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2" r:id="rId3"/>
    <p:sldId id="351" r:id="rId4"/>
    <p:sldId id="349" r:id="rId5"/>
    <p:sldId id="288" r:id="rId6"/>
    <p:sldId id="263" r:id="rId7"/>
    <p:sldId id="322" r:id="rId8"/>
    <p:sldId id="284" r:id="rId9"/>
    <p:sldId id="307" r:id="rId10"/>
    <p:sldId id="321" r:id="rId11"/>
    <p:sldId id="319" r:id="rId12"/>
    <p:sldId id="327" r:id="rId13"/>
    <p:sldId id="344" r:id="rId14"/>
    <p:sldId id="347" r:id="rId15"/>
    <p:sldId id="332" r:id="rId16"/>
    <p:sldId id="313" r:id="rId17"/>
    <p:sldId id="329" r:id="rId18"/>
    <p:sldId id="330" r:id="rId19"/>
    <p:sldId id="354" r:id="rId20"/>
    <p:sldId id="326" r:id="rId21"/>
    <p:sldId id="324" r:id="rId22"/>
    <p:sldId id="262" r:id="rId23"/>
    <p:sldId id="261" r:id="rId24"/>
    <p:sldId id="274" r:id="rId25"/>
    <p:sldId id="275" r:id="rId26"/>
    <p:sldId id="304" r:id="rId27"/>
    <p:sldId id="30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66"/>
    <a:srgbClr val="00FFFF"/>
    <a:srgbClr val="FF3399"/>
    <a:srgbClr val="66FF33"/>
    <a:srgbClr val="FF3300"/>
    <a:srgbClr val="008000"/>
    <a:srgbClr val="CCCCFF"/>
    <a:srgbClr val="CCE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056" autoAdjust="0"/>
  </p:normalViewPr>
  <p:slideViewPr>
    <p:cSldViewPr>
      <p:cViewPr varScale="1">
        <p:scale>
          <a:sx n="81" d="100"/>
          <a:sy n="81" d="100"/>
        </p:scale>
        <p:origin x="-7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0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USB32GB\Research_JLab\Photocathode%20Deposition%20chamber\K2CsSb%20Deposition%20data\K2CsSb%20log%20boo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USB32GB\Research_JLab\Photocathode%20Deposition%20chamber\K2CsSb%20Deposition%20data\K2CsSb%20log%20boo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USB32GB\Research_JLab\Photocathode%20Deposition%20chamber\K2CsSb%20Deposition%20data\K2CsSb%20log%20book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USB32GB\Research_JLab\Photocathode%20Deposition%20chamber\K2CsSb%20Deposition%20data\K2CsSb%20log%20book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USB32GB\Research_JLab\Photocathode%20Deposition%20chamber\K2CsSb%20Deposition%20data\K2CsSb%20log%20book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jlabgrp\group\inj_group\HVTS2_Mamun\Mamun\Photocathode%20Deposition%20Chamber\K2CsSb%20Deposition%20data\K2CsSb%20log%20boo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09270443136356"/>
          <c:y val="0.21390684474267715"/>
          <c:w val="0.79704426267104966"/>
          <c:h val="0.54290027700232968"/>
        </c:manualLayout>
      </c:layout>
      <c:scatterChart>
        <c:scatterStyle val="lineMarker"/>
        <c:varyColors val="0"/>
        <c:ser>
          <c:idx val="2"/>
          <c:order val="0"/>
          <c:tx>
            <c:strRef>
              <c:f>Summary!$R$18</c:f>
              <c:strCache>
                <c:ptCount val="1"/>
                <c:pt idx="0">
                  <c:v>Norm Cs (BS)</c:v>
                </c:pt>
              </c:strCache>
            </c:strRef>
          </c:tx>
          <c:spPr>
            <a:ln w="19050"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c:spPr>
          <c:marker>
            <c:symbol val="circle"/>
            <c:size val="6"/>
            <c:spPr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Summary!$T$20:$T$24</c:f>
              <c:numCache>
                <c:formatCode>0.00E+00</c:formatCode>
                <c:ptCount val="5"/>
                <c:pt idx="0">
                  <c:v>1</c:v>
                </c:pt>
                <c:pt idx="1">
                  <c:v>2.3333333333333335</c:v>
                </c:pt>
                <c:pt idx="2">
                  <c:v>3.3333333333333335</c:v>
                </c:pt>
                <c:pt idx="4">
                  <c:v>7.2727272727272734</c:v>
                </c:pt>
              </c:numCache>
            </c:numRef>
          </c:xVal>
          <c:yVal>
            <c:numRef>
              <c:f>Summary!$R$20:$R$24</c:f>
              <c:numCache>
                <c:formatCode>_(* #,##0.00_);_(* \(#,##0.00\);_(* "-"??_);_(@_)</c:formatCode>
                <c:ptCount val="5"/>
                <c:pt idx="0">
                  <c:v>4.0854472630173566</c:v>
                </c:pt>
                <c:pt idx="1">
                  <c:v>7.3635480109338767</c:v>
                </c:pt>
                <c:pt idx="2">
                  <c:v>6.8491321762349804</c:v>
                </c:pt>
                <c:pt idx="4">
                  <c:v>19.192256341789051</c:v>
                </c:pt>
              </c:numCache>
            </c:numRef>
          </c:yVal>
          <c:smooth val="0"/>
        </c:ser>
        <c:ser>
          <c:idx val="0"/>
          <c:order val="1"/>
          <c:tx>
            <c:strRef>
              <c:f>Summary!$R$29</c:f>
              <c:strCache>
                <c:ptCount val="1"/>
                <c:pt idx="0">
                  <c:v>Norm Cs (UBS)</c:v>
                </c:pt>
              </c:strCache>
            </c:strRef>
          </c:tx>
          <c:spPr>
            <a:ln w="19050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circle"/>
            <c:size val="6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Summary!$T$31:$T$35</c:f>
              <c:numCache>
                <c:formatCode>0.00E+00</c:formatCode>
                <c:ptCount val="5"/>
                <c:pt idx="0">
                  <c:v>1</c:v>
                </c:pt>
                <c:pt idx="1">
                  <c:v>2.3333333333333335</c:v>
                </c:pt>
                <c:pt idx="2">
                  <c:v>3.3333333333333335</c:v>
                </c:pt>
                <c:pt idx="3">
                  <c:v>4.3636363636363642</c:v>
                </c:pt>
                <c:pt idx="4">
                  <c:v>7.2727272727272734</c:v>
                </c:pt>
              </c:numCache>
            </c:numRef>
          </c:xVal>
          <c:yVal>
            <c:numRef>
              <c:f>Summary!$R$31:$R$35</c:f>
              <c:numCache>
                <c:formatCode>_(* #,##0.00_);_(* \(#,##0.00\);_(* "-"??_);_(@_)</c:formatCode>
                <c:ptCount val="5"/>
                <c:pt idx="0">
                  <c:v>1</c:v>
                </c:pt>
                <c:pt idx="1">
                  <c:v>5.3404539385847798</c:v>
                </c:pt>
                <c:pt idx="2">
                  <c:v>5.720961281708945</c:v>
                </c:pt>
                <c:pt idx="3">
                  <c:v>8.5567423230974633</c:v>
                </c:pt>
                <c:pt idx="4">
                  <c:v>76.401869158878512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533504"/>
        <c:axId val="92535424"/>
      </c:scatterChart>
      <c:scatterChart>
        <c:scatterStyle val="lineMarker"/>
        <c:varyColors val="0"/>
        <c:ser>
          <c:idx val="3"/>
          <c:order val="2"/>
          <c:tx>
            <c:strRef>
              <c:f>Summary!$S$18</c:f>
              <c:strCache>
                <c:ptCount val="1"/>
                <c:pt idx="0">
                  <c:v>Norm K (BS)</c:v>
                </c:pt>
              </c:strCache>
            </c:strRef>
          </c:tx>
          <c:spPr>
            <a:ln w="19050">
              <a:solidFill>
                <a:schemeClr val="accent6">
                  <a:lumMod val="50000"/>
                </a:schemeClr>
              </a:solidFill>
              <a:prstDash val="sysDash"/>
            </a:ln>
          </c:spPr>
          <c:marker>
            <c:symbol val="circle"/>
            <c:size val="6"/>
            <c:spPr>
              <a:noFill/>
              <a:ln w="19050">
                <a:solidFill>
                  <a:schemeClr val="accent6">
                    <a:lumMod val="50000"/>
                  </a:schemeClr>
                </a:solidFill>
              </a:ln>
            </c:spPr>
          </c:marker>
          <c:xVal>
            <c:numRef>
              <c:f>Summary!$T$20:$T$24</c:f>
              <c:numCache>
                <c:formatCode>0.00E+00</c:formatCode>
                <c:ptCount val="5"/>
                <c:pt idx="0">
                  <c:v>1</c:v>
                </c:pt>
                <c:pt idx="1">
                  <c:v>2.3333333333333335</c:v>
                </c:pt>
                <c:pt idx="2">
                  <c:v>3.3333333333333335</c:v>
                </c:pt>
                <c:pt idx="4">
                  <c:v>7.2727272727272734</c:v>
                </c:pt>
              </c:numCache>
            </c:numRef>
          </c:xVal>
          <c:yVal>
            <c:numRef>
              <c:f>Summary!$S$20:$S$24</c:f>
              <c:numCache>
                <c:formatCode>_(* #,##0.00_);_(* \(#,##0.00\);_(* "-"??_);_(@_)</c:formatCode>
                <c:ptCount val="5"/>
                <c:pt idx="0">
                  <c:v>1.0787407686811363</c:v>
                </c:pt>
                <c:pt idx="1">
                  <c:v>0.78486852443480049</c:v>
                </c:pt>
                <c:pt idx="2">
                  <c:v>0.11186915887850468</c:v>
                </c:pt>
                <c:pt idx="4">
                  <c:v>9.7838785046728979E-2</c:v>
                </c:pt>
              </c:numCache>
            </c:numRef>
          </c:yVal>
          <c:smooth val="0"/>
        </c:ser>
        <c:ser>
          <c:idx val="1"/>
          <c:order val="3"/>
          <c:tx>
            <c:strRef>
              <c:f>Summary!$S$29</c:f>
              <c:strCache>
                <c:ptCount val="1"/>
                <c:pt idx="0">
                  <c:v>Norm K (UBS)</c:v>
                </c:pt>
              </c:strCache>
            </c:strRef>
          </c:tx>
          <c:spPr>
            <a:ln w="19050">
              <a:solidFill>
                <a:schemeClr val="accent6">
                  <a:lumMod val="50000"/>
                </a:schemeClr>
              </a:solidFill>
              <a:prstDash val="solid"/>
            </a:ln>
          </c:spPr>
          <c:marker>
            <c:symbol val="circle"/>
            <c:size val="6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c:spPr>
          </c:marker>
          <c:dPt>
            <c:idx val="0"/>
            <c:bubble3D val="0"/>
          </c:dPt>
          <c:dPt>
            <c:idx val="4"/>
            <c:bubble3D val="0"/>
          </c:dPt>
          <c:xVal>
            <c:numRef>
              <c:f>Summary!$T$31:$T$35</c:f>
              <c:numCache>
                <c:formatCode>0.00E+00</c:formatCode>
                <c:ptCount val="5"/>
                <c:pt idx="0">
                  <c:v>1</c:v>
                </c:pt>
                <c:pt idx="1">
                  <c:v>2.3333333333333335</c:v>
                </c:pt>
                <c:pt idx="2">
                  <c:v>3.3333333333333335</c:v>
                </c:pt>
                <c:pt idx="3">
                  <c:v>4.3636363636363642</c:v>
                </c:pt>
                <c:pt idx="4">
                  <c:v>7.2727272727272734</c:v>
                </c:pt>
              </c:numCache>
            </c:numRef>
          </c:xVal>
          <c:yVal>
            <c:numRef>
              <c:f>Summary!$S$31:$S$35</c:f>
              <c:numCache>
                <c:formatCode>_(* #,##0.00_);_(* \(#,##0.00\);_(* "-"??_);_(@_)</c:formatCode>
                <c:ptCount val="5"/>
                <c:pt idx="0">
                  <c:v>1</c:v>
                </c:pt>
                <c:pt idx="1">
                  <c:v>0.11214953271028037</c:v>
                </c:pt>
                <c:pt idx="2">
                  <c:v>0.12214252336448599</c:v>
                </c:pt>
                <c:pt idx="3">
                  <c:v>0.25747663551401867</c:v>
                </c:pt>
                <c:pt idx="4">
                  <c:v>1.6299065420560748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563328"/>
        <c:axId val="92561792"/>
      </c:scatterChart>
      <c:valAx>
        <c:axId val="9253350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 sz="1050"/>
                </a:pPr>
                <a:r>
                  <a:rPr lang="en-US" sz="1050" dirty="0"/>
                  <a:t>Normalized qty. of Sb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 rot="0" vert="horz" anchor="ctr" anchorCtr="1"/>
          <a:lstStyle/>
          <a:p>
            <a:pPr>
              <a:defRPr/>
            </a:pPr>
            <a:endParaRPr lang="en-US"/>
          </a:p>
        </c:txPr>
        <c:crossAx val="92535424"/>
        <c:crosses val="autoZero"/>
        <c:crossBetween val="midCat"/>
      </c:valAx>
      <c:valAx>
        <c:axId val="9253542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 dirty="0"/>
                  <a:t>Normalized </a:t>
                </a:r>
                <a:r>
                  <a:rPr lang="en-US" sz="1100" dirty="0" smtClean="0"/>
                  <a:t>qty. </a:t>
                </a:r>
                <a:r>
                  <a:rPr lang="en-US" sz="1100" dirty="0"/>
                  <a:t>of </a:t>
                </a:r>
                <a:r>
                  <a:rPr lang="en-US" sz="1100" dirty="0" smtClean="0"/>
                  <a:t>alkali</a:t>
                </a:r>
                <a:endParaRPr lang="en-US" sz="1100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tx2">
                    <a:lumMod val="60000"/>
                    <a:lumOff val="40000"/>
                  </a:schemeClr>
                </a:solidFill>
              </a:defRPr>
            </a:pPr>
            <a:endParaRPr lang="en-US"/>
          </a:p>
        </c:txPr>
        <c:crossAx val="92533504"/>
        <c:crosses val="autoZero"/>
        <c:crossBetween val="midCat"/>
      </c:valAx>
      <c:valAx>
        <c:axId val="92561792"/>
        <c:scaling>
          <c:orientation val="minMax"/>
          <c:min val="0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solidFill>
            <a:sysClr val="window" lastClr="FFFFFF"/>
          </a:solidFill>
        </c:spPr>
        <c:txPr>
          <a:bodyPr/>
          <a:lstStyle/>
          <a:p>
            <a:pPr>
              <a:defRPr sz="1050" b="1">
                <a:solidFill>
                  <a:schemeClr val="accent6">
                    <a:lumMod val="50000"/>
                  </a:schemeClr>
                </a:solidFill>
              </a:defRPr>
            </a:pPr>
            <a:endParaRPr lang="en-US"/>
          </a:p>
        </c:txPr>
        <c:crossAx val="92563328"/>
        <c:crosses val="max"/>
        <c:crossBetween val="midCat"/>
      </c:valAx>
      <c:valAx>
        <c:axId val="92563328"/>
        <c:scaling>
          <c:orientation val="minMax"/>
        </c:scaling>
        <c:delete val="1"/>
        <c:axPos val="b"/>
        <c:numFmt formatCode="0.00E+00" sourceLinked="1"/>
        <c:majorTickMark val="out"/>
        <c:minorTickMark val="none"/>
        <c:tickLblPos val="nextTo"/>
        <c:crossAx val="92561792"/>
        <c:crosses val="autoZero"/>
        <c:crossBetween val="midCat"/>
      </c:valAx>
      <c:spPr>
        <a:ln w="22225"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5.2589047728257267E-2"/>
          <c:y val="0.9003199128619328"/>
          <c:w val="0.89999989807099356"/>
          <c:h val="6.1978191733974133E-2"/>
        </c:manualLayout>
      </c:layout>
      <c:overlay val="0"/>
      <c:txPr>
        <a:bodyPr/>
        <a:lstStyle/>
        <a:p>
          <a:pPr>
            <a:defRPr sz="10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09270443136356"/>
          <c:y val="0.21390684474267715"/>
          <c:w val="0.79704426267104966"/>
          <c:h val="0.54290027700232968"/>
        </c:manualLayout>
      </c:layout>
      <c:scatterChart>
        <c:scatterStyle val="lineMarker"/>
        <c:varyColors val="0"/>
        <c:ser>
          <c:idx val="2"/>
          <c:order val="0"/>
          <c:tx>
            <c:strRef>
              <c:f>Summary!$R$18</c:f>
              <c:strCache>
                <c:ptCount val="1"/>
                <c:pt idx="0">
                  <c:v>Norm Cs (BS)</c:v>
                </c:pt>
              </c:strCache>
            </c:strRef>
          </c:tx>
          <c:spPr>
            <a:ln w="19050"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c:spPr>
          <c:marker>
            <c:symbol val="circle"/>
            <c:size val="6"/>
            <c:spPr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Summary!$T$20:$T$24</c:f>
              <c:numCache>
                <c:formatCode>0.00E+00</c:formatCode>
                <c:ptCount val="5"/>
                <c:pt idx="0">
                  <c:v>1</c:v>
                </c:pt>
                <c:pt idx="1">
                  <c:v>2.3333333333333335</c:v>
                </c:pt>
                <c:pt idx="2">
                  <c:v>3.3333333333333335</c:v>
                </c:pt>
                <c:pt idx="4">
                  <c:v>7.2727272727272734</c:v>
                </c:pt>
              </c:numCache>
            </c:numRef>
          </c:xVal>
          <c:yVal>
            <c:numRef>
              <c:f>Summary!$R$20:$R$24</c:f>
              <c:numCache>
                <c:formatCode>_(* #,##0.00_);_(* \(#,##0.00\);_(* "-"??_);_(@_)</c:formatCode>
                <c:ptCount val="5"/>
                <c:pt idx="0">
                  <c:v>4.0854472630173566</c:v>
                </c:pt>
                <c:pt idx="1">
                  <c:v>7.3635480109338767</c:v>
                </c:pt>
                <c:pt idx="2">
                  <c:v>6.8491321762349804</c:v>
                </c:pt>
                <c:pt idx="4">
                  <c:v>19.192256341789051</c:v>
                </c:pt>
              </c:numCache>
            </c:numRef>
          </c:yVal>
          <c:smooth val="0"/>
        </c:ser>
        <c:ser>
          <c:idx val="0"/>
          <c:order val="1"/>
          <c:tx>
            <c:strRef>
              <c:f>Summary!$R$29</c:f>
              <c:strCache>
                <c:ptCount val="1"/>
                <c:pt idx="0">
                  <c:v>Norm Cs (UBS)</c:v>
                </c:pt>
              </c:strCache>
            </c:strRef>
          </c:tx>
          <c:spPr>
            <a:ln w="19050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circle"/>
            <c:size val="6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Summary!$T$31:$T$35</c:f>
              <c:numCache>
                <c:formatCode>0.00E+00</c:formatCode>
                <c:ptCount val="5"/>
                <c:pt idx="0">
                  <c:v>1</c:v>
                </c:pt>
                <c:pt idx="1">
                  <c:v>2.3333333333333335</c:v>
                </c:pt>
                <c:pt idx="2">
                  <c:v>3.3333333333333335</c:v>
                </c:pt>
                <c:pt idx="3">
                  <c:v>4.3636363636363642</c:v>
                </c:pt>
                <c:pt idx="4">
                  <c:v>7.2727272727272734</c:v>
                </c:pt>
              </c:numCache>
            </c:numRef>
          </c:xVal>
          <c:yVal>
            <c:numRef>
              <c:f>Summary!$R$31:$R$35</c:f>
              <c:numCache>
                <c:formatCode>_(* #,##0.00_);_(* \(#,##0.00\);_(* "-"??_);_(@_)</c:formatCode>
                <c:ptCount val="5"/>
                <c:pt idx="0">
                  <c:v>1</c:v>
                </c:pt>
                <c:pt idx="1">
                  <c:v>5.3404539385847798</c:v>
                </c:pt>
                <c:pt idx="2">
                  <c:v>5.720961281708945</c:v>
                </c:pt>
                <c:pt idx="3">
                  <c:v>8.5567423230974633</c:v>
                </c:pt>
                <c:pt idx="4">
                  <c:v>76.401869158878512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311744"/>
        <c:axId val="95342976"/>
      </c:scatterChart>
      <c:scatterChart>
        <c:scatterStyle val="lineMarker"/>
        <c:varyColors val="0"/>
        <c:ser>
          <c:idx val="3"/>
          <c:order val="2"/>
          <c:tx>
            <c:strRef>
              <c:f>Summary!$S$18</c:f>
              <c:strCache>
                <c:ptCount val="1"/>
                <c:pt idx="0">
                  <c:v>Norm K (BS)</c:v>
                </c:pt>
              </c:strCache>
            </c:strRef>
          </c:tx>
          <c:spPr>
            <a:ln w="19050">
              <a:solidFill>
                <a:schemeClr val="accent6">
                  <a:lumMod val="50000"/>
                </a:schemeClr>
              </a:solidFill>
              <a:prstDash val="sysDash"/>
            </a:ln>
          </c:spPr>
          <c:marker>
            <c:symbol val="circle"/>
            <c:size val="6"/>
            <c:spPr>
              <a:noFill/>
              <a:ln w="19050">
                <a:solidFill>
                  <a:schemeClr val="accent6">
                    <a:lumMod val="50000"/>
                  </a:schemeClr>
                </a:solidFill>
              </a:ln>
            </c:spPr>
          </c:marker>
          <c:xVal>
            <c:numRef>
              <c:f>Summary!$T$20:$T$24</c:f>
              <c:numCache>
                <c:formatCode>0.00E+00</c:formatCode>
                <c:ptCount val="5"/>
                <c:pt idx="0">
                  <c:v>1</c:v>
                </c:pt>
                <c:pt idx="1">
                  <c:v>2.3333333333333335</c:v>
                </c:pt>
                <c:pt idx="2">
                  <c:v>3.3333333333333335</c:v>
                </c:pt>
                <c:pt idx="4">
                  <c:v>7.2727272727272734</c:v>
                </c:pt>
              </c:numCache>
            </c:numRef>
          </c:xVal>
          <c:yVal>
            <c:numRef>
              <c:f>Summary!$S$20:$S$24</c:f>
              <c:numCache>
                <c:formatCode>_(* #,##0.00_);_(* \(#,##0.00\);_(* "-"??_);_(@_)</c:formatCode>
                <c:ptCount val="5"/>
                <c:pt idx="0">
                  <c:v>1.0787407686811363</c:v>
                </c:pt>
                <c:pt idx="1">
                  <c:v>0.78486852443480049</c:v>
                </c:pt>
                <c:pt idx="2">
                  <c:v>0.11186915887850468</c:v>
                </c:pt>
                <c:pt idx="4">
                  <c:v>9.7838785046728979E-2</c:v>
                </c:pt>
              </c:numCache>
            </c:numRef>
          </c:yVal>
          <c:smooth val="0"/>
        </c:ser>
        <c:ser>
          <c:idx val="1"/>
          <c:order val="3"/>
          <c:tx>
            <c:strRef>
              <c:f>Summary!$S$29</c:f>
              <c:strCache>
                <c:ptCount val="1"/>
                <c:pt idx="0">
                  <c:v>Norm K (UBS)</c:v>
                </c:pt>
              </c:strCache>
            </c:strRef>
          </c:tx>
          <c:spPr>
            <a:ln w="19050">
              <a:solidFill>
                <a:schemeClr val="accent6">
                  <a:lumMod val="50000"/>
                </a:schemeClr>
              </a:solidFill>
              <a:prstDash val="solid"/>
            </a:ln>
          </c:spPr>
          <c:marker>
            <c:symbol val="circle"/>
            <c:size val="6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c:spPr>
          </c:marker>
          <c:dPt>
            <c:idx val="0"/>
            <c:bubble3D val="0"/>
          </c:dPt>
          <c:dPt>
            <c:idx val="4"/>
            <c:bubble3D val="0"/>
          </c:dPt>
          <c:xVal>
            <c:numRef>
              <c:f>Summary!$T$31:$T$35</c:f>
              <c:numCache>
                <c:formatCode>0.00E+00</c:formatCode>
                <c:ptCount val="5"/>
                <c:pt idx="0">
                  <c:v>1</c:v>
                </c:pt>
                <c:pt idx="1">
                  <c:v>2.3333333333333335</c:v>
                </c:pt>
                <c:pt idx="2">
                  <c:v>3.3333333333333335</c:v>
                </c:pt>
                <c:pt idx="3">
                  <c:v>4.3636363636363642</c:v>
                </c:pt>
                <c:pt idx="4">
                  <c:v>7.2727272727272734</c:v>
                </c:pt>
              </c:numCache>
            </c:numRef>
          </c:xVal>
          <c:yVal>
            <c:numRef>
              <c:f>Summary!$S$31:$S$35</c:f>
              <c:numCache>
                <c:formatCode>_(* #,##0.00_);_(* \(#,##0.00\);_(* "-"??_);_(@_)</c:formatCode>
                <c:ptCount val="5"/>
                <c:pt idx="0">
                  <c:v>1</c:v>
                </c:pt>
                <c:pt idx="1">
                  <c:v>0.11214953271028037</c:v>
                </c:pt>
                <c:pt idx="2">
                  <c:v>0.12214252336448599</c:v>
                </c:pt>
                <c:pt idx="3">
                  <c:v>0.25747663551401867</c:v>
                </c:pt>
                <c:pt idx="4">
                  <c:v>1.6299065420560748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346688"/>
        <c:axId val="95344896"/>
      </c:scatterChart>
      <c:valAx>
        <c:axId val="9531174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 sz="1050"/>
                </a:pPr>
                <a:r>
                  <a:rPr lang="en-US" sz="1050" dirty="0"/>
                  <a:t>Normalized qty. of Sb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 rot="0" vert="horz" anchor="ctr" anchorCtr="1"/>
          <a:lstStyle/>
          <a:p>
            <a:pPr>
              <a:defRPr/>
            </a:pPr>
            <a:endParaRPr lang="en-US"/>
          </a:p>
        </c:txPr>
        <c:crossAx val="95342976"/>
        <c:crosses val="autoZero"/>
        <c:crossBetween val="midCat"/>
      </c:valAx>
      <c:valAx>
        <c:axId val="9534297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 sz="1050"/>
                </a:pPr>
                <a:r>
                  <a:rPr lang="en-US" sz="1050" dirty="0"/>
                  <a:t>Normalized </a:t>
                </a:r>
                <a:r>
                  <a:rPr lang="en-US" sz="1050" dirty="0" smtClean="0"/>
                  <a:t>qty. </a:t>
                </a:r>
                <a:r>
                  <a:rPr lang="en-US" sz="1050" dirty="0"/>
                  <a:t>of bi-alkali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tx2">
                    <a:lumMod val="60000"/>
                    <a:lumOff val="40000"/>
                  </a:schemeClr>
                </a:solidFill>
              </a:defRPr>
            </a:pPr>
            <a:endParaRPr lang="en-US"/>
          </a:p>
        </c:txPr>
        <c:crossAx val="95311744"/>
        <c:crosses val="autoZero"/>
        <c:crossBetween val="midCat"/>
      </c:valAx>
      <c:valAx>
        <c:axId val="95344896"/>
        <c:scaling>
          <c:orientation val="minMax"/>
          <c:min val="0"/>
        </c:scaling>
        <c:delete val="0"/>
        <c:axPos val="r"/>
        <c:numFmt formatCode="#,##0.0" sourceLinked="0"/>
        <c:majorTickMark val="out"/>
        <c:minorTickMark val="none"/>
        <c:tickLblPos val="nextTo"/>
        <c:spPr>
          <a:solidFill>
            <a:sysClr val="window" lastClr="FFFFFF"/>
          </a:solidFill>
        </c:spPr>
        <c:txPr>
          <a:bodyPr/>
          <a:lstStyle/>
          <a:p>
            <a:pPr>
              <a:defRPr sz="1000" b="1">
                <a:solidFill>
                  <a:schemeClr val="accent6">
                    <a:lumMod val="50000"/>
                  </a:schemeClr>
                </a:solidFill>
              </a:defRPr>
            </a:pPr>
            <a:endParaRPr lang="en-US"/>
          </a:p>
        </c:txPr>
        <c:crossAx val="95346688"/>
        <c:crosses val="max"/>
        <c:crossBetween val="midCat"/>
      </c:valAx>
      <c:valAx>
        <c:axId val="95346688"/>
        <c:scaling>
          <c:orientation val="minMax"/>
        </c:scaling>
        <c:delete val="1"/>
        <c:axPos val="b"/>
        <c:numFmt formatCode="0.00E+00" sourceLinked="1"/>
        <c:majorTickMark val="out"/>
        <c:minorTickMark val="none"/>
        <c:tickLblPos val="nextTo"/>
        <c:crossAx val="95344896"/>
        <c:crosses val="autoZero"/>
        <c:crossBetween val="midCat"/>
      </c:valAx>
      <c:spPr>
        <a:ln w="22225"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4.5095724601623682E-3"/>
          <c:y val="0.9003199128619328"/>
          <c:w val="0.97512388369803382"/>
          <c:h val="6.1978191733974133E-2"/>
        </c:manualLayout>
      </c:layout>
      <c:overlay val="0"/>
      <c:txPr>
        <a:bodyPr/>
        <a:lstStyle/>
        <a:p>
          <a:pPr>
            <a:defRPr sz="900" b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2"/>
          <c:order val="0"/>
          <c:tx>
            <c:strRef>
              <c:f>Summary!$C$18</c:f>
              <c:strCache>
                <c:ptCount val="1"/>
                <c:pt idx="0">
                  <c:v>GaAs QE (BS)</c:v>
                </c:pt>
              </c:strCache>
            </c:strRef>
          </c:tx>
          <c:spPr>
            <a:ln w="19050">
              <a:noFill/>
              <a:prstDash val="sysDash"/>
            </a:ln>
          </c:spPr>
          <c:marker>
            <c:symbol val="x"/>
            <c:size val="6"/>
            <c:spPr>
              <a:noFill/>
              <a:ln w="19050">
                <a:solidFill>
                  <a:srgbClr val="00B0F0"/>
                </a:solidFill>
              </a:ln>
            </c:spPr>
          </c:marker>
          <c:xVal>
            <c:numRef>
              <c:f>Summary!$T$20:$T$24</c:f>
              <c:numCache>
                <c:formatCode>0.00E+00</c:formatCode>
                <c:ptCount val="5"/>
                <c:pt idx="0">
                  <c:v>1</c:v>
                </c:pt>
                <c:pt idx="1">
                  <c:v>2.3333333333333335</c:v>
                </c:pt>
                <c:pt idx="2">
                  <c:v>3.3333333333333335</c:v>
                </c:pt>
                <c:pt idx="4">
                  <c:v>7.2727272727272734</c:v>
                </c:pt>
              </c:numCache>
            </c:numRef>
          </c:xVal>
          <c:yVal>
            <c:numRef>
              <c:f>Summary!$C$20:$C$24</c:f>
              <c:numCache>
                <c:formatCode>#,##0.0_);\(#,##0.0\)</c:formatCode>
                <c:ptCount val="5"/>
                <c:pt idx="0">
                  <c:v>0.5</c:v>
                </c:pt>
                <c:pt idx="1">
                  <c:v>4.9000000000000004</c:v>
                </c:pt>
                <c:pt idx="2">
                  <c:v>8.52</c:v>
                </c:pt>
                <c:pt idx="4">
                  <c:v>0.02</c:v>
                </c:pt>
              </c:numCache>
            </c:numRef>
          </c:yVal>
          <c:smooth val="0"/>
        </c:ser>
        <c:ser>
          <c:idx val="0"/>
          <c:order val="1"/>
          <c:tx>
            <c:strRef>
              <c:f>Summary!$D$18</c:f>
              <c:strCache>
                <c:ptCount val="1"/>
                <c:pt idx="0">
                  <c:v>Ta QE (BS)</c:v>
                </c:pt>
              </c:strCache>
            </c:strRef>
          </c:tx>
          <c:spPr>
            <a:ln w="19050">
              <a:noFill/>
            </a:ln>
          </c:spPr>
          <c:marker>
            <c:symbol val="square"/>
            <c:size val="7"/>
            <c:spPr>
              <a:noFill/>
              <a:ln w="19050">
                <a:solidFill>
                  <a:schemeClr val="tx1"/>
                </a:solidFill>
              </a:ln>
            </c:spPr>
          </c:marker>
          <c:xVal>
            <c:numRef>
              <c:f>Summary!$T$31:$T$35</c:f>
              <c:numCache>
                <c:formatCode>0.00E+00</c:formatCode>
                <c:ptCount val="5"/>
                <c:pt idx="0">
                  <c:v>1</c:v>
                </c:pt>
                <c:pt idx="1">
                  <c:v>2.3333333333333335</c:v>
                </c:pt>
                <c:pt idx="2">
                  <c:v>3.3333333333333335</c:v>
                </c:pt>
                <c:pt idx="3">
                  <c:v>4.3636363636363642</c:v>
                </c:pt>
                <c:pt idx="4">
                  <c:v>7.2727272727272734</c:v>
                </c:pt>
              </c:numCache>
            </c:numRef>
          </c:xVal>
          <c:yVal>
            <c:numRef>
              <c:f>Summary!$D$20:$D$24</c:f>
              <c:numCache>
                <c:formatCode>#,##0.0_);\(#,##0.0\)</c:formatCode>
                <c:ptCount val="5"/>
                <c:pt idx="0">
                  <c:v>3.02</c:v>
                </c:pt>
                <c:pt idx="1">
                  <c:v>0.02</c:v>
                </c:pt>
                <c:pt idx="2">
                  <c:v>0.02</c:v>
                </c:pt>
                <c:pt idx="4">
                  <c:v>0.02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Summary!$C$29</c:f>
              <c:strCache>
                <c:ptCount val="1"/>
                <c:pt idx="0">
                  <c:v>GaAs QE (UBS)</c:v>
                </c:pt>
              </c:strCache>
            </c:strRef>
          </c:tx>
          <c:spPr>
            <a:ln w="19050">
              <a:noFill/>
              <a:prstDash val="sysDash"/>
            </a:ln>
          </c:spPr>
          <c:marker>
            <c:symbol val="plus"/>
            <c:size val="6"/>
            <c:spPr>
              <a:noFill/>
              <a:ln w="19050">
                <a:solidFill>
                  <a:srgbClr val="FF3300"/>
                </a:solidFill>
              </a:ln>
            </c:spPr>
          </c:marker>
          <c:xVal>
            <c:numRef>
              <c:f>Summary!$T$20:$T$24</c:f>
              <c:numCache>
                <c:formatCode>0.00E+00</c:formatCode>
                <c:ptCount val="5"/>
                <c:pt idx="0">
                  <c:v>1</c:v>
                </c:pt>
                <c:pt idx="1">
                  <c:v>2.3333333333333335</c:v>
                </c:pt>
                <c:pt idx="2">
                  <c:v>3.3333333333333335</c:v>
                </c:pt>
                <c:pt idx="4">
                  <c:v>7.2727272727272734</c:v>
                </c:pt>
              </c:numCache>
            </c:numRef>
          </c:xVal>
          <c:yVal>
            <c:numRef>
              <c:f>Summary!$C$31:$C$35</c:f>
              <c:numCache>
                <c:formatCode>_(* #,##0.0_);_(* \(#,##0.0\);_(* "-"??_);_(@_)</c:formatCode>
                <c:ptCount val="5"/>
                <c:pt idx="0" formatCode="General">
                  <c:v>5.5</c:v>
                </c:pt>
                <c:pt idx="1">
                  <c:v>6</c:v>
                </c:pt>
                <c:pt idx="2">
                  <c:v>8</c:v>
                </c:pt>
                <c:pt idx="3">
                  <c:v>8</c:v>
                </c:pt>
                <c:pt idx="4" formatCode="General">
                  <c:v>10</c:v>
                </c:pt>
              </c:numCache>
            </c:numRef>
          </c:yVal>
          <c:smooth val="0"/>
        </c:ser>
        <c:ser>
          <c:idx val="1"/>
          <c:order val="3"/>
          <c:tx>
            <c:strRef>
              <c:f>Summary!$D$29</c:f>
              <c:strCache>
                <c:ptCount val="1"/>
                <c:pt idx="0">
                  <c:v>Ta QE (UBS)</c:v>
                </c:pt>
              </c:strCache>
            </c:strRef>
          </c:tx>
          <c:spPr>
            <a:ln w="19050">
              <a:noFill/>
              <a:prstDash val="solid"/>
            </a:ln>
          </c:spPr>
          <c:marker>
            <c:symbol val="circle"/>
            <c:size val="7"/>
            <c:spPr>
              <a:noFill/>
              <a:ln w="19050">
                <a:solidFill>
                  <a:srgbClr val="0000FF"/>
                </a:solidFill>
              </a:ln>
            </c:spPr>
          </c:marker>
          <c:dPt>
            <c:idx val="0"/>
            <c:bubble3D val="0"/>
          </c:dPt>
          <c:dPt>
            <c:idx val="4"/>
            <c:bubble3D val="0"/>
          </c:dPt>
          <c:xVal>
            <c:numRef>
              <c:f>Summary!$T$31:$T$35</c:f>
              <c:numCache>
                <c:formatCode>0.00E+00</c:formatCode>
                <c:ptCount val="5"/>
                <c:pt idx="0">
                  <c:v>1</c:v>
                </c:pt>
                <c:pt idx="1">
                  <c:v>2.3333333333333335</c:v>
                </c:pt>
                <c:pt idx="2">
                  <c:v>3.3333333333333335</c:v>
                </c:pt>
                <c:pt idx="3">
                  <c:v>4.3636363636363642</c:v>
                </c:pt>
                <c:pt idx="4">
                  <c:v>7.2727272727272734</c:v>
                </c:pt>
              </c:numCache>
            </c:numRef>
          </c:xVal>
          <c:yVal>
            <c:numRef>
              <c:f>Summary!$D$31:$D$35</c:f>
              <c:numCache>
                <c:formatCode>_(* #,##0.0_);_(* \(#,##0.0\);_(* "-"??_);_(@_)</c:formatCode>
                <c:ptCount val="5"/>
                <c:pt idx="0">
                  <c:v>8</c:v>
                </c:pt>
                <c:pt idx="1">
                  <c:v>8</c:v>
                </c:pt>
                <c:pt idx="2">
                  <c:v>10</c:v>
                </c:pt>
                <c:pt idx="3">
                  <c:v>10</c:v>
                </c:pt>
                <c:pt idx="4" formatCode="General">
                  <c:v>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727424"/>
        <c:axId val="98729344"/>
      </c:scatterChart>
      <c:valAx>
        <c:axId val="9872742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numFmt formatCode="General" sourceLinked="0"/>
        <c:majorTickMark val="out"/>
        <c:minorTickMark val="none"/>
        <c:tickLblPos val="nextTo"/>
        <c:txPr>
          <a:bodyPr rot="0" vert="horz" anchor="ctr" anchorCtr="1"/>
          <a:lstStyle/>
          <a:p>
            <a:pPr>
              <a:defRPr/>
            </a:pPr>
            <a:endParaRPr lang="en-US"/>
          </a:p>
        </c:txPr>
        <c:crossAx val="98729344"/>
        <c:crosses val="autoZero"/>
        <c:crossBetween val="midCat"/>
      </c:valAx>
      <c:valAx>
        <c:axId val="98729344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 sz="1050"/>
                </a:pPr>
                <a:r>
                  <a:rPr lang="en-US" sz="1050" dirty="0" smtClean="0"/>
                  <a:t>QE, %</a:t>
                </a:r>
                <a:endParaRPr lang="en-US" sz="1050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ysClr val="windowText" lastClr="000000"/>
                </a:solidFill>
              </a:defRPr>
            </a:pPr>
            <a:endParaRPr lang="en-US"/>
          </a:p>
        </c:txPr>
        <c:crossAx val="98727424"/>
        <c:crosses val="autoZero"/>
        <c:crossBetween val="midCat"/>
      </c:valAx>
      <c:spPr>
        <a:ln w="22225">
          <a:solidFill>
            <a:schemeClr val="tx1"/>
          </a:solidFill>
        </a:ln>
      </c:spPr>
    </c:plotArea>
    <c:legend>
      <c:legendPos val="t"/>
      <c:layout/>
      <c:overlay val="0"/>
      <c:txPr>
        <a:bodyPr/>
        <a:lstStyle/>
        <a:p>
          <a:pPr>
            <a:defRPr sz="10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Summary!$E$29</c:f>
              <c:strCache>
                <c:ptCount val="1"/>
                <c:pt idx="0">
                  <c:v>GaAs Lifetime (UBS)</c:v>
                </c:pt>
              </c:strCache>
            </c:strRef>
          </c:tx>
          <c:spPr>
            <a:ln w="19050">
              <a:noFill/>
              <a:prstDash val="solid"/>
            </a:ln>
          </c:spPr>
          <c:marker>
            <c:symbol val="plus"/>
            <c:size val="7"/>
            <c:spPr>
              <a:noFill/>
              <a:ln w="19050">
                <a:solidFill>
                  <a:srgbClr val="FF0066"/>
                </a:solidFill>
              </a:ln>
            </c:spPr>
          </c:marker>
          <c:dPt>
            <c:idx val="0"/>
            <c:bubble3D val="0"/>
          </c:dPt>
          <c:dPt>
            <c:idx val="4"/>
            <c:bubble3D val="0"/>
          </c:dPt>
          <c:trendline>
            <c:spPr>
              <a:ln w="3175">
                <a:solidFill>
                  <a:srgbClr val="FF0000"/>
                </a:solidFill>
                <a:prstDash val="sysDot"/>
              </a:ln>
            </c:spPr>
            <c:trendlineType val="exp"/>
            <c:forward val="0.34000000000000008"/>
            <c:dispRSqr val="0"/>
            <c:dispEq val="0"/>
          </c:trendline>
          <c:xVal>
            <c:numRef>
              <c:f>Summary!$T$31:$T$35</c:f>
              <c:numCache>
                <c:formatCode>0.00E+00</c:formatCode>
                <c:ptCount val="5"/>
                <c:pt idx="0">
                  <c:v>1</c:v>
                </c:pt>
                <c:pt idx="1">
                  <c:v>2.3333333333333335</c:v>
                </c:pt>
                <c:pt idx="2">
                  <c:v>3.3333333333333335</c:v>
                </c:pt>
                <c:pt idx="3">
                  <c:v>4.3636363636363642</c:v>
                </c:pt>
                <c:pt idx="4">
                  <c:v>7.2727272727272734</c:v>
                </c:pt>
              </c:numCache>
            </c:numRef>
          </c:xVal>
          <c:yVal>
            <c:numRef>
              <c:f>Summary!$E$31:$E$35</c:f>
              <c:numCache>
                <c:formatCode>General</c:formatCode>
                <c:ptCount val="5"/>
                <c:pt idx="1">
                  <c:v>1.1000000000000001</c:v>
                </c:pt>
                <c:pt idx="2">
                  <c:v>3.84</c:v>
                </c:pt>
                <c:pt idx="3" formatCode="0.00">
                  <c:v>4.0506944444444448</c:v>
                </c:pt>
                <c:pt idx="4">
                  <c:v>41</c:v>
                </c:pt>
              </c:numCache>
            </c:numRef>
          </c:yVal>
          <c:smooth val="0"/>
        </c:ser>
        <c:ser>
          <c:idx val="3"/>
          <c:order val="1"/>
          <c:tx>
            <c:strRef>
              <c:f>Summary!$F$29</c:f>
              <c:strCache>
                <c:ptCount val="1"/>
                <c:pt idx="0">
                  <c:v>Ta Lifetime (UBS)</c:v>
                </c:pt>
              </c:strCache>
            </c:strRef>
          </c:tx>
          <c:spPr>
            <a:ln w="19050">
              <a:noFill/>
              <a:prstDash val="sysDash"/>
            </a:ln>
          </c:spPr>
          <c:marker>
            <c:symbol val="circle"/>
            <c:size val="6"/>
            <c:spPr>
              <a:noFill/>
              <a:ln w="19050">
                <a:solidFill>
                  <a:srgbClr val="0000FF"/>
                </a:solidFill>
              </a:ln>
            </c:spPr>
          </c:marker>
          <c:xVal>
            <c:numRef>
              <c:f>Summary!$T$33:$T$35</c:f>
              <c:numCache>
                <c:formatCode>0.00E+00</c:formatCode>
                <c:ptCount val="3"/>
                <c:pt idx="0">
                  <c:v>3.3333333333333335</c:v>
                </c:pt>
                <c:pt idx="1">
                  <c:v>4.3636363636363642</c:v>
                </c:pt>
                <c:pt idx="2">
                  <c:v>7.2727272727272734</c:v>
                </c:pt>
              </c:numCache>
            </c:numRef>
          </c:xVal>
          <c:yVal>
            <c:numRef>
              <c:f>Summary!$F$33:$F$35</c:f>
              <c:numCache>
                <c:formatCode>General</c:formatCode>
                <c:ptCount val="3"/>
                <c:pt idx="0">
                  <c:v>94</c:v>
                </c:pt>
                <c:pt idx="1">
                  <c:v>13.22</c:v>
                </c:pt>
                <c:pt idx="2">
                  <c:v>25.12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291648"/>
        <c:axId val="115302400"/>
      </c:scatterChart>
      <c:valAx>
        <c:axId val="11529164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 sz="1050"/>
                </a:pPr>
                <a:r>
                  <a:rPr lang="en-US" sz="1050" dirty="0"/>
                  <a:t>Normalized qty. of Sb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 rot="0" vert="horz" anchor="ctr" anchorCtr="1"/>
          <a:lstStyle/>
          <a:p>
            <a:pPr>
              <a:defRPr/>
            </a:pPr>
            <a:endParaRPr lang="en-US"/>
          </a:p>
        </c:txPr>
        <c:crossAx val="115302400"/>
        <c:crosses val="autoZero"/>
        <c:crossBetween val="midCat"/>
      </c:valAx>
      <c:valAx>
        <c:axId val="11530240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 sz="1050"/>
                </a:pPr>
                <a:r>
                  <a:rPr lang="en-US" sz="1050" dirty="0" smtClean="0"/>
                  <a:t>Life</a:t>
                </a:r>
                <a:r>
                  <a:rPr lang="en-US" sz="1050" baseline="0" dirty="0" smtClean="0"/>
                  <a:t> </a:t>
                </a:r>
                <a:r>
                  <a:rPr lang="en-US" sz="1050" baseline="0" dirty="0"/>
                  <a:t>time</a:t>
                </a:r>
                <a:r>
                  <a:rPr lang="en-US" sz="1050" dirty="0"/>
                  <a:t>, day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ysClr val="windowText" lastClr="000000"/>
                </a:solidFill>
              </a:defRPr>
            </a:pPr>
            <a:endParaRPr lang="en-US"/>
          </a:p>
        </c:txPr>
        <c:crossAx val="115291648"/>
        <c:crosses val="autoZero"/>
        <c:crossBetween val="midCat"/>
      </c:valAx>
      <c:spPr>
        <a:ln w="22225">
          <a:solidFill>
            <a:schemeClr val="tx1"/>
          </a:solidFill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18322571612815639"/>
          <c:y val="0.86301041263284717"/>
          <c:w val="0.63354856774368717"/>
          <c:h val="8.2344778623983483E-2"/>
        </c:manualLayout>
      </c:layout>
      <c:overlay val="0"/>
      <c:txPr>
        <a:bodyPr/>
        <a:lstStyle/>
        <a:p>
          <a:pPr>
            <a:defRPr sz="10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61624001957165"/>
          <c:y val="3.9039238585060865E-2"/>
          <c:w val="0.82843393456842296"/>
          <c:h val="0.78971355572647672"/>
        </c:manualLayout>
      </c:layout>
      <c:scatterChart>
        <c:scatterStyle val="lineMarker"/>
        <c:varyColors val="0"/>
        <c:ser>
          <c:idx val="0"/>
          <c:order val="0"/>
          <c:tx>
            <c:strRef>
              <c:f>'LT summary'!$B$3</c:f>
              <c:strCache>
                <c:ptCount val="1"/>
                <c:pt idx="0">
                  <c:v>600 nm/GaAs</c:v>
                </c:pt>
              </c:strCache>
            </c:strRef>
          </c:tx>
          <c:spPr>
            <a:ln w="254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'LT summary'!$B$6:$B$2772</c:f>
              <c:numCache>
                <c:formatCode>General</c:formatCode>
                <c:ptCount val="2767"/>
                <c:pt idx="0">
                  <c:v>0</c:v>
                </c:pt>
                <c:pt idx="1">
                  <c:v>5.5555555555555549E-3</c:v>
                </c:pt>
                <c:pt idx="2">
                  <c:v>1.111111111111111E-2</c:v>
                </c:pt>
                <c:pt idx="3">
                  <c:v>1.6666666666666666E-2</c:v>
                </c:pt>
                <c:pt idx="4">
                  <c:v>2.222222222222222E-2</c:v>
                </c:pt>
                <c:pt idx="5">
                  <c:v>2.7777777777777776E-2</c:v>
                </c:pt>
                <c:pt idx="6">
                  <c:v>3.3333333333333333E-2</c:v>
                </c:pt>
                <c:pt idx="7">
                  <c:v>3.888888888888889E-2</c:v>
                </c:pt>
                <c:pt idx="8">
                  <c:v>4.4444444444444439E-2</c:v>
                </c:pt>
                <c:pt idx="9">
                  <c:v>0.05</c:v>
                </c:pt>
                <c:pt idx="10">
                  <c:v>5.5555555555555559E-2</c:v>
                </c:pt>
                <c:pt idx="11">
                  <c:v>6.1111111111111109E-2</c:v>
                </c:pt>
                <c:pt idx="12">
                  <c:v>6.6666666666666666E-2</c:v>
                </c:pt>
                <c:pt idx="13">
                  <c:v>7.2222222222222215E-2</c:v>
                </c:pt>
                <c:pt idx="14">
                  <c:v>7.7777777777777779E-2</c:v>
                </c:pt>
                <c:pt idx="15">
                  <c:v>8.3333333333333329E-2</c:v>
                </c:pt>
                <c:pt idx="16">
                  <c:v>8.8888888888888878E-2</c:v>
                </c:pt>
                <c:pt idx="17">
                  <c:v>9.4444444444444456E-2</c:v>
                </c:pt>
                <c:pt idx="18">
                  <c:v>0.1</c:v>
                </c:pt>
                <c:pt idx="19">
                  <c:v>0.10555555555555556</c:v>
                </c:pt>
                <c:pt idx="20">
                  <c:v>0.11111111111111112</c:v>
                </c:pt>
                <c:pt idx="21">
                  <c:v>0.11666666666666667</c:v>
                </c:pt>
                <c:pt idx="22">
                  <c:v>0.12222222222222222</c:v>
                </c:pt>
                <c:pt idx="23">
                  <c:v>0.1277777777777778</c:v>
                </c:pt>
                <c:pt idx="24">
                  <c:v>0.13333333333333333</c:v>
                </c:pt>
                <c:pt idx="25">
                  <c:v>0.1388888888888889</c:v>
                </c:pt>
                <c:pt idx="26">
                  <c:v>0.14444444444444443</c:v>
                </c:pt>
                <c:pt idx="27">
                  <c:v>0.15</c:v>
                </c:pt>
                <c:pt idx="28">
                  <c:v>0.15555555555555556</c:v>
                </c:pt>
                <c:pt idx="29">
                  <c:v>0.16111111111111109</c:v>
                </c:pt>
                <c:pt idx="30">
                  <c:v>0.16666666666666666</c:v>
                </c:pt>
                <c:pt idx="31">
                  <c:v>0.17222222222222222</c:v>
                </c:pt>
                <c:pt idx="32">
                  <c:v>0.17777777777777776</c:v>
                </c:pt>
                <c:pt idx="33">
                  <c:v>0.18333333333333332</c:v>
                </c:pt>
                <c:pt idx="34">
                  <c:v>0.18888888888888891</c:v>
                </c:pt>
                <c:pt idx="35">
                  <c:v>0.19444444444444445</c:v>
                </c:pt>
                <c:pt idx="36">
                  <c:v>0.2</c:v>
                </c:pt>
                <c:pt idx="37">
                  <c:v>0.20555555555555557</c:v>
                </c:pt>
                <c:pt idx="38">
                  <c:v>0.21111111111111111</c:v>
                </c:pt>
                <c:pt idx="39">
                  <c:v>0.21666666666666667</c:v>
                </c:pt>
                <c:pt idx="40">
                  <c:v>0.22222222222222224</c:v>
                </c:pt>
                <c:pt idx="41">
                  <c:v>0.22777777777777777</c:v>
                </c:pt>
                <c:pt idx="42">
                  <c:v>0.23333333333333334</c:v>
                </c:pt>
                <c:pt idx="43">
                  <c:v>0.2388888888888889</c:v>
                </c:pt>
                <c:pt idx="44">
                  <c:v>0.24444444444444444</c:v>
                </c:pt>
                <c:pt idx="45">
                  <c:v>0.25</c:v>
                </c:pt>
                <c:pt idx="46">
                  <c:v>0.25555555555555559</c:v>
                </c:pt>
                <c:pt idx="47">
                  <c:v>0.26111111111111113</c:v>
                </c:pt>
                <c:pt idx="48">
                  <c:v>0.26666666666666666</c:v>
                </c:pt>
                <c:pt idx="49">
                  <c:v>0.2722222222222222</c:v>
                </c:pt>
                <c:pt idx="50">
                  <c:v>0.27777777777777779</c:v>
                </c:pt>
                <c:pt idx="51">
                  <c:v>0.28333333333333333</c:v>
                </c:pt>
                <c:pt idx="52">
                  <c:v>0.28888888888888886</c:v>
                </c:pt>
                <c:pt idx="53">
                  <c:v>0.29444444444444445</c:v>
                </c:pt>
                <c:pt idx="54">
                  <c:v>0.3</c:v>
                </c:pt>
                <c:pt idx="55">
                  <c:v>0.30555555555555552</c:v>
                </c:pt>
                <c:pt idx="56">
                  <c:v>0.31111111111111112</c:v>
                </c:pt>
                <c:pt idx="57">
                  <c:v>0.31666666666666665</c:v>
                </c:pt>
                <c:pt idx="58">
                  <c:v>0.32222222222222219</c:v>
                </c:pt>
                <c:pt idx="59">
                  <c:v>0.32777777777777778</c:v>
                </c:pt>
                <c:pt idx="60">
                  <c:v>0.33333333333333331</c:v>
                </c:pt>
                <c:pt idx="61">
                  <c:v>0.33888888888888885</c:v>
                </c:pt>
                <c:pt idx="62">
                  <c:v>0.34444444444444444</c:v>
                </c:pt>
                <c:pt idx="63">
                  <c:v>0.35</c:v>
                </c:pt>
                <c:pt idx="64">
                  <c:v>0.35555555555555551</c:v>
                </c:pt>
                <c:pt idx="65">
                  <c:v>0.3611111111111111</c:v>
                </c:pt>
                <c:pt idx="66">
                  <c:v>0.36666666666666664</c:v>
                </c:pt>
                <c:pt idx="67">
                  <c:v>0.37222222222222218</c:v>
                </c:pt>
                <c:pt idx="68">
                  <c:v>0.37777777777777782</c:v>
                </c:pt>
                <c:pt idx="69">
                  <c:v>0.38333333333333336</c:v>
                </c:pt>
                <c:pt idx="70">
                  <c:v>0.3888888888888889</c:v>
                </c:pt>
                <c:pt idx="71">
                  <c:v>0.39444444444444449</c:v>
                </c:pt>
                <c:pt idx="72">
                  <c:v>0.4</c:v>
                </c:pt>
                <c:pt idx="73">
                  <c:v>0.40555555555555556</c:v>
                </c:pt>
                <c:pt idx="74">
                  <c:v>0.41111111111111115</c:v>
                </c:pt>
                <c:pt idx="75">
                  <c:v>0.41666666666666669</c:v>
                </c:pt>
                <c:pt idx="76">
                  <c:v>0.42222222222222222</c:v>
                </c:pt>
                <c:pt idx="77">
                  <c:v>0.42777777777777781</c:v>
                </c:pt>
                <c:pt idx="78">
                  <c:v>0.43333333333333335</c:v>
                </c:pt>
                <c:pt idx="79">
                  <c:v>0.43888888888888888</c:v>
                </c:pt>
                <c:pt idx="80">
                  <c:v>0.44444444444444448</c:v>
                </c:pt>
                <c:pt idx="81">
                  <c:v>0.45</c:v>
                </c:pt>
                <c:pt idx="82">
                  <c:v>0.45555555555555555</c:v>
                </c:pt>
                <c:pt idx="83">
                  <c:v>0.46111111111111114</c:v>
                </c:pt>
                <c:pt idx="84">
                  <c:v>0.46666666666666667</c:v>
                </c:pt>
                <c:pt idx="85">
                  <c:v>0.47222222222222221</c:v>
                </c:pt>
                <c:pt idx="86">
                  <c:v>0.4777777777777778</c:v>
                </c:pt>
                <c:pt idx="87">
                  <c:v>0.48333333333333334</c:v>
                </c:pt>
                <c:pt idx="88">
                  <c:v>0.48888888888888887</c:v>
                </c:pt>
                <c:pt idx="89">
                  <c:v>0.49444444444444446</c:v>
                </c:pt>
                <c:pt idx="90">
                  <c:v>0.5</c:v>
                </c:pt>
                <c:pt idx="91">
                  <c:v>0.50555555555555554</c:v>
                </c:pt>
                <c:pt idx="92">
                  <c:v>0.51111111111111118</c:v>
                </c:pt>
                <c:pt idx="93">
                  <c:v>0.51666666666666672</c:v>
                </c:pt>
                <c:pt idx="94">
                  <c:v>0.52222222222222225</c:v>
                </c:pt>
                <c:pt idx="95">
                  <c:v>0.52777777777777779</c:v>
                </c:pt>
                <c:pt idx="96">
                  <c:v>0.53333333333333333</c:v>
                </c:pt>
                <c:pt idx="97">
                  <c:v>0.53888888888888897</c:v>
                </c:pt>
                <c:pt idx="98">
                  <c:v>0.5444444444444444</c:v>
                </c:pt>
                <c:pt idx="99">
                  <c:v>0.55000000000000004</c:v>
                </c:pt>
                <c:pt idx="100">
                  <c:v>0.55555555555555558</c:v>
                </c:pt>
                <c:pt idx="101">
                  <c:v>0.56111111111111112</c:v>
                </c:pt>
                <c:pt idx="102">
                  <c:v>0.56666666666666665</c:v>
                </c:pt>
                <c:pt idx="103">
                  <c:v>0.5722222222222223</c:v>
                </c:pt>
                <c:pt idx="104">
                  <c:v>0.57777777777777772</c:v>
                </c:pt>
                <c:pt idx="105">
                  <c:v>0.58333333333333337</c:v>
                </c:pt>
                <c:pt idx="106">
                  <c:v>0.58888888888888891</c:v>
                </c:pt>
                <c:pt idx="107">
                  <c:v>0.59444444444444444</c:v>
                </c:pt>
                <c:pt idx="108">
                  <c:v>0.6</c:v>
                </c:pt>
                <c:pt idx="109">
                  <c:v>0.60555555555555562</c:v>
                </c:pt>
                <c:pt idx="110">
                  <c:v>0.61111111111111105</c:v>
                </c:pt>
                <c:pt idx="111">
                  <c:v>0.6166666666666667</c:v>
                </c:pt>
                <c:pt idx="112">
                  <c:v>0.62222222222222223</c:v>
                </c:pt>
                <c:pt idx="113">
                  <c:v>0.62777777777777777</c:v>
                </c:pt>
                <c:pt idx="114">
                  <c:v>0.6333333333333333</c:v>
                </c:pt>
                <c:pt idx="115">
                  <c:v>0.63888888888888895</c:v>
                </c:pt>
                <c:pt idx="116">
                  <c:v>0.64444444444444438</c:v>
                </c:pt>
                <c:pt idx="117">
                  <c:v>0.65</c:v>
                </c:pt>
                <c:pt idx="118">
                  <c:v>0.65555555555555556</c:v>
                </c:pt>
                <c:pt idx="119">
                  <c:v>0.66111111111111109</c:v>
                </c:pt>
                <c:pt idx="120">
                  <c:v>0.66666666666666663</c:v>
                </c:pt>
                <c:pt idx="121">
                  <c:v>0.67222222222222228</c:v>
                </c:pt>
                <c:pt idx="122">
                  <c:v>0.6777777777777777</c:v>
                </c:pt>
                <c:pt idx="123">
                  <c:v>0.68333333333333335</c:v>
                </c:pt>
                <c:pt idx="124">
                  <c:v>0.68888888888888888</c:v>
                </c:pt>
                <c:pt idx="125">
                  <c:v>0.69444444444444442</c:v>
                </c:pt>
                <c:pt idx="126">
                  <c:v>0.7</c:v>
                </c:pt>
                <c:pt idx="127">
                  <c:v>0.7055555555555556</c:v>
                </c:pt>
                <c:pt idx="128">
                  <c:v>0.71111111111111103</c:v>
                </c:pt>
                <c:pt idx="129">
                  <c:v>0.71666666666666667</c:v>
                </c:pt>
                <c:pt idx="130">
                  <c:v>0.72222222222222221</c:v>
                </c:pt>
                <c:pt idx="131">
                  <c:v>0.72777777777777775</c:v>
                </c:pt>
                <c:pt idx="132">
                  <c:v>0.73333333333333328</c:v>
                </c:pt>
                <c:pt idx="133">
                  <c:v>0.73888888888888893</c:v>
                </c:pt>
                <c:pt idx="134">
                  <c:v>0.74444444444444435</c:v>
                </c:pt>
                <c:pt idx="135">
                  <c:v>0.75</c:v>
                </c:pt>
                <c:pt idx="136">
                  <c:v>0.75555555555555565</c:v>
                </c:pt>
                <c:pt idx="137">
                  <c:v>0.76111111111111107</c:v>
                </c:pt>
                <c:pt idx="138">
                  <c:v>0.76666666666666672</c:v>
                </c:pt>
                <c:pt idx="139">
                  <c:v>0.77222222222222225</c:v>
                </c:pt>
                <c:pt idx="140">
                  <c:v>0.77777777777777779</c:v>
                </c:pt>
                <c:pt idx="141">
                  <c:v>0.78333333333333333</c:v>
                </c:pt>
                <c:pt idx="142">
                  <c:v>0.78888888888888897</c:v>
                </c:pt>
                <c:pt idx="143">
                  <c:v>0.7944444444444444</c:v>
                </c:pt>
                <c:pt idx="144">
                  <c:v>0.8</c:v>
                </c:pt>
                <c:pt idx="145">
                  <c:v>0.80555555555555558</c:v>
                </c:pt>
                <c:pt idx="146">
                  <c:v>0.81111111111111112</c:v>
                </c:pt>
                <c:pt idx="147">
                  <c:v>0.81666666666666665</c:v>
                </c:pt>
                <c:pt idx="148">
                  <c:v>0.8222222222222223</c:v>
                </c:pt>
                <c:pt idx="149">
                  <c:v>0.82777777777777772</c:v>
                </c:pt>
                <c:pt idx="150">
                  <c:v>0.83333333333333337</c:v>
                </c:pt>
                <c:pt idx="151">
                  <c:v>0.83888888888888891</c:v>
                </c:pt>
                <c:pt idx="152">
                  <c:v>0.84444444444444444</c:v>
                </c:pt>
                <c:pt idx="153">
                  <c:v>0.85</c:v>
                </c:pt>
                <c:pt idx="154">
                  <c:v>0.85555555555555562</c:v>
                </c:pt>
                <c:pt idx="155">
                  <c:v>0.86111111111111105</c:v>
                </c:pt>
                <c:pt idx="156">
                  <c:v>0.8666666666666667</c:v>
                </c:pt>
                <c:pt idx="157">
                  <c:v>0.87222222222222223</c:v>
                </c:pt>
                <c:pt idx="158">
                  <c:v>0.87777777777777777</c:v>
                </c:pt>
                <c:pt idx="159">
                  <c:v>0.8833333333333333</c:v>
                </c:pt>
                <c:pt idx="160">
                  <c:v>0.88888888888888895</c:v>
                </c:pt>
                <c:pt idx="161">
                  <c:v>0.89444444444444438</c:v>
                </c:pt>
                <c:pt idx="162">
                  <c:v>0.9</c:v>
                </c:pt>
                <c:pt idx="163">
                  <c:v>0.90555555555555556</c:v>
                </c:pt>
                <c:pt idx="164">
                  <c:v>0.91111111111111109</c:v>
                </c:pt>
                <c:pt idx="165">
                  <c:v>0.91666666666666663</c:v>
                </c:pt>
                <c:pt idx="166">
                  <c:v>0.92222222222222228</c:v>
                </c:pt>
                <c:pt idx="167">
                  <c:v>0.9277777777777777</c:v>
                </c:pt>
                <c:pt idx="168">
                  <c:v>0.93333333333333335</c:v>
                </c:pt>
                <c:pt idx="169">
                  <c:v>0.93888888888888888</c:v>
                </c:pt>
                <c:pt idx="170">
                  <c:v>0.94444444444444442</c:v>
                </c:pt>
                <c:pt idx="171">
                  <c:v>0.95</c:v>
                </c:pt>
                <c:pt idx="172">
                  <c:v>0.9555555555555556</c:v>
                </c:pt>
                <c:pt idx="173">
                  <c:v>0.96111111111111103</c:v>
                </c:pt>
                <c:pt idx="174">
                  <c:v>0.96666666666666667</c:v>
                </c:pt>
                <c:pt idx="175">
                  <c:v>0.97222222222222221</c:v>
                </c:pt>
                <c:pt idx="176">
                  <c:v>0.97777777777777775</c:v>
                </c:pt>
                <c:pt idx="177">
                  <c:v>0.98333333333333328</c:v>
                </c:pt>
                <c:pt idx="178">
                  <c:v>0.98888888888888893</c:v>
                </c:pt>
                <c:pt idx="179">
                  <c:v>0.99444444444444435</c:v>
                </c:pt>
                <c:pt idx="180">
                  <c:v>1</c:v>
                </c:pt>
                <c:pt idx="181">
                  <c:v>1.0055555555555555</c:v>
                </c:pt>
                <c:pt idx="182">
                  <c:v>1.0111111111111111</c:v>
                </c:pt>
                <c:pt idx="183">
                  <c:v>1.0166666666666666</c:v>
                </c:pt>
                <c:pt idx="184">
                  <c:v>1.0222222222222224</c:v>
                </c:pt>
                <c:pt idx="185">
                  <c:v>1.0277777777777777</c:v>
                </c:pt>
                <c:pt idx="186">
                  <c:v>1.0333333333333334</c:v>
                </c:pt>
                <c:pt idx="187">
                  <c:v>1.038888888888889</c:v>
                </c:pt>
                <c:pt idx="188">
                  <c:v>1.0444444444444445</c:v>
                </c:pt>
                <c:pt idx="189">
                  <c:v>1.05</c:v>
                </c:pt>
                <c:pt idx="190">
                  <c:v>1.0555555555555556</c:v>
                </c:pt>
                <c:pt idx="191">
                  <c:v>1.0611111111111111</c:v>
                </c:pt>
                <c:pt idx="192">
                  <c:v>1.0666666666666667</c:v>
                </c:pt>
                <c:pt idx="193">
                  <c:v>1.0722222222222222</c:v>
                </c:pt>
                <c:pt idx="194">
                  <c:v>1.0777777777777779</c:v>
                </c:pt>
                <c:pt idx="195">
                  <c:v>1.0833333333333333</c:v>
                </c:pt>
                <c:pt idx="196">
                  <c:v>1.0888888888888888</c:v>
                </c:pt>
                <c:pt idx="197">
                  <c:v>1.0944444444444446</c:v>
                </c:pt>
                <c:pt idx="198">
                  <c:v>1.1000000000000001</c:v>
                </c:pt>
                <c:pt idx="199">
                  <c:v>1.1055555555555554</c:v>
                </c:pt>
                <c:pt idx="200">
                  <c:v>1.1111111111111112</c:v>
                </c:pt>
                <c:pt idx="201">
                  <c:v>1.1166666666666667</c:v>
                </c:pt>
                <c:pt idx="202">
                  <c:v>1.1222222222222222</c:v>
                </c:pt>
                <c:pt idx="203">
                  <c:v>1.1277777777777778</c:v>
                </c:pt>
                <c:pt idx="204">
                  <c:v>1.1333333333333333</c:v>
                </c:pt>
                <c:pt idx="205">
                  <c:v>1.1388888888888888</c:v>
                </c:pt>
                <c:pt idx="206">
                  <c:v>1.1444444444444446</c:v>
                </c:pt>
                <c:pt idx="207">
                  <c:v>1.1499999999999999</c:v>
                </c:pt>
                <c:pt idx="208">
                  <c:v>1.1555555555555554</c:v>
                </c:pt>
                <c:pt idx="209">
                  <c:v>1.1611111111111112</c:v>
                </c:pt>
                <c:pt idx="210">
                  <c:v>1.1666666666666667</c:v>
                </c:pt>
                <c:pt idx="211">
                  <c:v>1.1722222222222221</c:v>
                </c:pt>
                <c:pt idx="212">
                  <c:v>1.1777777777777778</c:v>
                </c:pt>
                <c:pt idx="213">
                  <c:v>1.1833333333333333</c:v>
                </c:pt>
                <c:pt idx="214">
                  <c:v>1.1888888888888889</c:v>
                </c:pt>
                <c:pt idx="215">
                  <c:v>1.1944444444444444</c:v>
                </c:pt>
                <c:pt idx="216">
                  <c:v>1.2</c:v>
                </c:pt>
                <c:pt idx="217">
                  <c:v>1.2055555555555555</c:v>
                </c:pt>
                <c:pt idx="218">
                  <c:v>1.2111111111111112</c:v>
                </c:pt>
                <c:pt idx="219">
                  <c:v>1.2166666666666666</c:v>
                </c:pt>
                <c:pt idx="220">
                  <c:v>1.2222222222222221</c:v>
                </c:pt>
                <c:pt idx="221">
                  <c:v>1.2277777777777779</c:v>
                </c:pt>
                <c:pt idx="222">
                  <c:v>1.2333333333333334</c:v>
                </c:pt>
                <c:pt idx="223">
                  <c:v>1.2388888888888887</c:v>
                </c:pt>
                <c:pt idx="224">
                  <c:v>1.2444444444444445</c:v>
                </c:pt>
                <c:pt idx="225">
                  <c:v>1.25</c:v>
                </c:pt>
                <c:pt idx="226">
                  <c:v>1.2555555555555555</c:v>
                </c:pt>
                <c:pt idx="227">
                  <c:v>1.2611111111111113</c:v>
                </c:pt>
                <c:pt idx="228">
                  <c:v>1.2666666666666666</c:v>
                </c:pt>
                <c:pt idx="229">
                  <c:v>1.2722222222222221</c:v>
                </c:pt>
                <c:pt idx="230">
                  <c:v>1.2777777777777779</c:v>
                </c:pt>
                <c:pt idx="231">
                  <c:v>1.2833333333333334</c:v>
                </c:pt>
                <c:pt idx="232">
                  <c:v>1.2888888888888888</c:v>
                </c:pt>
                <c:pt idx="233">
                  <c:v>1.2944444444444445</c:v>
                </c:pt>
                <c:pt idx="234">
                  <c:v>1.3</c:v>
                </c:pt>
                <c:pt idx="235">
                  <c:v>1.3055555555555556</c:v>
                </c:pt>
                <c:pt idx="236">
                  <c:v>1.3111111111111111</c:v>
                </c:pt>
                <c:pt idx="237">
                  <c:v>1.3166666666666667</c:v>
                </c:pt>
                <c:pt idx="238">
                  <c:v>1.3222222222222222</c:v>
                </c:pt>
                <c:pt idx="239">
                  <c:v>1.3277777777777779</c:v>
                </c:pt>
                <c:pt idx="240">
                  <c:v>1.3333333333333333</c:v>
                </c:pt>
                <c:pt idx="241">
                  <c:v>1.3388888888888888</c:v>
                </c:pt>
                <c:pt idx="242">
                  <c:v>1.3444444444444446</c:v>
                </c:pt>
                <c:pt idx="243">
                  <c:v>1.35</c:v>
                </c:pt>
                <c:pt idx="244">
                  <c:v>1.3555555555555554</c:v>
                </c:pt>
                <c:pt idx="245">
                  <c:v>1.3611111111111112</c:v>
                </c:pt>
                <c:pt idx="246">
                  <c:v>1.3666666666666667</c:v>
                </c:pt>
                <c:pt idx="247">
                  <c:v>1.3722222222222222</c:v>
                </c:pt>
                <c:pt idx="248">
                  <c:v>1.3777777777777778</c:v>
                </c:pt>
                <c:pt idx="249">
                  <c:v>1.3833333333333333</c:v>
                </c:pt>
                <c:pt idx="250">
                  <c:v>1.3888888888888888</c:v>
                </c:pt>
                <c:pt idx="251">
                  <c:v>1.3944444444444446</c:v>
                </c:pt>
                <c:pt idx="252">
                  <c:v>1.4</c:v>
                </c:pt>
                <c:pt idx="253">
                  <c:v>1.4055555555555554</c:v>
                </c:pt>
                <c:pt idx="254">
                  <c:v>1.4111111111111112</c:v>
                </c:pt>
                <c:pt idx="255">
                  <c:v>1.4166666666666667</c:v>
                </c:pt>
                <c:pt idx="256">
                  <c:v>1.4222222222222221</c:v>
                </c:pt>
                <c:pt idx="257">
                  <c:v>1.4277777777777778</c:v>
                </c:pt>
                <c:pt idx="258">
                  <c:v>1.4333333333333333</c:v>
                </c:pt>
                <c:pt idx="259">
                  <c:v>1.4388888888888889</c:v>
                </c:pt>
                <c:pt idx="260">
                  <c:v>1.4444444444444444</c:v>
                </c:pt>
                <c:pt idx="261">
                  <c:v>1.45</c:v>
                </c:pt>
                <c:pt idx="262">
                  <c:v>1.4555555555555555</c:v>
                </c:pt>
                <c:pt idx="263">
                  <c:v>1.4611111111111112</c:v>
                </c:pt>
                <c:pt idx="264">
                  <c:v>1.4666666666666666</c:v>
                </c:pt>
                <c:pt idx="265">
                  <c:v>1.4722222222222221</c:v>
                </c:pt>
                <c:pt idx="266">
                  <c:v>1.4777777777777779</c:v>
                </c:pt>
                <c:pt idx="267">
                  <c:v>1.4833333333333334</c:v>
                </c:pt>
                <c:pt idx="268">
                  <c:v>1.4888888888888887</c:v>
                </c:pt>
                <c:pt idx="269">
                  <c:v>1.4944444444444445</c:v>
                </c:pt>
                <c:pt idx="270">
                  <c:v>1.5</c:v>
                </c:pt>
                <c:pt idx="271">
                  <c:v>1.5055555555555555</c:v>
                </c:pt>
                <c:pt idx="272">
                  <c:v>1.5111111111111113</c:v>
                </c:pt>
                <c:pt idx="273">
                  <c:v>1.5166666666666666</c:v>
                </c:pt>
                <c:pt idx="274">
                  <c:v>1.5222222222222221</c:v>
                </c:pt>
                <c:pt idx="275">
                  <c:v>1.5277777777777779</c:v>
                </c:pt>
                <c:pt idx="276">
                  <c:v>1.5333333333333334</c:v>
                </c:pt>
                <c:pt idx="277">
                  <c:v>1.5388888888888888</c:v>
                </c:pt>
                <c:pt idx="278">
                  <c:v>1.5444444444444445</c:v>
                </c:pt>
                <c:pt idx="279">
                  <c:v>1.55</c:v>
                </c:pt>
                <c:pt idx="280">
                  <c:v>1.5555555555555556</c:v>
                </c:pt>
                <c:pt idx="281">
                  <c:v>1.5611111111111111</c:v>
                </c:pt>
                <c:pt idx="282">
                  <c:v>1.5666666666666667</c:v>
                </c:pt>
                <c:pt idx="283">
                  <c:v>1.5722222222222222</c:v>
                </c:pt>
                <c:pt idx="284">
                  <c:v>1.5777777777777779</c:v>
                </c:pt>
                <c:pt idx="285">
                  <c:v>1.5833333333333333</c:v>
                </c:pt>
                <c:pt idx="286">
                  <c:v>1.5888888888888888</c:v>
                </c:pt>
                <c:pt idx="287">
                  <c:v>1.5944444444444446</c:v>
                </c:pt>
                <c:pt idx="288">
                  <c:v>1.6</c:v>
                </c:pt>
                <c:pt idx="289">
                  <c:v>1.6055555555555554</c:v>
                </c:pt>
                <c:pt idx="290">
                  <c:v>1.6111111111111112</c:v>
                </c:pt>
                <c:pt idx="291">
                  <c:v>1.6166666666666667</c:v>
                </c:pt>
                <c:pt idx="292">
                  <c:v>1.6222222222222222</c:v>
                </c:pt>
                <c:pt idx="293">
                  <c:v>1.6277777777777778</c:v>
                </c:pt>
                <c:pt idx="294">
                  <c:v>1.6333333333333333</c:v>
                </c:pt>
                <c:pt idx="295">
                  <c:v>1.6388888888888888</c:v>
                </c:pt>
                <c:pt idx="296">
                  <c:v>1.6444444444444446</c:v>
                </c:pt>
                <c:pt idx="297">
                  <c:v>1.65</c:v>
                </c:pt>
                <c:pt idx="298">
                  <c:v>1.6555555555555554</c:v>
                </c:pt>
                <c:pt idx="299">
                  <c:v>1.6611111111111112</c:v>
                </c:pt>
                <c:pt idx="300">
                  <c:v>1.6666666666666667</c:v>
                </c:pt>
                <c:pt idx="301">
                  <c:v>1.6722222222222221</c:v>
                </c:pt>
                <c:pt idx="302">
                  <c:v>1.6777777777777778</c:v>
                </c:pt>
                <c:pt idx="303">
                  <c:v>1.6833333333333333</c:v>
                </c:pt>
                <c:pt idx="304">
                  <c:v>1.6888888888888889</c:v>
                </c:pt>
                <c:pt idx="305">
                  <c:v>1.6944444444444444</c:v>
                </c:pt>
                <c:pt idx="306">
                  <c:v>1.7</c:v>
                </c:pt>
                <c:pt idx="307">
                  <c:v>1.7055555555555555</c:v>
                </c:pt>
                <c:pt idx="308">
                  <c:v>1.7111111111111112</c:v>
                </c:pt>
                <c:pt idx="309">
                  <c:v>1.7166666666666666</c:v>
                </c:pt>
                <c:pt idx="310">
                  <c:v>1.7222222222222221</c:v>
                </c:pt>
                <c:pt idx="311">
                  <c:v>1.7277777777777779</c:v>
                </c:pt>
                <c:pt idx="312">
                  <c:v>1.7333333333333334</c:v>
                </c:pt>
                <c:pt idx="313">
                  <c:v>1.7388888888888887</c:v>
                </c:pt>
                <c:pt idx="314">
                  <c:v>1.7444444444444445</c:v>
                </c:pt>
                <c:pt idx="315">
                  <c:v>1.75</c:v>
                </c:pt>
                <c:pt idx="316">
                  <c:v>1.7555555555555555</c:v>
                </c:pt>
                <c:pt idx="317">
                  <c:v>1.7611111111111113</c:v>
                </c:pt>
                <c:pt idx="318">
                  <c:v>1.7666666666666666</c:v>
                </c:pt>
                <c:pt idx="319">
                  <c:v>1.7722222222222221</c:v>
                </c:pt>
                <c:pt idx="320">
                  <c:v>1.7777777777777779</c:v>
                </c:pt>
                <c:pt idx="321">
                  <c:v>1.7833333333333334</c:v>
                </c:pt>
                <c:pt idx="322">
                  <c:v>1.7888888888888888</c:v>
                </c:pt>
                <c:pt idx="323">
                  <c:v>1.7944444444444445</c:v>
                </c:pt>
                <c:pt idx="324">
                  <c:v>1.8</c:v>
                </c:pt>
                <c:pt idx="325">
                  <c:v>1.8055555555555556</c:v>
                </c:pt>
                <c:pt idx="326">
                  <c:v>1.8111111111111111</c:v>
                </c:pt>
                <c:pt idx="327">
                  <c:v>1.8166666666666667</c:v>
                </c:pt>
                <c:pt idx="328">
                  <c:v>1.8222222222222222</c:v>
                </c:pt>
                <c:pt idx="329">
                  <c:v>1.8277777777777779</c:v>
                </c:pt>
                <c:pt idx="330">
                  <c:v>1.8333333333333333</c:v>
                </c:pt>
                <c:pt idx="331">
                  <c:v>1.8388888888888888</c:v>
                </c:pt>
                <c:pt idx="332">
                  <c:v>1.8444444444444446</c:v>
                </c:pt>
                <c:pt idx="333">
                  <c:v>1.85</c:v>
                </c:pt>
                <c:pt idx="334">
                  <c:v>1.8555555555555554</c:v>
                </c:pt>
                <c:pt idx="335">
                  <c:v>1.8611111111111112</c:v>
                </c:pt>
                <c:pt idx="336">
                  <c:v>1.8666666666666667</c:v>
                </c:pt>
                <c:pt idx="337">
                  <c:v>1.8722222222222222</c:v>
                </c:pt>
                <c:pt idx="338">
                  <c:v>1.8777777777777778</c:v>
                </c:pt>
                <c:pt idx="339">
                  <c:v>1.8833333333333333</c:v>
                </c:pt>
                <c:pt idx="340">
                  <c:v>1.8888888888888888</c:v>
                </c:pt>
                <c:pt idx="341">
                  <c:v>1.8944444444444446</c:v>
                </c:pt>
                <c:pt idx="342">
                  <c:v>1.9</c:v>
                </c:pt>
                <c:pt idx="343">
                  <c:v>1.9055555555555554</c:v>
                </c:pt>
                <c:pt idx="344">
                  <c:v>1.9111111111111112</c:v>
                </c:pt>
                <c:pt idx="345">
                  <c:v>1.9166666666666667</c:v>
                </c:pt>
                <c:pt idx="346">
                  <c:v>1.9222222222222221</c:v>
                </c:pt>
                <c:pt idx="347">
                  <c:v>1.9277777777777778</c:v>
                </c:pt>
                <c:pt idx="348">
                  <c:v>1.9333333333333333</c:v>
                </c:pt>
                <c:pt idx="349">
                  <c:v>1.9388888888888889</c:v>
                </c:pt>
                <c:pt idx="350">
                  <c:v>1.9444444444444444</c:v>
                </c:pt>
                <c:pt idx="351">
                  <c:v>1.95</c:v>
                </c:pt>
                <c:pt idx="352">
                  <c:v>1.9555555555555555</c:v>
                </c:pt>
                <c:pt idx="353">
                  <c:v>1.9611111111111112</c:v>
                </c:pt>
                <c:pt idx="354">
                  <c:v>1.9666666666666666</c:v>
                </c:pt>
                <c:pt idx="355">
                  <c:v>1.9722222222222221</c:v>
                </c:pt>
                <c:pt idx="356">
                  <c:v>1.9777777777777779</c:v>
                </c:pt>
                <c:pt idx="357">
                  <c:v>1.9833333333333334</c:v>
                </c:pt>
                <c:pt idx="358">
                  <c:v>1.9888888888888887</c:v>
                </c:pt>
                <c:pt idx="359">
                  <c:v>1.9944444444444445</c:v>
                </c:pt>
                <c:pt idx="360">
                  <c:v>2</c:v>
                </c:pt>
                <c:pt idx="361">
                  <c:v>2.0055555555555555</c:v>
                </c:pt>
                <c:pt idx="362">
                  <c:v>2.0111111111111111</c:v>
                </c:pt>
                <c:pt idx="363">
                  <c:v>2.0166666666666666</c:v>
                </c:pt>
                <c:pt idx="364">
                  <c:v>2.0222222222222221</c:v>
                </c:pt>
                <c:pt idx="365">
                  <c:v>2.0277777777777777</c:v>
                </c:pt>
                <c:pt idx="366">
                  <c:v>2.0333333333333332</c:v>
                </c:pt>
                <c:pt idx="367">
                  <c:v>2.0388888888888888</c:v>
                </c:pt>
                <c:pt idx="368">
                  <c:v>2.0444444444444447</c:v>
                </c:pt>
                <c:pt idx="369">
                  <c:v>2.0499999999999998</c:v>
                </c:pt>
                <c:pt idx="370">
                  <c:v>2.0555555555555554</c:v>
                </c:pt>
                <c:pt idx="371">
                  <c:v>2.0611111111111113</c:v>
                </c:pt>
                <c:pt idx="372">
                  <c:v>2.0666666666666669</c:v>
                </c:pt>
                <c:pt idx="373">
                  <c:v>2.072222222222222</c:v>
                </c:pt>
                <c:pt idx="374">
                  <c:v>2.0777777777777779</c:v>
                </c:pt>
                <c:pt idx="375">
                  <c:v>2.0833333333333335</c:v>
                </c:pt>
                <c:pt idx="376">
                  <c:v>2.088888888888889</c:v>
                </c:pt>
                <c:pt idx="377">
                  <c:v>2.0944444444444446</c:v>
                </c:pt>
                <c:pt idx="378">
                  <c:v>2.1</c:v>
                </c:pt>
                <c:pt idx="379">
                  <c:v>2.1055555555555556</c:v>
                </c:pt>
                <c:pt idx="380">
                  <c:v>2.1111111111111112</c:v>
                </c:pt>
                <c:pt idx="381">
                  <c:v>2.1166666666666667</c:v>
                </c:pt>
                <c:pt idx="382">
                  <c:v>2.1219444444444444</c:v>
                </c:pt>
                <c:pt idx="383">
                  <c:v>2.1277777777777778</c:v>
                </c:pt>
                <c:pt idx="384">
                  <c:v>2.1330555555555555</c:v>
                </c:pt>
                <c:pt idx="385">
                  <c:v>2.1388888888888888</c:v>
                </c:pt>
                <c:pt idx="386">
                  <c:v>2.1441666666666666</c:v>
                </c:pt>
                <c:pt idx="387">
                  <c:v>2.15</c:v>
                </c:pt>
                <c:pt idx="388">
                  <c:v>2.1552777777777776</c:v>
                </c:pt>
                <c:pt idx="389">
                  <c:v>2.161111111111111</c:v>
                </c:pt>
                <c:pt idx="390">
                  <c:v>2.1666666666666665</c:v>
                </c:pt>
                <c:pt idx="391">
                  <c:v>2.1722222222222225</c:v>
                </c:pt>
                <c:pt idx="392">
                  <c:v>2.1777777777777776</c:v>
                </c:pt>
                <c:pt idx="393">
                  <c:v>2.1833333333333331</c:v>
                </c:pt>
                <c:pt idx="394">
                  <c:v>2.1888888888888891</c:v>
                </c:pt>
                <c:pt idx="395">
                  <c:v>2.1944444444444442</c:v>
                </c:pt>
                <c:pt idx="396">
                  <c:v>2.2000000000000002</c:v>
                </c:pt>
                <c:pt idx="397">
                  <c:v>2.2052777777777779</c:v>
                </c:pt>
                <c:pt idx="398">
                  <c:v>2.2111111111111108</c:v>
                </c:pt>
                <c:pt idx="399">
                  <c:v>2.2163888888888885</c:v>
                </c:pt>
                <c:pt idx="400">
                  <c:v>2.2222222222222223</c:v>
                </c:pt>
                <c:pt idx="401">
                  <c:v>2.2275</c:v>
                </c:pt>
                <c:pt idx="402">
                  <c:v>2.2333333333333334</c:v>
                </c:pt>
                <c:pt idx="403">
                  <c:v>2.2386111111111111</c:v>
                </c:pt>
                <c:pt idx="404">
                  <c:v>2.2444444444444445</c:v>
                </c:pt>
                <c:pt idx="405">
                  <c:v>2.2497222222222222</c:v>
                </c:pt>
                <c:pt idx="406">
                  <c:v>2.2555555555555555</c:v>
                </c:pt>
                <c:pt idx="407">
                  <c:v>2.2608333333333333</c:v>
                </c:pt>
                <c:pt idx="408">
                  <c:v>2.2666666666666666</c:v>
                </c:pt>
                <c:pt idx="409">
                  <c:v>2.2719444444444443</c:v>
                </c:pt>
                <c:pt idx="410">
                  <c:v>2.2777777777777777</c:v>
                </c:pt>
                <c:pt idx="411">
                  <c:v>2.2830555555555554</c:v>
                </c:pt>
                <c:pt idx="412">
                  <c:v>2.2888888888888892</c:v>
                </c:pt>
                <c:pt idx="413">
                  <c:v>2.2941666666666669</c:v>
                </c:pt>
                <c:pt idx="414">
                  <c:v>2.299722222222222</c:v>
                </c:pt>
                <c:pt idx="415">
                  <c:v>2.3052777777777775</c:v>
                </c:pt>
                <c:pt idx="416">
                  <c:v>2.3108333333333335</c:v>
                </c:pt>
                <c:pt idx="417">
                  <c:v>2.3166666666666669</c:v>
                </c:pt>
                <c:pt idx="418">
                  <c:v>2.3219444444444446</c:v>
                </c:pt>
                <c:pt idx="419">
                  <c:v>2.3277777777777775</c:v>
                </c:pt>
                <c:pt idx="420">
                  <c:v>2.3330555555555552</c:v>
                </c:pt>
                <c:pt idx="421">
                  <c:v>2.338888888888889</c:v>
                </c:pt>
                <c:pt idx="422">
                  <c:v>2.3441666666666667</c:v>
                </c:pt>
                <c:pt idx="423">
                  <c:v>2.35</c:v>
                </c:pt>
                <c:pt idx="424">
                  <c:v>2.3552777777777778</c:v>
                </c:pt>
                <c:pt idx="425">
                  <c:v>2.3611111111111112</c:v>
                </c:pt>
                <c:pt idx="426">
                  <c:v>2.3663888888888889</c:v>
                </c:pt>
                <c:pt idx="427">
                  <c:v>2.3722222222222222</c:v>
                </c:pt>
                <c:pt idx="428">
                  <c:v>2.3774999999999999</c:v>
                </c:pt>
                <c:pt idx="429">
                  <c:v>2.3830555555555555</c:v>
                </c:pt>
                <c:pt idx="430">
                  <c:v>2.388611111111111</c:v>
                </c:pt>
                <c:pt idx="431">
                  <c:v>2.3941666666666666</c:v>
                </c:pt>
                <c:pt idx="432">
                  <c:v>2.3997222222222221</c:v>
                </c:pt>
                <c:pt idx="433">
                  <c:v>2.4052777777777776</c:v>
                </c:pt>
                <c:pt idx="434">
                  <c:v>2.4108333333333336</c:v>
                </c:pt>
                <c:pt idx="435">
                  <c:v>2.4163888888888887</c:v>
                </c:pt>
                <c:pt idx="436">
                  <c:v>2.4219444444444442</c:v>
                </c:pt>
                <c:pt idx="437">
                  <c:v>2.4275000000000002</c:v>
                </c:pt>
                <c:pt idx="438">
                  <c:v>2.4330555555555553</c:v>
                </c:pt>
                <c:pt idx="439">
                  <c:v>2.4386111111111108</c:v>
                </c:pt>
                <c:pt idx="440">
                  <c:v>2.4441666666666668</c:v>
                </c:pt>
                <c:pt idx="441">
                  <c:v>2.4497222222222219</c:v>
                </c:pt>
                <c:pt idx="442">
                  <c:v>2.4552777777777779</c:v>
                </c:pt>
                <c:pt idx="443">
                  <c:v>2.4608333333333334</c:v>
                </c:pt>
                <c:pt idx="444">
                  <c:v>2.4666666666666668</c:v>
                </c:pt>
                <c:pt idx="445">
                  <c:v>2.4719444444444445</c:v>
                </c:pt>
                <c:pt idx="446">
                  <c:v>2.4775</c:v>
                </c:pt>
                <c:pt idx="447">
                  <c:v>2.4830555555555551</c:v>
                </c:pt>
                <c:pt idx="448">
                  <c:v>2.4886111111111111</c:v>
                </c:pt>
                <c:pt idx="449">
                  <c:v>2.4941666666666666</c:v>
                </c:pt>
                <c:pt idx="450">
                  <c:v>2.4997222222222222</c:v>
                </c:pt>
                <c:pt idx="451">
                  <c:v>2.5052777777777777</c:v>
                </c:pt>
                <c:pt idx="452">
                  <c:v>2.5108333333333333</c:v>
                </c:pt>
                <c:pt idx="453">
                  <c:v>2.5163888888888888</c:v>
                </c:pt>
                <c:pt idx="454">
                  <c:v>2.5219444444444443</c:v>
                </c:pt>
                <c:pt idx="455">
                  <c:v>2.5275000000000003</c:v>
                </c:pt>
                <c:pt idx="456">
                  <c:v>2.5330555555555554</c:v>
                </c:pt>
                <c:pt idx="457">
                  <c:v>2.5386111111111109</c:v>
                </c:pt>
                <c:pt idx="458">
                  <c:v>2.5441666666666669</c:v>
                </c:pt>
                <c:pt idx="459">
                  <c:v>2.549722222222222</c:v>
                </c:pt>
                <c:pt idx="460">
                  <c:v>2.5552777777777775</c:v>
                </c:pt>
                <c:pt idx="461">
                  <c:v>2.5608333333333335</c:v>
                </c:pt>
                <c:pt idx="462">
                  <c:v>2.5663888888888886</c:v>
                </c:pt>
                <c:pt idx="463">
                  <c:v>2.5719444444444446</c:v>
                </c:pt>
                <c:pt idx="464">
                  <c:v>2.5775000000000001</c:v>
                </c:pt>
                <c:pt idx="465">
                  <c:v>2.5830555555555552</c:v>
                </c:pt>
                <c:pt idx="466">
                  <c:v>2.5886111111111112</c:v>
                </c:pt>
                <c:pt idx="467">
                  <c:v>2.5941666666666667</c:v>
                </c:pt>
                <c:pt idx="468">
                  <c:v>2.5997222222222218</c:v>
                </c:pt>
                <c:pt idx="469">
                  <c:v>2.6052777777777778</c:v>
                </c:pt>
                <c:pt idx="470">
                  <c:v>2.6108333333333333</c:v>
                </c:pt>
                <c:pt idx="471">
                  <c:v>2.6163888888888889</c:v>
                </c:pt>
                <c:pt idx="472">
                  <c:v>2.6219444444444444</c:v>
                </c:pt>
                <c:pt idx="473">
                  <c:v>2.6274999999999999</c:v>
                </c:pt>
                <c:pt idx="474">
                  <c:v>2.6330555555555555</c:v>
                </c:pt>
                <c:pt idx="475">
                  <c:v>2.638611111111111</c:v>
                </c:pt>
                <c:pt idx="476">
                  <c:v>2.6441666666666666</c:v>
                </c:pt>
                <c:pt idx="477">
                  <c:v>2.6497222222222221</c:v>
                </c:pt>
                <c:pt idx="478">
                  <c:v>2.6552777777777776</c:v>
                </c:pt>
                <c:pt idx="479">
                  <c:v>2.6608333333333336</c:v>
                </c:pt>
                <c:pt idx="480">
                  <c:v>2.6663888888888887</c:v>
                </c:pt>
                <c:pt idx="481">
                  <c:v>2.6719444444444442</c:v>
                </c:pt>
                <c:pt idx="482">
                  <c:v>2.6775000000000002</c:v>
                </c:pt>
                <c:pt idx="483">
                  <c:v>2.6830555555555553</c:v>
                </c:pt>
                <c:pt idx="484">
                  <c:v>2.6886111111111108</c:v>
                </c:pt>
                <c:pt idx="485">
                  <c:v>2.6941666666666668</c:v>
                </c:pt>
                <c:pt idx="486">
                  <c:v>2.6997222222222219</c:v>
                </c:pt>
                <c:pt idx="487">
                  <c:v>2.7052777777777779</c:v>
                </c:pt>
                <c:pt idx="488">
                  <c:v>2.7108333333333334</c:v>
                </c:pt>
                <c:pt idx="489">
                  <c:v>2.7163888888888885</c:v>
                </c:pt>
                <c:pt idx="490">
                  <c:v>2.7219444444444445</c:v>
                </c:pt>
                <c:pt idx="491">
                  <c:v>2.7275</c:v>
                </c:pt>
                <c:pt idx="492">
                  <c:v>2.7330555555555551</c:v>
                </c:pt>
                <c:pt idx="493">
                  <c:v>2.7386111111111111</c:v>
                </c:pt>
                <c:pt idx="494">
                  <c:v>2.7441666666666666</c:v>
                </c:pt>
                <c:pt idx="495">
                  <c:v>2.7497222222222222</c:v>
                </c:pt>
                <c:pt idx="496">
                  <c:v>2.7552777777777777</c:v>
                </c:pt>
                <c:pt idx="497">
                  <c:v>2.7608333333333333</c:v>
                </c:pt>
                <c:pt idx="498">
                  <c:v>2.7663888888888888</c:v>
                </c:pt>
                <c:pt idx="499">
                  <c:v>2.7719444444444443</c:v>
                </c:pt>
                <c:pt idx="500">
                  <c:v>2.7775000000000003</c:v>
                </c:pt>
                <c:pt idx="501">
                  <c:v>2.7830555555555554</c:v>
                </c:pt>
                <c:pt idx="502">
                  <c:v>2.7886111111111109</c:v>
                </c:pt>
                <c:pt idx="503">
                  <c:v>2.7941666666666669</c:v>
                </c:pt>
                <c:pt idx="504">
                  <c:v>2.799722222222222</c:v>
                </c:pt>
                <c:pt idx="505">
                  <c:v>2.8052777777777775</c:v>
                </c:pt>
                <c:pt idx="506">
                  <c:v>2.8108333333333335</c:v>
                </c:pt>
                <c:pt idx="507">
                  <c:v>2.8163888888888886</c:v>
                </c:pt>
                <c:pt idx="508">
                  <c:v>2.8219444444444446</c:v>
                </c:pt>
                <c:pt idx="509">
                  <c:v>2.8275000000000001</c:v>
                </c:pt>
                <c:pt idx="510">
                  <c:v>2.8330555555555552</c:v>
                </c:pt>
                <c:pt idx="511">
                  <c:v>2.8386111111111112</c:v>
                </c:pt>
                <c:pt idx="512">
                  <c:v>2.8441666666666667</c:v>
                </c:pt>
                <c:pt idx="513">
                  <c:v>2.8497222222222218</c:v>
                </c:pt>
                <c:pt idx="514">
                  <c:v>2.8552777777777778</c:v>
                </c:pt>
                <c:pt idx="515">
                  <c:v>2.8608333333333333</c:v>
                </c:pt>
                <c:pt idx="516">
                  <c:v>2.8663888888888889</c:v>
                </c:pt>
                <c:pt idx="517">
                  <c:v>2.8719444444444444</c:v>
                </c:pt>
                <c:pt idx="518">
                  <c:v>2.8774999999999999</c:v>
                </c:pt>
                <c:pt idx="519">
                  <c:v>2.8830555555555555</c:v>
                </c:pt>
                <c:pt idx="520">
                  <c:v>2.888611111111111</c:v>
                </c:pt>
                <c:pt idx="521">
                  <c:v>2.8941666666666666</c:v>
                </c:pt>
                <c:pt idx="522">
                  <c:v>2.8997222222222221</c:v>
                </c:pt>
                <c:pt idx="523">
                  <c:v>2.9052777777777776</c:v>
                </c:pt>
                <c:pt idx="524">
                  <c:v>2.9108333333333336</c:v>
                </c:pt>
                <c:pt idx="525">
                  <c:v>2.9163888888888887</c:v>
                </c:pt>
                <c:pt idx="526">
                  <c:v>2.9219444444444442</c:v>
                </c:pt>
                <c:pt idx="527">
                  <c:v>2.9275000000000002</c:v>
                </c:pt>
                <c:pt idx="528">
                  <c:v>2.9330555555555553</c:v>
                </c:pt>
                <c:pt idx="529">
                  <c:v>2.9386111111111108</c:v>
                </c:pt>
                <c:pt idx="530">
                  <c:v>2.9441666666666668</c:v>
                </c:pt>
                <c:pt idx="531">
                  <c:v>2.9497222222222219</c:v>
                </c:pt>
                <c:pt idx="532">
                  <c:v>2.9552777777777779</c:v>
                </c:pt>
                <c:pt idx="533">
                  <c:v>2.9608333333333334</c:v>
                </c:pt>
                <c:pt idx="534">
                  <c:v>2.9663888888888885</c:v>
                </c:pt>
                <c:pt idx="535">
                  <c:v>2.9719444444444445</c:v>
                </c:pt>
                <c:pt idx="536">
                  <c:v>2.9775</c:v>
                </c:pt>
                <c:pt idx="537">
                  <c:v>2.9830555555555551</c:v>
                </c:pt>
                <c:pt idx="538">
                  <c:v>2.9886111111111111</c:v>
                </c:pt>
                <c:pt idx="539">
                  <c:v>2.9941666666666666</c:v>
                </c:pt>
                <c:pt idx="540">
                  <c:v>2.9997222222222222</c:v>
                </c:pt>
                <c:pt idx="541">
                  <c:v>3.0052777777777777</c:v>
                </c:pt>
                <c:pt idx="542">
                  <c:v>3.0108333333333333</c:v>
                </c:pt>
                <c:pt idx="543">
                  <c:v>3.0163888888888888</c:v>
                </c:pt>
                <c:pt idx="544">
                  <c:v>3.0219444444444443</c:v>
                </c:pt>
                <c:pt idx="545">
                  <c:v>3.0275000000000003</c:v>
                </c:pt>
                <c:pt idx="546">
                  <c:v>3.0330555555555554</c:v>
                </c:pt>
                <c:pt idx="547">
                  <c:v>3.0386111111111109</c:v>
                </c:pt>
                <c:pt idx="548">
                  <c:v>3.0441666666666669</c:v>
                </c:pt>
                <c:pt idx="549">
                  <c:v>3.049722222222222</c:v>
                </c:pt>
                <c:pt idx="550">
                  <c:v>3.0552777777777775</c:v>
                </c:pt>
                <c:pt idx="551">
                  <c:v>3.0608333333333335</c:v>
                </c:pt>
                <c:pt idx="552">
                  <c:v>3.0663888888888886</c:v>
                </c:pt>
                <c:pt idx="553">
                  <c:v>3.0719444444444446</c:v>
                </c:pt>
                <c:pt idx="554">
                  <c:v>3.0775000000000001</c:v>
                </c:pt>
                <c:pt idx="555">
                  <c:v>3.0830555555555552</c:v>
                </c:pt>
                <c:pt idx="556">
                  <c:v>3.0886111111111112</c:v>
                </c:pt>
                <c:pt idx="557">
                  <c:v>3.0941666666666667</c:v>
                </c:pt>
                <c:pt idx="558">
                  <c:v>3.0997222222222218</c:v>
                </c:pt>
                <c:pt idx="559">
                  <c:v>3.1052777777777778</c:v>
                </c:pt>
                <c:pt idx="560">
                  <c:v>3.1108333333333333</c:v>
                </c:pt>
                <c:pt idx="561">
                  <c:v>3.1163888888888889</c:v>
                </c:pt>
                <c:pt idx="562">
                  <c:v>3.1219444444444444</c:v>
                </c:pt>
                <c:pt idx="563">
                  <c:v>3.1274999999999999</c:v>
                </c:pt>
                <c:pt idx="564">
                  <c:v>3.1330555555555555</c:v>
                </c:pt>
                <c:pt idx="565">
                  <c:v>3.138611111111111</c:v>
                </c:pt>
                <c:pt idx="566">
                  <c:v>3.1441666666666666</c:v>
                </c:pt>
                <c:pt idx="567">
                  <c:v>3.1497222222222221</c:v>
                </c:pt>
                <c:pt idx="568">
                  <c:v>3.1552777777777776</c:v>
                </c:pt>
                <c:pt idx="569">
                  <c:v>3.1608333333333336</c:v>
                </c:pt>
                <c:pt idx="570">
                  <c:v>3.1663888888888887</c:v>
                </c:pt>
                <c:pt idx="571">
                  <c:v>3.1719444444444442</c:v>
                </c:pt>
                <c:pt idx="572">
                  <c:v>3.1775000000000002</c:v>
                </c:pt>
                <c:pt idx="573">
                  <c:v>3.1830555555555553</c:v>
                </c:pt>
                <c:pt idx="574">
                  <c:v>3.1886111111111108</c:v>
                </c:pt>
                <c:pt idx="575">
                  <c:v>3.1941666666666668</c:v>
                </c:pt>
                <c:pt idx="576">
                  <c:v>3.1997222222222219</c:v>
                </c:pt>
                <c:pt idx="577">
                  <c:v>3.2052777777777779</c:v>
                </c:pt>
                <c:pt idx="578">
                  <c:v>3.2108333333333334</c:v>
                </c:pt>
                <c:pt idx="579">
                  <c:v>3.2163888888888885</c:v>
                </c:pt>
                <c:pt idx="580">
                  <c:v>3.2219444444444445</c:v>
                </c:pt>
                <c:pt idx="581">
                  <c:v>3.2275</c:v>
                </c:pt>
                <c:pt idx="582">
                  <c:v>3.2330555555555551</c:v>
                </c:pt>
                <c:pt idx="583">
                  <c:v>3.2386111111111111</c:v>
                </c:pt>
                <c:pt idx="584">
                  <c:v>3.2441666666666666</c:v>
                </c:pt>
                <c:pt idx="585">
                  <c:v>3.2497222222222222</c:v>
                </c:pt>
                <c:pt idx="586">
                  <c:v>3.2552777777777777</c:v>
                </c:pt>
                <c:pt idx="587">
                  <c:v>3.2608333333333333</c:v>
                </c:pt>
                <c:pt idx="588">
                  <c:v>3.2663888888888888</c:v>
                </c:pt>
                <c:pt idx="589">
                  <c:v>3.2719444444444443</c:v>
                </c:pt>
                <c:pt idx="590">
                  <c:v>3.2775000000000003</c:v>
                </c:pt>
                <c:pt idx="591">
                  <c:v>3.2830555555555554</c:v>
                </c:pt>
                <c:pt idx="592">
                  <c:v>3.2886111111111109</c:v>
                </c:pt>
                <c:pt idx="593">
                  <c:v>3.2941666666666669</c:v>
                </c:pt>
                <c:pt idx="594">
                  <c:v>3.299722222222222</c:v>
                </c:pt>
                <c:pt idx="595">
                  <c:v>3.3052777777777775</c:v>
                </c:pt>
                <c:pt idx="596">
                  <c:v>3.3108333333333335</c:v>
                </c:pt>
                <c:pt idx="597">
                  <c:v>3.3163888888888886</c:v>
                </c:pt>
                <c:pt idx="598">
                  <c:v>3.3219444444444446</c:v>
                </c:pt>
                <c:pt idx="599">
                  <c:v>3.3275000000000001</c:v>
                </c:pt>
                <c:pt idx="600">
                  <c:v>3.3330555555555552</c:v>
                </c:pt>
                <c:pt idx="601">
                  <c:v>3.3386111111111112</c:v>
                </c:pt>
                <c:pt idx="602">
                  <c:v>3.3441666666666667</c:v>
                </c:pt>
                <c:pt idx="603">
                  <c:v>3.3497222222222218</c:v>
                </c:pt>
                <c:pt idx="604">
                  <c:v>3.3552777777777778</c:v>
                </c:pt>
                <c:pt idx="605">
                  <c:v>3.3608333333333333</c:v>
                </c:pt>
                <c:pt idx="606">
                  <c:v>3.3663888888888889</c:v>
                </c:pt>
                <c:pt idx="607">
                  <c:v>3.3719444444444444</c:v>
                </c:pt>
                <c:pt idx="608">
                  <c:v>3.3774999999999999</c:v>
                </c:pt>
                <c:pt idx="609">
                  <c:v>3.3830555555555555</c:v>
                </c:pt>
                <c:pt idx="610">
                  <c:v>3.388611111111111</c:v>
                </c:pt>
                <c:pt idx="611">
                  <c:v>3.3941666666666666</c:v>
                </c:pt>
                <c:pt idx="612">
                  <c:v>3.3997222222222221</c:v>
                </c:pt>
                <c:pt idx="613">
                  <c:v>3.4052777777777776</c:v>
                </c:pt>
                <c:pt idx="614">
                  <c:v>3.4108333333333336</c:v>
                </c:pt>
                <c:pt idx="615">
                  <c:v>3.4163888888888887</c:v>
                </c:pt>
                <c:pt idx="616">
                  <c:v>3.4219444444444442</c:v>
                </c:pt>
                <c:pt idx="617">
                  <c:v>3.4275000000000002</c:v>
                </c:pt>
                <c:pt idx="618">
                  <c:v>3.4330555555555553</c:v>
                </c:pt>
                <c:pt idx="619">
                  <c:v>3.4386111111111108</c:v>
                </c:pt>
                <c:pt idx="620">
                  <c:v>3.4441666666666668</c:v>
                </c:pt>
                <c:pt idx="621">
                  <c:v>3.4497222222222219</c:v>
                </c:pt>
                <c:pt idx="622">
                  <c:v>3.4552777777777779</c:v>
                </c:pt>
                <c:pt idx="623">
                  <c:v>3.4608333333333334</c:v>
                </c:pt>
                <c:pt idx="624">
                  <c:v>3.4663888888888885</c:v>
                </c:pt>
                <c:pt idx="625">
                  <c:v>3.4719444444444445</c:v>
                </c:pt>
                <c:pt idx="626">
                  <c:v>3.4775</c:v>
                </c:pt>
                <c:pt idx="627">
                  <c:v>3.4830555555555551</c:v>
                </c:pt>
                <c:pt idx="628">
                  <c:v>3.4886111111111111</c:v>
                </c:pt>
                <c:pt idx="629">
                  <c:v>3.4941666666666666</c:v>
                </c:pt>
                <c:pt idx="630">
                  <c:v>3.4997222222222222</c:v>
                </c:pt>
                <c:pt idx="631">
                  <c:v>3.5052777777777777</c:v>
                </c:pt>
                <c:pt idx="632">
                  <c:v>3.5108333333333333</c:v>
                </c:pt>
                <c:pt idx="633">
                  <c:v>3.5163888888888888</c:v>
                </c:pt>
                <c:pt idx="634">
                  <c:v>3.5219444444444443</c:v>
                </c:pt>
                <c:pt idx="635">
                  <c:v>3.5275000000000003</c:v>
                </c:pt>
                <c:pt idx="636">
                  <c:v>3.5330555555555554</c:v>
                </c:pt>
                <c:pt idx="637">
                  <c:v>3.5386111111111109</c:v>
                </c:pt>
                <c:pt idx="638">
                  <c:v>3.5441666666666669</c:v>
                </c:pt>
                <c:pt idx="639">
                  <c:v>3.549722222222222</c:v>
                </c:pt>
                <c:pt idx="640">
                  <c:v>3.5552777777777775</c:v>
                </c:pt>
                <c:pt idx="641">
                  <c:v>3.5608333333333335</c:v>
                </c:pt>
                <c:pt idx="642">
                  <c:v>3.5663888888888886</c:v>
                </c:pt>
                <c:pt idx="643">
                  <c:v>3.5719444444444446</c:v>
                </c:pt>
                <c:pt idx="644">
                  <c:v>3.5775000000000001</c:v>
                </c:pt>
                <c:pt idx="645">
                  <c:v>3.5830555555555552</c:v>
                </c:pt>
                <c:pt idx="646">
                  <c:v>3.5886111111111112</c:v>
                </c:pt>
                <c:pt idx="647">
                  <c:v>3.5941666666666667</c:v>
                </c:pt>
                <c:pt idx="648">
                  <c:v>3.5997222222222218</c:v>
                </c:pt>
                <c:pt idx="649">
                  <c:v>3.6052777777777778</c:v>
                </c:pt>
                <c:pt idx="650">
                  <c:v>3.6108333333333333</c:v>
                </c:pt>
                <c:pt idx="651">
                  <c:v>3.6163888888888889</c:v>
                </c:pt>
                <c:pt idx="652">
                  <c:v>3.6219444444444444</c:v>
                </c:pt>
                <c:pt idx="653">
                  <c:v>3.6274999999999999</c:v>
                </c:pt>
                <c:pt idx="654">
                  <c:v>3.6330555555555555</c:v>
                </c:pt>
                <c:pt idx="655">
                  <c:v>3.638611111111111</c:v>
                </c:pt>
                <c:pt idx="656">
                  <c:v>3.6441666666666666</c:v>
                </c:pt>
                <c:pt idx="657">
                  <c:v>3.6497222222222221</c:v>
                </c:pt>
                <c:pt idx="658">
                  <c:v>3.6552777777777776</c:v>
                </c:pt>
                <c:pt idx="659">
                  <c:v>3.6608333333333336</c:v>
                </c:pt>
                <c:pt idx="660">
                  <c:v>3.6663888888888887</c:v>
                </c:pt>
                <c:pt idx="661">
                  <c:v>3.6719444444444442</c:v>
                </c:pt>
                <c:pt idx="662">
                  <c:v>3.6775000000000002</c:v>
                </c:pt>
                <c:pt idx="663">
                  <c:v>3.6830555555555553</c:v>
                </c:pt>
                <c:pt idx="664">
                  <c:v>3.6886111111111108</c:v>
                </c:pt>
                <c:pt idx="665">
                  <c:v>3.6941666666666668</c:v>
                </c:pt>
                <c:pt idx="666">
                  <c:v>3.6997222222222219</c:v>
                </c:pt>
                <c:pt idx="667">
                  <c:v>3.7052777777777779</c:v>
                </c:pt>
                <c:pt idx="668">
                  <c:v>3.7108333333333334</c:v>
                </c:pt>
                <c:pt idx="669">
                  <c:v>3.7163888888888885</c:v>
                </c:pt>
                <c:pt idx="670">
                  <c:v>3.7219444444444445</c:v>
                </c:pt>
                <c:pt idx="671">
                  <c:v>3.7275</c:v>
                </c:pt>
                <c:pt idx="672">
                  <c:v>3.7330555555555551</c:v>
                </c:pt>
                <c:pt idx="673">
                  <c:v>3.7386111111111111</c:v>
                </c:pt>
                <c:pt idx="674">
                  <c:v>3.7441666666666666</c:v>
                </c:pt>
                <c:pt idx="675">
                  <c:v>3.7497222222222222</c:v>
                </c:pt>
                <c:pt idx="676">
                  <c:v>3.7552777777777777</c:v>
                </c:pt>
                <c:pt idx="677">
                  <c:v>3.7608333333333333</c:v>
                </c:pt>
                <c:pt idx="678">
                  <c:v>3.7663888888888888</c:v>
                </c:pt>
                <c:pt idx="679">
                  <c:v>3.7719444444444443</c:v>
                </c:pt>
                <c:pt idx="680">
                  <c:v>3.7775000000000003</c:v>
                </c:pt>
                <c:pt idx="681">
                  <c:v>3.7830555555555554</c:v>
                </c:pt>
                <c:pt idx="682">
                  <c:v>3.7886111111111109</c:v>
                </c:pt>
                <c:pt idx="683">
                  <c:v>3.7941666666666669</c:v>
                </c:pt>
                <c:pt idx="684">
                  <c:v>3.799722222222222</c:v>
                </c:pt>
                <c:pt idx="685">
                  <c:v>3.8052777777777775</c:v>
                </c:pt>
                <c:pt idx="686">
                  <c:v>3.8108333333333335</c:v>
                </c:pt>
                <c:pt idx="687">
                  <c:v>3.8163888888888886</c:v>
                </c:pt>
                <c:pt idx="688">
                  <c:v>3.8219444444444446</c:v>
                </c:pt>
                <c:pt idx="689">
                  <c:v>3.8275000000000001</c:v>
                </c:pt>
                <c:pt idx="690">
                  <c:v>3.8330555555555552</c:v>
                </c:pt>
                <c:pt idx="691">
                  <c:v>3.8386111111111112</c:v>
                </c:pt>
                <c:pt idx="692">
                  <c:v>3.8441666666666667</c:v>
                </c:pt>
                <c:pt idx="693">
                  <c:v>3.8497222222222218</c:v>
                </c:pt>
                <c:pt idx="694">
                  <c:v>3.8552777777777778</c:v>
                </c:pt>
                <c:pt idx="695">
                  <c:v>3.8608333333333333</c:v>
                </c:pt>
                <c:pt idx="696">
                  <c:v>3.8663888888888889</c:v>
                </c:pt>
                <c:pt idx="697">
                  <c:v>3.8719444444444444</c:v>
                </c:pt>
                <c:pt idx="698">
                  <c:v>3.8774999999999999</c:v>
                </c:pt>
                <c:pt idx="699">
                  <c:v>3.8830555555555555</c:v>
                </c:pt>
                <c:pt idx="700">
                  <c:v>3.888611111111111</c:v>
                </c:pt>
                <c:pt idx="701">
                  <c:v>3.8941666666666666</c:v>
                </c:pt>
                <c:pt idx="702">
                  <c:v>3.8997222222222221</c:v>
                </c:pt>
                <c:pt idx="703">
                  <c:v>3.9052777777777776</c:v>
                </c:pt>
                <c:pt idx="704">
                  <c:v>3.9108333333333336</c:v>
                </c:pt>
                <c:pt idx="705">
                  <c:v>3.9166666666666665</c:v>
                </c:pt>
                <c:pt idx="706">
                  <c:v>3.9222222222222225</c:v>
                </c:pt>
                <c:pt idx="707">
                  <c:v>3.9277777777777776</c:v>
                </c:pt>
                <c:pt idx="708">
                  <c:v>3.9333333333333331</c:v>
                </c:pt>
                <c:pt idx="709">
                  <c:v>3.9388888888888891</c:v>
                </c:pt>
                <c:pt idx="710">
                  <c:v>3.9444444444444442</c:v>
                </c:pt>
                <c:pt idx="711">
                  <c:v>3.95</c:v>
                </c:pt>
                <c:pt idx="712">
                  <c:v>3.9555555555555557</c:v>
                </c:pt>
                <c:pt idx="713">
                  <c:v>3.9611111111111108</c:v>
                </c:pt>
                <c:pt idx="714">
                  <c:v>3.9666666666666668</c:v>
                </c:pt>
                <c:pt idx="715">
                  <c:v>3.9722222222222223</c:v>
                </c:pt>
                <c:pt idx="716">
                  <c:v>3.9777777777777774</c:v>
                </c:pt>
                <c:pt idx="717">
                  <c:v>3.9833333333333334</c:v>
                </c:pt>
                <c:pt idx="718">
                  <c:v>3.9888888888888889</c:v>
                </c:pt>
                <c:pt idx="719">
                  <c:v>3.9944444444444445</c:v>
                </c:pt>
                <c:pt idx="720">
                  <c:v>4</c:v>
                </c:pt>
                <c:pt idx="721">
                  <c:v>4.0055555555555555</c:v>
                </c:pt>
                <c:pt idx="722">
                  <c:v>4.0111111111111111</c:v>
                </c:pt>
                <c:pt idx="723">
                  <c:v>4.0166666666666666</c:v>
                </c:pt>
                <c:pt idx="724">
                  <c:v>4.0222222222222221</c:v>
                </c:pt>
                <c:pt idx="725">
                  <c:v>4.0277777777777777</c:v>
                </c:pt>
                <c:pt idx="726">
                  <c:v>4.0333333333333332</c:v>
                </c:pt>
                <c:pt idx="727">
                  <c:v>4.0391666666666666</c:v>
                </c:pt>
                <c:pt idx="728">
                  <c:v>4.0447222222222221</c:v>
                </c:pt>
                <c:pt idx="729">
                  <c:v>4.0502777777777776</c:v>
                </c:pt>
                <c:pt idx="730">
                  <c:v>4.0558333333333332</c:v>
                </c:pt>
                <c:pt idx="731">
                  <c:v>4.0613888888888887</c:v>
                </c:pt>
                <c:pt idx="732">
                  <c:v>4.0669444444444443</c:v>
                </c:pt>
                <c:pt idx="733">
                  <c:v>4.0724999999999998</c:v>
                </c:pt>
                <c:pt idx="734">
                  <c:v>4.0780555555555553</c:v>
                </c:pt>
                <c:pt idx="735">
                  <c:v>4.0836111111111117</c:v>
                </c:pt>
                <c:pt idx="736">
                  <c:v>4.0891666666666664</c:v>
                </c:pt>
                <c:pt idx="737">
                  <c:v>4.0947222222222219</c:v>
                </c:pt>
                <c:pt idx="738">
                  <c:v>4.1002777777777784</c:v>
                </c:pt>
                <c:pt idx="739">
                  <c:v>4.105833333333333</c:v>
                </c:pt>
                <c:pt idx="740">
                  <c:v>4.1113888888888885</c:v>
                </c:pt>
                <c:pt idx="741">
                  <c:v>4.116944444444445</c:v>
                </c:pt>
                <c:pt idx="742">
                  <c:v>4.1224999999999996</c:v>
                </c:pt>
                <c:pt idx="743">
                  <c:v>4.128055555555556</c:v>
                </c:pt>
                <c:pt idx="744">
                  <c:v>4.1336111111111116</c:v>
                </c:pt>
                <c:pt idx="745">
                  <c:v>4.1391666666666662</c:v>
                </c:pt>
                <c:pt idx="746">
                  <c:v>4.1447222222222226</c:v>
                </c:pt>
                <c:pt idx="747">
                  <c:v>4.1502777777777782</c:v>
                </c:pt>
                <c:pt idx="748">
                  <c:v>4.1558333333333328</c:v>
                </c:pt>
                <c:pt idx="749">
                  <c:v>4.1613888888888892</c:v>
                </c:pt>
                <c:pt idx="750">
                  <c:v>4.1669444444444448</c:v>
                </c:pt>
                <c:pt idx="751">
                  <c:v>4.1725000000000003</c:v>
                </c:pt>
                <c:pt idx="752">
                  <c:v>4.1780555555555559</c:v>
                </c:pt>
                <c:pt idx="753">
                  <c:v>4.1836111111111114</c:v>
                </c:pt>
                <c:pt idx="754">
                  <c:v>4.1891666666666669</c:v>
                </c:pt>
                <c:pt idx="755">
                  <c:v>4.1947222222222225</c:v>
                </c:pt>
                <c:pt idx="756">
                  <c:v>4.200277777777778</c:v>
                </c:pt>
                <c:pt idx="757">
                  <c:v>4.2058333333333335</c:v>
                </c:pt>
                <c:pt idx="758">
                  <c:v>4.2113888888888891</c:v>
                </c:pt>
                <c:pt idx="759">
                  <c:v>4.2169444444444446</c:v>
                </c:pt>
                <c:pt idx="760">
                  <c:v>4.2225000000000001</c:v>
                </c:pt>
                <c:pt idx="761">
                  <c:v>4.2280555555555557</c:v>
                </c:pt>
                <c:pt idx="762">
                  <c:v>4.2336111111111112</c:v>
                </c:pt>
                <c:pt idx="763">
                  <c:v>4.2391666666666667</c:v>
                </c:pt>
                <c:pt idx="764">
                  <c:v>4.2447222222222223</c:v>
                </c:pt>
                <c:pt idx="765">
                  <c:v>4.2502777777777778</c:v>
                </c:pt>
                <c:pt idx="766">
                  <c:v>4.2558333333333334</c:v>
                </c:pt>
                <c:pt idx="767">
                  <c:v>4.2613888888888889</c:v>
                </c:pt>
                <c:pt idx="768">
                  <c:v>4.2669444444444444</c:v>
                </c:pt>
                <c:pt idx="769">
                  <c:v>4.2725</c:v>
                </c:pt>
                <c:pt idx="770">
                  <c:v>4.2780555555555555</c:v>
                </c:pt>
                <c:pt idx="771">
                  <c:v>4.283611111111111</c:v>
                </c:pt>
                <c:pt idx="772">
                  <c:v>4.2891666666666675</c:v>
                </c:pt>
                <c:pt idx="773">
                  <c:v>4.2947222222222221</c:v>
                </c:pt>
                <c:pt idx="774">
                  <c:v>4.3002777777777776</c:v>
                </c:pt>
                <c:pt idx="775">
                  <c:v>4.3058333333333341</c:v>
                </c:pt>
                <c:pt idx="776">
                  <c:v>4.3113888888888887</c:v>
                </c:pt>
                <c:pt idx="777">
                  <c:v>4.3169444444444443</c:v>
                </c:pt>
                <c:pt idx="778">
                  <c:v>4.3225000000000007</c:v>
                </c:pt>
                <c:pt idx="779">
                  <c:v>4.3280555555555553</c:v>
                </c:pt>
                <c:pt idx="780">
                  <c:v>4.3336111111111109</c:v>
                </c:pt>
                <c:pt idx="781">
                  <c:v>4.3391666666666673</c:v>
                </c:pt>
                <c:pt idx="782">
                  <c:v>4.3447222222222219</c:v>
                </c:pt>
                <c:pt idx="783">
                  <c:v>4.3502777777777775</c:v>
                </c:pt>
                <c:pt idx="784">
                  <c:v>4.3558333333333339</c:v>
                </c:pt>
                <c:pt idx="785">
                  <c:v>4.3613888888888885</c:v>
                </c:pt>
                <c:pt idx="786">
                  <c:v>4.3669444444444441</c:v>
                </c:pt>
                <c:pt idx="787">
                  <c:v>4.3725000000000005</c:v>
                </c:pt>
                <c:pt idx="788">
                  <c:v>4.378055555555556</c:v>
                </c:pt>
                <c:pt idx="789">
                  <c:v>4.3836111111111107</c:v>
                </c:pt>
                <c:pt idx="790">
                  <c:v>4.3891666666666671</c:v>
                </c:pt>
                <c:pt idx="791">
                  <c:v>4.3947222222222226</c:v>
                </c:pt>
                <c:pt idx="792">
                  <c:v>4.4002777777777773</c:v>
                </c:pt>
                <c:pt idx="793">
                  <c:v>4.4058333333333337</c:v>
                </c:pt>
                <c:pt idx="794">
                  <c:v>4.4113888888888892</c:v>
                </c:pt>
                <c:pt idx="795">
                  <c:v>4.4169444444444439</c:v>
                </c:pt>
                <c:pt idx="796">
                  <c:v>4.4225000000000003</c:v>
                </c:pt>
                <c:pt idx="797">
                  <c:v>4.4280555555555559</c:v>
                </c:pt>
                <c:pt idx="798">
                  <c:v>4.4336111111111105</c:v>
                </c:pt>
                <c:pt idx="799">
                  <c:v>4.4391666666666669</c:v>
                </c:pt>
                <c:pt idx="800">
                  <c:v>4.4447222222222225</c:v>
                </c:pt>
                <c:pt idx="801">
                  <c:v>4.4502777777777771</c:v>
                </c:pt>
                <c:pt idx="802">
                  <c:v>4.4558333333333335</c:v>
                </c:pt>
                <c:pt idx="803">
                  <c:v>4.4613888888888891</c:v>
                </c:pt>
                <c:pt idx="804">
                  <c:v>4.4669444444444446</c:v>
                </c:pt>
                <c:pt idx="805">
                  <c:v>4.4725000000000001</c:v>
                </c:pt>
                <c:pt idx="806">
                  <c:v>4.4780555555555557</c:v>
                </c:pt>
                <c:pt idx="807">
                  <c:v>4.4836111111111112</c:v>
                </c:pt>
                <c:pt idx="808">
                  <c:v>4.4891666666666667</c:v>
                </c:pt>
                <c:pt idx="809">
                  <c:v>4.4947222222222223</c:v>
                </c:pt>
                <c:pt idx="810">
                  <c:v>4.5002777777777778</c:v>
                </c:pt>
                <c:pt idx="811">
                  <c:v>4.5058333333333334</c:v>
                </c:pt>
                <c:pt idx="812">
                  <c:v>4.5113888888888889</c:v>
                </c:pt>
                <c:pt idx="813">
                  <c:v>4.5169444444444444</c:v>
                </c:pt>
                <c:pt idx="814">
                  <c:v>4.5225</c:v>
                </c:pt>
                <c:pt idx="815">
                  <c:v>4.5280555555555555</c:v>
                </c:pt>
                <c:pt idx="816">
                  <c:v>4.533611111111111</c:v>
                </c:pt>
                <c:pt idx="817">
                  <c:v>4.5391666666666675</c:v>
                </c:pt>
                <c:pt idx="818">
                  <c:v>4.5447222222222221</c:v>
                </c:pt>
                <c:pt idx="819">
                  <c:v>4.5502777777777776</c:v>
                </c:pt>
                <c:pt idx="820">
                  <c:v>4.5558333333333341</c:v>
                </c:pt>
                <c:pt idx="821">
                  <c:v>4.5613888888888887</c:v>
                </c:pt>
                <c:pt idx="822">
                  <c:v>4.5669444444444443</c:v>
                </c:pt>
                <c:pt idx="823">
                  <c:v>4.5725000000000007</c:v>
                </c:pt>
                <c:pt idx="824">
                  <c:v>4.5780555555555553</c:v>
                </c:pt>
                <c:pt idx="825">
                  <c:v>4.5836111111111109</c:v>
                </c:pt>
                <c:pt idx="826">
                  <c:v>4.5891666666666673</c:v>
                </c:pt>
                <c:pt idx="827">
                  <c:v>4.5947222222222219</c:v>
                </c:pt>
                <c:pt idx="828">
                  <c:v>4.6002777777777775</c:v>
                </c:pt>
                <c:pt idx="829">
                  <c:v>4.6058333333333339</c:v>
                </c:pt>
                <c:pt idx="830">
                  <c:v>4.6113888888888885</c:v>
                </c:pt>
                <c:pt idx="831">
                  <c:v>4.6169444444444441</c:v>
                </c:pt>
                <c:pt idx="832">
                  <c:v>4.6225000000000005</c:v>
                </c:pt>
                <c:pt idx="833">
                  <c:v>4.628055555555556</c:v>
                </c:pt>
                <c:pt idx="834">
                  <c:v>4.6336111111111107</c:v>
                </c:pt>
                <c:pt idx="835">
                  <c:v>4.6391666666666671</c:v>
                </c:pt>
                <c:pt idx="836">
                  <c:v>4.6447222222222226</c:v>
                </c:pt>
                <c:pt idx="837">
                  <c:v>4.6502777777777773</c:v>
                </c:pt>
                <c:pt idx="838">
                  <c:v>4.6558333333333337</c:v>
                </c:pt>
                <c:pt idx="839">
                  <c:v>4.6613888888888892</c:v>
                </c:pt>
                <c:pt idx="840">
                  <c:v>4.6669444444444439</c:v>
                </c:pt>
                <c:pt idx="841">
                  <c:v>4.6725000000000003</c:v>
                </c:pt>
                <c:pt idx="842">
                  <c:v>4.6780555555555559</c:v>
                </c:pt>
                <c:pt idx="843">
                  <c:v>4.6836111111111105</c:v>
                </c:pt>
                <c:pt idx="844">
                  <c:v>4.6891666666666669</c:v>
                </c:pt>
                <c:pt idx="845">
                  <c:v>4.6947222222222225</c:v>
                </c:pt>
                <c:pt idx="846">
                  <c:v>4.7002777777777771</c:v>
                </c:pt>
                <c:pt idx="847">
                  <c:v>4.7058333333333335</c:v>
                </c:pt>
                <c:pt idx="848">
                  <c:v>4.7113888888888891</c:v>
                </c:pt>
                <c:pt idx="849">
                  <c:v>4.7169444444444446</c:v>
                </c:pt>
                <c:pt idx="850">
                  <c:v>4.7225000000000001</c:v>
                </c:pt>
                <c:pt idx="851">
                  <c:v>4.7280555555555557</c:v>
                </c:pt>
                <c:pt idx="852">
                  <c:v>4.7336111111111112</c:v>
                </c:pt>
                <c:pt idx="853">
                  <c:v>4.7391666666666667</c:v>
                </c:pt>
                <c:pt idx="854">
                  <c:v>4.7447222222222223</c:v>
                </c:pt>
                <c:pt idx="855">
                  <c:v>4.7502777777777778</c:v>
                </c:pt>
                <c:pt idx="856">
                  <c:v>4.7558333333333334</c:v>
                </c:pt>
                <c:pt idx="857">
                  <c:v>4.7613888888888889</c:v>
                </c:pt>
                <c:pt idx="858">
                  <c:v>4.7669444444444444</c:v>
                </c:pt>
                <c:pt idx="859">
                  <c:v>4.7725</c:v>
                </c:pt>
                <c:pt idx="860">
                  <c:v>4.7780555555555555</c:v>
                </c:pt>
                <c:pt idx="861">
                  <c:v>4.783611111111111</c:v>
                </c:pt>
                <c:pt idx="862">
                  <c:v>4.7891666666666675</c:v>
                </c:pt>
                <c:pt idx="863">
                  <c:v>4.7947222222222221</c:v>
                </c:pt>
                <c:pt idx="864">
                  <c:v>4.8002777777777776</c:v>
                </c:pt>
                <c:pt idx="865">
                  <c:v>4.8058333333333341</c:v>
                </c:pt>
                <c:pt idx="866">
                  <c:v>4.8113888888888887</c:v>
                </c:pt>
                <c:pt idx="867">
                  <c:v>4.8169444444444443</c:v>
                </c:pt>
                <c:pt idx="868">
                  <c:v>4.8225000000000007</c:v>
                </c:pt>
                <c:pt idx="869">
                  <c:v>4.8280555555555553</c:v>
                </c:pt>
                <c:pt idx="870">
                  <c:v>4.8336111111111109</c:v>
                </c:pt>
                <c:pt idx="871">
                  <c:v>4.8391666666666673</c:v>
                </c:pt>
                <c:pt idx="872">
                  <c:v>4.8447222222222219</c:v>
                </c:pt>
                <c:pt idx="873">
                  <c:v>4.8502777777777775</c:v>
                </c:pt>
                <c:pt idx="874">
                  <c:v>4.8558333333333339</c:v>
                </c:pt>
                <c:pt idx="875">
                  <c:v>4.8613888888888885</c:v>
                </c:pt>
                <c:pt idx="876">
                  <c:v>4.8669444444444441</c:v>
                </c:pt>
                <c:pt idx="877">
                  <c:v>4.8725000000000005</c:v>
                </c:pt>
                <c:pt idx="878">
                  <c:v>4.878055555555556</c:v>
                </c:pt>
                <c:pt idx="879">
                  <c:v>4.8836111111111107</c:v>
                </c:pt>
                <c:pt idx="880">
                  <c:v>4.8891666666666671</c:v>
                </c:pt>
                <c:pt idx="881">
                  <c:v>4.8947222222222226</c:v>
                </c:pt>
                <c:pt idx="882">
                  <c:v>4.9002777777777773</c:v>
                </c:pt>
                <c:pt idx="883">
                  <c:v>4.9058333333333337</c:v>
                </c:pt>
                <c:pt idx="884">
                  <c:v>4.9113888888888892</c:v>
                </c:pt>
                <c:pt idx="885">
                  <c:v>4.9169444444444439</c:v>
                </c:pt>
                <c:pt idx="886">
                  <c:v>4.9225000000000003</c:v>
                </c:pt>
                <c:pt idx="887">
                  <c:v>4.9280555555555559</c:v>
                </c:pt>
                <c:pt idx="888">
                  <c:v>4.9336111111111105</c:v>
                </c:pt>
                <c:pt idx="889">
                  <c:v>4.9391666666666669</c:v>
                </c:pt>
                <c:pt idx="890">
                  <c:v>4.9447222222222225</c:v>
                </c:pt>
                <c:pt idx="891">
                  <c:v>4.9502777777777771</c:v>
                </c:pt>
                <c:pt idx="892">
                  <c:v>4.9558333333333335</c:v>
                </c:pt>
                <c:pt idx="893">
                  <c:v>4.9613888888888891</c:v>
                </c:pt>
                <c:pt idx="894">
                  <c:v>4.9669444444444446</c:v>
                </c:pt>
                <c:pt idx="895">
                  <c:v>4.9725000000000001</c:v>
                </c:pt>
                <c:pt idx="896">
                  <c:v>4.9780555555555557</c:v>
                </c:pt>
                <c:pt idx="897">
                  <c:v>4.9836111111111112</c:v>
                </c:pt>
                <c:pt idx="898">
                  <c:v>4.9891666666666667</c:v>
                </c:pt>
                <c:pt idx="899">
                  <c:v>4.9947222222222223</c:v>
                </c:pt>
                <c:pt idx="900">
                  <c:v>5.0002777777777778</c:v>
                </c:pt>
                <c:pt idx="901">
                  <c:v>5.0058333333333334</c:v>
                </c:pt>
                <c:pt idx="902">
                  <c:v>5.0113888888888889</c:v>
                </c:pt>
                <c:pt idx="903">
                  <c:v>5.0169444444444444</c:v>
                </c:pt>
                <c:pt idx="904">
                  <c:v>5.0225</c:v>
                </c:pt>
                <c:pt idx="905">
                  <c:v>5.0280555555555555</c:v>
                </c:pt>
                <c:pt idx="906">
                  <c:v>5.033611111111111</c:v>
                </c:pt>
                <c:pt idx="907">
                  <c:v>5.0391666666666675</c:v>
                </c:pt>
                <c:pt idx="908">
                  <c:v>5.0447222222222221</c:v>
                </c:pt>
                <c:pt idx="909">
                  <c:v>5.0502777777777776</c:v>
                </c:pt>
                <c:pt idx="910">
                  <c:v>5.0558333333333341</c:v>
                </c:pt>
                <c:pt idx="911">
                  <c:v>5.0613888888888887</c:v>
                </c:pt>
                <c:pt idx="912">
                  <c:v>5.0669444444444443</c:v>
                </c:pt>
                <c:pt idx="913">
                  <c:v>5.0725000000000007</c:v>
                </c:pt>
                <c:pt idx="914">
                  <c:v>5.0780555555555553</c:v>
                </c:pt>
                <c:pt idx="915">
                  <c:v>5.0836111111111109</c:v>
                </c:pt>
                <c:pt idx="916">
                  <c:v>5.0891666666666673</c:v>
                </c:pt>
                <c:pt idx="917">
                  <c:v>5.0947222222222219</c:v>
                </c:pt>
                <c:pt idx="918">
                  <c:v>5.1002777777777775</c:v>
                </c:pt>
                <c:pt idx="919">
                  <c:v>5.1058333333333339</c:v>
                </c:pt>
                <c:pt idx="920">
                  <c:v>5.1113888888888885</c:v>
                </c:pt>
                <c:pt idx="921">
                  <c:v>5.1169444444444441</c:v>
                </c:pt>
                <c:pt idx="922">
                  <c:v>5.1225000000000005</c:v>
                </c:pt>
                <c:pt idx="923">
                  <c:v>5.128055555555556</c:v>
                </c:pt>
                <c:pt idx="924">
                  <c:v>5.1336111111111107</c:v>
                </c:pt>
                <c:pt idx="925">
                  <c:v>5.1391666666666671</c:v>
                </c:pt>
                <c:pt idx="926">
                  <c:v>5.1447222222222226</c:v>
                </c:pt>
                <c:pt idx="927">
                  <c:v>5.1502777777777773</c:v>
                </c:pt>
                <c:pt idx="928">
                  <c:v>5.1558333333333337</c:v>
                </c:pt>
                <c:pt idx="929">
                  <c:v>5.1613888888888892</c:v>
                </c:pt>
                <c:pt idx="930">
                  <c:v>5.1669444444444439</c:v>
                </c:pt>
                <c:pt idx="931">
                  <c:v>5.1725000000000003</c:v>
                </c:pt>
                <c:pt idx="932">
                  <c:v>5.1780555555555559</c:v>
                </c:pt>
                <c:pt idx="933">
                  <c:v>5.1836111111111105</c:v>
                </c:pt>
                <c:pt idx="934">
                  <c:v>5.1891666666666669</c:v>
                </c:pt>
                <c:pt idx="935">
                  <c:v>5.1947222222222225</c:v>
                </c:pt>
                <c:pt idx="936">
                  <c:v>5.2002777777777771</c:v>
                </c:pt>
                <c:pt idx="937">
                  <c:v>5.2058333333333335</c:v>
                </c:pt>
                <c:pt idx="938">
                  <c:v>5.2113888888888891</c:v>
                </c:pt>
                <c:pt idx="939">
                  <c:v>5.2169444444444446</c:v>
                </c:pt>
                <c:pt idx="940">
                  <c:v>5.2225000000000001</c:v>
                </c:pt>
                <c:pt idx="941">
                  <c:v>5.2280555555555557</c:v>
                </c:pt>
                <c:pt idx="942">
                  <c:v>5.2336111111111112</c:v>
                </c:pt>
                <c:pt idx="943">
                  <c:v>5.2391666666666667</c:v>
                </c:pt>
                <c:pt idx="944">
                  <c:v>5.2447222222222223</c:v>
                </c:pt>
                <c:pt idx="945">
                  <c:v>5.2502777777777778</c:v>
                </c:pt>
                <c:pt idx="946">
                  <c:v>5.2558333333333334</c:v>
                </c:pt>
                <c:pt idx="947">
                  <c:v>5.2613888888888889</c:v>
                </c:pt>
                <c:pt idx="948">
                  <c:v>5.2669444444444444</c:v>
                </c:pt>
                <c:pt idx="949">
                  <c:v>5.2725</c:v>
                </c:pt>
                <c:pt idx="950">
                  <c:v>5.2780555555555555</c:v>
                </c:pt>
                <c:pt idx="951">
                  <c:v>5.283611111111111</c:v>
                </c:pt>
                <c:pt idx="952">
                  <c:v>5.2891666666666675</c:v>
                </c:pt>
                <c:pt idx="953">
                  <c:v>5.2947222222222221</c:v>
                </c:pt>
                <c:pt idx="954">
                  <c:v>5.3002777777777776</c:v>
                </c:pt>
                <c:pt idx="955">
                  <c:v>5.3058333333333341</c:v>
                </c:pt>
                <c:pt idx="956">
                  <c:v>5.3113888888888887</c:v>
                </c:pt>
                <c:pt idx="957">
                  <c:v>5.3141666666666669</c:v>
                </c:pt>
                <c:pt idx="958">
                  <c:v>5.3225000000000007</c:v>
                </c:pt>
                <c:pt idx="959">
                  <c:v>5.3308333333333335</c:v>
                </c:pt>
                <c:pt idx="960">
                  <c:v>5.3391666666666673</c:v>
                </c:pt>
                <c:pt idx="961">
                  <c:v>5.3558333333333339</c:v>
                </c:pt>
                <c:pt idx="962">
                  <c:v>5.3725000000000005</c:v>
                </c:pt>
                <c:pt idx="963">
                  <c:v>5.3891666666666671</c:v>
                </c:pt>
                <c:pt idx="964">
                  <c:v>5.4058333333333337</c:v>
                </c:pt>
                <c:pt idx="965">
                  <c:v>5.4225000000000003</c:v>
                </c:pt>
                <c:pt idx="966">
                  <c:v>5.4391666666666669</c:v>
                </c:pt>
                <c:pt idx="967">
                  <c:v>5.4558333333333335</c:v>
                </c:pt>
                <c:pt idx="968">
                  <c:v>5.4725000000000001</c:v>
                </c:pt>
                <c:pt idx="969">
                  <c:v>5.4891666666666667</c:v>
                </c:pt>
                <c:pt idx="970">
                  <c:v>5.5058333333333334</c:v>
                </c:pt>
                <c:pt idx="971">
                  <c:v>5.5225</c:v>
                </c:pt>
                <c:pt idx="972">
                  <c:v>5.5391666666666675</c:v>
                </c:pt>
                <c:pt idx="973">
                  <c:v>5.5558333333333341</c:v>
                </c:pt>
                <c:pt idx="974">
                  <c:v>5.5725000000000007</c:v>
                </c:pt>
                <c:pt idx="975">
                  <c:v>5.5891666666666673</c:v>
                </c:pt>
                <c:pt idx="976">
                  <c:v>5.6058333333333339</c:v>
                </c:pt>
                <c:pt idx="977">
                  <c:v>5.6225000000000005</c:v>
                </c:pt>
                <c:pt idx="978">
                  <c:v>5.6391666666666671</c:v>
                </c:pt>
                <c:pt idx="979">
                  <c:v>5.6558333333333337</c:v>
                </c:pt>
                <c:pt idx="980">
                  <c:v>5.6725000000000003</c:v>
                </c:pt>
                <c:pt idx="981">
                  <c:v>5.6891666666666669</c:v>
                </c:pt>
                <c:pt idx="982">
                  <c:v>5.7058333333333335</c:v>
                </c:pt>
                <c:pt idx="983">
                  <c:v>5.7225000000000001</c:v>
                </c:pt>
                <c:pt idx="984">
                  <c:v>5.7391666666666667</c:v>
                </c:pt>
                <c:pt idx="985">
                  <c:v>5.7558333333333334</c:v>
                </c:pt>
                <c:pt idx="986">
                  <c:v>5.7725</c:v>
                </c:pt>
                <c:pt idx="987">
                  <c:v>5.7891666666666675</c:v>
                </c:pt>
                <c:pt idx="988">
                  <c:v>5.8058333333333341</c:v>
                </c:pt>
                <c:pt idx="989">
                  <c:v>5.8225000000000007</c:v>
                </c:pt>
                <c:pt idx="990">
                  <c:v>5.8391666666666673</c:v>
                </c:pt>
                <c:pt idx="991">
                  <c:v>5.8558333333333339</c:v>
                </c:pt>
                <c:pt idx="992">
                  <c:v>5.8725000000000005</c:v>
                </c:pt>
                <c:pt idx="993">
                  <c:v>5.8891666666666671</c:v>
                </c:pt>
                <c:pt idx="994">
                  <c:v>5.9058333333333337</c:v>
                </c:pt>
                <c:pt idx="995">
                  <c:v>5.9225000000000003</c:v>
                </c:pt>
                <c:pt idx="996">
                  <c:v>5.9391666666666669</c:v>
                </c:pt>
                <c:pt idx="997">
                  <c:v>5.9558333333333335</c:v>
                </c:pt>
                <c:pt idx="998">
                  <c:v>5.9725000000000001</c:v>
                </c:pt>
                <c:pt idx="999">
                  <c:v>5.9891666666666667</c:v>
                </c:pt>
                <c:pt idx="1000">
                  <c:v>6.0058333333333334</c:v>
                </c:pt>
                <c:pt idx="1001">
                  <c:v>6.0225</c:v>
                </c:pt>
                <c:pt idx="1002">
                  <c:v>6.0391666666666675</c:v>
                </c:pt>
                <c:pt idx="1003">
                  <c:v>6.0558333333333341</c:v>
                </c:pt>
                <c:pt idx="1004">
                  <c:v>6.0725000000000007</c:v>
                </c:pt>
                <c:pt idx="1005">
                  <c:v>6.0891666666666673</c:v>
                </c:pt>
                <c:pt idx="1006">
                  <c:v>6.1058333333333339</c:v>
                </c:pt>
                <c:pt idx="1007">
                  <c:v>6.1225000000000005</c:v>
                </c:pt>
                <c:pt idx="1008">
                  <c:v>6.1391666666666671</c:v>
                </c:pt>
                <c:pt idx="1009">
                  <c:v>6.1558333333333337</c:v>
                </c:pt>
                <c:pt idx="1010">
                  <c:v>6.1725000000000003</c:v>
                </c:pt>
                <c:pt idx="1011">
                  <c:v>6.1891666666666669</c:v>
                </c:pt>
                <c:pt idx="1012">
                  <c:v>6.2058333333333335</c:v>
                </c:pt>
                <c:pt idx="1013">
                  <c:v>6.2225000000000001</c:v>
                </c:pt>
                <c:pt idx="1014">
                  <c:v>6.2391666666666667</c:v>
                </c:pt>
                <c:pt idx="1015">
                  <c:v>6.2558333333333334</c:v>
                </c:pt>
                <c:pt idx="1016">
                  <c:v>6.2725</c:v>
                </c:pt>
                <c:pt idx="1017">
                  <c:v>6.2891666666666675</c:v>
                </c:pt>
                <c:pt idx="1018">
                  <c:v>6.3058333333333341</c:v>
                </c:pt>
                <c:pt idx="1019">
                  <c:v>6.3225000000000007</c:v>
                </c:pt>
                <c:pt idx="1020">
                  <c:v>6.3391666666666673</c:v>
                </c:pt>
                <c:pt idx="1021">
                  <c:v>6.3558333333333339</c:v>
                </c:pt>
                <c:pt idx="1022">
                  <c:v>6.3725000000000005</c:v>
                </c:pt>
                <c:pt idx="1023">
                  <c:v>6.3891666666666671</c:v>
                </c:pt>
                <c:pt idx="1024">
                  <c:v>6.4058333333333337</c:v>
                </c:pt>
                <c:pt idx="1025">
                  <c:v>6.4225000000000003</c:v>
                </c:pt>
                <c:pt idx="1026">
                  <c:v>6.4391666666666669</c:v>
                </c:pt>
                <c:pt idx="1027">
                  <c:v>6.4558333333333335</c:v>
                </c:pt>
                <c:pt idx="1028">
                  <c:v>6.4725000000000001</c:v>
                </c:pt>
                <c:pt idx="1029">
                  <c:v>6.4891666666666667</c:v>
                </c:pt>
                <c:pt idx="1030">
                  <c:v>6.5058333333333334</c:v>
                </c:pt>
                <c:pt idx="1031">
                  <c:v>6.5225</c:v>
                </c:pt>
                <c:pt idx="1032">
                  <c:v>6.5391666666666675</c:v>
                </c:pt>
                <c:pt idx="1033">
                  <c:v>6.5558333333333341</c:v>
                </c:pt>
                <c:pt idx="1034">
                  <c:v>6.5725000000000007</c:v>
                </c:pt>
                <c:pt idx="1035">
                  <c:v>6.5891666666666673</c:v>
                </c:pt>
                <c:pt idx="1036">
                  <c:v>6.6058333333333339</c:v>
                </c:pt>
                <c:pt idx="1037">
                  <c:v>6.6225000000000005</c:v>
                </c:pt>
                <c:pt idx="1038">
                  <c:v>6.6391666666666671</c:v>
                </c:pt>
                <c:pt idx="1039">
                  <c:v>6.6558333333333337</c:v>
                </c:pt>
                <c:pt idx="1040">
                  <c:v>6.6725000000000003</c:v>
                </c:pt>
                <c:pt idx="1041">
                  <c:v>6.6891666666666669</c:v>
                </c:pt>
                <c:pt idx="1042">
                  <c:v>6.7058333333333335</c:v>
                </c:pt>
                <c:pt idx="1043">
                  <c:v>6.7225000000000001</c:v>
                </c:pt>
                <c:pt idx="1044">
                  <c:v>6.7391666666666667</c:v>
                </c:pt>
                <c:pt idx="1045">
                  <c:v>6.7558333333333334</c:v>
                </c:pt>
                <c:pt idx="1046">
                  <c:v>6.7725</c:v>
                </c:pt>
                <c:pt idx="1047">
                  <c:v>6.7891666666666675</c:v>
                </c:pt>
                <c:pt idx="1048">
                  <c:v>6.8058333333333341</c:v>
                </c:pt>
                <c:pt idx="1049">
                  <c:v>6.8225000000000007</c:v>
                </c:pt>
                <c:pt idx="1050">
                  <c:v>6.8391666666666673</c:v>
                </c:pt>
                <c:pt idx="1051">
                  <c:v>6.8558333333333339</c:v>
                </c:pt>
                <c:pt idx="1052">
                  <c:v>6.8725000000000005</c:v>
                </c:pt>
                <c:pt idx="1053">
                  <c:v>6.8891666666666671</c:v>
                </c:pt>
                <c:pt idx="1054">
                  <c:v>6.9058333333333337</c:v>
                </c:pt>
                <c:pt idx="1055">
                  <c:v>6.9225000000000003</c:v>
                </c:pt>
                <c:pt idx="1056">
                  <c:v>6.9391666666666669</c:v>
                </c:pt>
                <c:pt idx="1057">
                  <c:v>6.9558333333333335</c:v>
                </c:pt>
                <c:pt idx="1058">
                  <c:v>6.9725000000000001</c:v>
                </c:pt>
                <c:pt idx="1059">
                  <c:v>6.9891666666666667</c:v>
                </c:pt>
                <c:pt idx="1060">
                  <c:v>7.0058333333333334</c:v>
                </c:pt>
                <c:pt idx="1061">
                  <c:v>7.0225</c:v>
                </c:pt>
                <c:pt idx="1062">
                  <c:v>7.0391666666666675</c:v>
                </c:pt>
                <c:pt idx="1063">
                  <c:v>7.0558333333333341</c:v>
                </c:pt>
                <c:pt idx="1064">
                  <c:v>7.0725000000000007</c:v>
                </c:pt>
                <c:pt idx="1065">
                  <c:v>7.0891666666666673</c:v>
                </c:pt>
                <c:pt idx="1066">
                  <c:v>7.1058333333333339</c:v>
                </c:pt>
                <c:pt idx="1067">
                  <c:v>7.1225000000000005</c:v>
                </c:pt>
                <c:pt idx="1068">
                  <c:v>7.1391666666666671</c:v>
                </c:pt>
                <c:pt idx="1069">
                  <c:v>7.1558333333333337</c:v>
                </c:pt>
                <c:pt idx="1070">
                  <c:v>7.1725000000000003</c:v>
                </c:pt>
                <c:pt idx="1071">
                  <c:v>7.1891666666666669</c:v>
                </c:pt>
                <c:pt idx="1072">
                  <c:v>7.2058333333333335</c:v>
                </c:pt>
                <c:pt idx="1073">
                  <c:v>7.2225000000000001</c:v>
                </c:pt>
                <c:pt idx="1074">
                  <c:v>7.2391666666666667</c:v>
                </c:pt>
                <c:pt idx="1075">
                  <c:v>7.2558333333333334</c:v>
                </c:pt>
                <c:pt idx="1076">
                  <c:v>7.2725</c:v>
                </c:pt>
                <c:pt idx="1077">
                  <c:v>7.2891666666666675</c:v>
                </c:pt>
                <c:pt idx="1078">
                  <c:v>7.3058333333333341</c:v>
                </c:pt>
                <c:pt idx="1079">
                  <c:v>7.3225000000000007</c:v>
                </c:pt>
                <c:pt idx="1080">
                  <c:v>7.3391666666666673</c:v>
                </c:pt>
                <c:pt idx="1081">
                  <c:v>7.3558333333333339</c:v>
                </c:pt>
                <c:pt idx="1082">
                  <c:v>7.3725000000000005</c:v>
                </c:pt>
                <c:pt idx="1083">
                  <c:v>7.3891666666666671</c:v>
                </c:pt>
                <c:pt idx="1084">
                  <c:v>7.4058333333333337</c:v>
                </c:pt>
                <c:pt idx="1085">
                  <c:v>7.4225000000000003</c:v>
                </c:pt>
                <c:pt idx="1086">
                  <c:v>7.4391666666666669</c:v>
                </c:pt>
                <c:pt idx="1087">
                  <c:v>7.4558333333333335</c:v>
                </c:pt>
                <c:pt idx="1088">
                  <c:v>7.4725000000000001</c:v>
                </c:pt>
                <c:pt idx="1089">
                  <c:v>7.4891666666666667</c:v>
                </c:pt>
                <c:pt idx="1090">
                  <c:v>7.5058333333333334</c:v>
                </c:pt>
                <c:pt idx="1091">
                  <c:v>7.5225</c:v>
                </c:pt>
                <c:pt idx="1092">
                  <c:v>7.5391666666666675</c:v>
                </c:pt>
                <c:pt idx="1093">
                  <c:v>7.5558333333333341</c:v>
                </c:pt>
                <c:pt idx="1094">
                  <c:v>7.5725000000000007</c:v>
                </c:pt>
                <c:pt idx="1095">
                  <c:v>7.5891666666666673</c:v>
                </c:pt>
                <c:pt idx="1096">
                  <c:v>7.6058333333333339</c:v>
                </c:pt>
                <c:pt idx="1097">
                  <c:v>7.6225000000000005</c:v>
                </c:pt>
                <c:pt idx="1098">
                  <c:v>7.6391666666666671</c:v>
                </c:pt>
                <c:pt idx="1099">
                  <c:v>7.6558333333333337</c:v>
                </c:pt>
                <c:pt idx="1100">
                  <c:v>7.6725000000000003</c:v>
                </c:pt>
                <c:pt idx="1101">
                  <c:v>7.6891666666666669</c:v>
                </c:pt>
                <c:pt idx="1102">
                  <c:v>7.7058333333333335</c:v>
                </c:pt>
                <c:pt idx="1103">
                  <c:v>7.7225000000000001</c:v>
                </c:pt>
                <c:pt idx="1104">
                  <c:v>7.7391666666666667</c:v>
                </c:pt>
                <c:pt idx="1105">
                  <c:v>7.7558333333333334</c:v>
                </c:pt>
                <c:pt idx="1106">
                  <c:v>7.7725</c:v>
                </c:pt>
                <c:pt idx="1107">
                  <c:v>7.7891666666666675</c:v>
                </c:pt>
                <c:pt idx="1108">
                  <c:v>7.8058333333333341</c:v>
                </c:pt>
                <c:pt idx="1109">
                  <c:v>7.8225000000000007</c:v>
                </c:pt>
                <c:pt idx="1110">
                  <c:v>7.8391666666666673</c:v>
                </c:pt>
                <c:pt idx="1111">
                  <c:v>7.8558333333333339</c:v>
                </c:pt>
                <c:pt idx="1112">
                  <c:v>7.8725000000000005</c:v>
                </c:pt>
                <c:pt idx="1113">
                  <c:v>7.8891666666666671</c:v>
                </c:pt>
                <c:pt idx="1114">
                  <c:v>7.9058333333333337</c:v>
                </c:pt>
                <c:pt idx="1115">
                  <c:v>7.9225000000000003</c:v>
                </c:pt>
                <c:pt idx="1116">
                  <c:v>7.9391666666666669</c:v>
                </c:pt>
                <c:pt idx="1117">
                  <c:v>7.9558333333333335</c:v>
                </c:pt>
                <c:pt idx="1118">
                  <c:v>7.9725000000000001</c:v>
                </c:pt>
                <c:pt idx="1119">
                  <c:v>7.9891666666666667</c:v>
                </c:pt>
                <c:pt idx="1120">
                  <c:v>8.0058333333333334</c:v>
                </c:pt>
                <c:pt idx="1121">
                  <c:v>8.0225000000000009</c:v>
                </c:pt>
                <c:pt idx="1122">
                  <c:v>8.0391666666666666</c:v>
                </c:pt>
                <c:pt idx="1123">
                  <c:v>8.0558333333333341</c:v>
                </c:pt>
                <c:pt idx="1124">
                  <c:v>8.0724999999999998</c:v>
                </c:pt>
                <c:pt idx="1125">
                  <c:v>8.0891666666666673</c:v>
                </c:pt>
                <c:pt idx="1126">
                  <c:v>8.105833333333333</c:v>
                </c:pt>
                <c:pt idx="1127">
                  <c:v>8.1225000000000005</c:v>
                </c:pt>
                <c:pt idx="1128">
                  <c:v>8.1391666666666662</c:v>
                </c:pt>
                <c:pt idx="1129">
                  <c:v>8.1558333333333337</c:v>
                </c:pt>
                <c:pt idx="1130">
                  <c:v>8.1725000000000012</c:v>
                </c:pt>
                <c:pt idx="1131">
                  <c:v>8.1891666666666669</c:v>
                </c:pt>
                <c:pt idx="1132">
                  <c:v>8.2058333333333344</c:v>
                </c:pt>
                <c:pt idx="1133">
                  <c:v>8.2225000000000001</c:v>
                </c:pt>
                <c:pt idx="1134">
                  <c:v>8.2391666666666676</c:v>
                </c:pt>
                <c:pt idx="1135">
                  <c:v>8.2558333333333334</c:v>
                </c:pt>
                <c:pt idx="1136">
                  <c:v>8.2725000000000009</c:v>
                </c:pt>
                <c:pt idx="1137">
                  <c:v>8.2891666666666666</c:v>
                </c:pt>
                <c:pt idx="1138">
                  <c:v>8.3058333333333341</c:v>
                </c:pt>
                <c:pt idx="1139">
                  <c:v>8.3224999999999998</c:v>
                </c:pt>
                <c:pt idx="1140">
                  <c:v>8.3391666666666673</c:v>
                </c:pt>
                <c:pt idx="1141">
                  <c:v>8.355833333333333</c:v>
                </c:pt>
                <c:pt idx="1142">
                  <c:v>8.3725000000000005</c:v>
                </c:pt>
                <c:pt idx="1143">
                  <c:v>8.3891666666666662</c:v>
                </c:pt>
                <c:pt idx="1144">
                  <c:v>8.4058333333333337</c:v>
                </c:pt>
                <c:pt idx="1145">
                  <c:v>8.4225000000000012</c:v>
                </c:pt>
                <c:pt idx="1146">
                  <c:v>8.4391666666666669</c:v>
                </c:pt>
                <c:pt idx="1147">
                  <c:v>8.4558333333333344</c:v>
                </c:pt>
                <c:pt idx="1148">
                  <c:v>8.4725000000000001</c:v>
                </c:pt>
                <c:pt idx="1149">
                  <c:v>8.4891666666666676</c:v>
                </c:pt>
                <c:pt idx="1150">
                  <c:v>8.5058333333333334</c:v>
                </c:pt>
                <c:pt idx="1151">
                  <c:v>8.5225000000000009</c:v>
                </c:pt>
                <c:pt idx="1152">
                  <c:v>8.5391666666666666</c:v>
                </c:pt>
                <c:pt idx="1153">
                  <c:v>8.5558333333333341</c:v>
                </c:pt>
                <c:pt idx="1154">
                  <c:v>8.5724999999999998</c:v>
                </c:pt>
                <c:pt idx="1155">
                  <c:v>8.5891666666666673</c:v>
                </c:pt>
                <c:pt idx="1156">
                  <c:v>8.605833333333333</c:v>
                </c:pt>
                <c:pt idx="1157">
                  <c:v>8.6225000000000005</c:v>
                </c:pt>
                <c:pt idx="1158">
                  <c:v>8.6391666666666662</c:v>
                </c:pt>
                <c:pt idx="1159">
                  <c:v>8.6558333333333337</c:v>
                </c:pt>
                <c:pt idx="1160">
                  <c:v>8.6725000000000012</c:v>
                </c:pt>
                <c:pt idx="1161">
                  <c:v>8.6891666666666669</c:v>
                </c:pt>
                <c:pt idx="1162">
                  <c:v>8.7058333333333344</c:v>
                </c:pt>
                <c:pt idx="1163">
                  <c:v>8.7225000000000001</c:v>
                </c:pt>
                <c:pt idx="1164">
                  <c:v>8.7391666666666676</c:v>
                </c:pt>
                <c:pt idx="1165">
                  <c:v>8.7558333333333334</c:v>
                </c:pt>
                <c:pt idx="1166">
                  <c:v>8.7725000000000009</c:v>
                </c:pt>
                <c:pt idx="1167">
                  <c:v>8.7891666666666666</c:v>
                </c:pt>
                <c:pt idx="1168">
                  <c:v>8.8058333333333341</c:v>
                </c:pt>
                <c:pt idx="1169">
                  <c:v>8.8224999999999998</c:v>
                </c:pt>
                <c:pt idx="1170">
                  <c:v>8.8391666666666673</c:v>
                </c:pt>
                <c:pt idx="1171">
                  <c:v>8.855833333333333</c:v>
                </c:pt>
                <c:pt idx="1172">
                  <c:v>8.8725000000000005</c:v>
                </c:pt>
                <c:pt idx="1173">
                  <c:v>8.8891666666666662</c:v>
                </c:pt>
                <c:pt idx="1174">
                  <c:v>8.9058333333333337</c:v>
                </c:pt>
                <c:pt idx="1175">
                  <c:v>8.9225000000000012</c:v>
                </c:pt>
                <c:pt idx="1176">
                  <c:v>8.9391666666666669</c:v>
                </c:pt>
                <c:pt idx="1177">
                  <c:v>8.9558333333333344</c:v>
                </c:pt>
                <c:pt idx="1178">
                  <c:v>8.9727777777777771</c:v>
                </c:pt>
                <c:pt idx="1179">
                  <c:v>8.9891666666666676</c:v>
                </c:pt>
                <c:pt idx="1180">
                  <c:v>9.0061111111111121</c:v>
                </c:pt>
                <c:pt idx="1181">
                  <c:v>9.0225000000000009</c:v>
                </c:pt>
                <c:pt idx="1182">
                  <c:v>9.0394444444444453</c:v>
                </c:pt>
                <c:pt idx="1183">
                  <c:v>9.0558333333333341</c:v>
                </c:pt>
                <c:pt idx="1184">
                  <c:v>9.0727777777777785</c:v>
                </c:pt>
                <c:pt idx="1185">
                  <c:v>9.0891666666666673</c:v>
                </c:pt>
                <c:pt idx="1186">
                  <c:v>9.105833333333333</c:v>
                </c:pt>
                <c:pt idx="1187">
                  <c:v>9.1227777777777774</c:v>
                </c:pt>
                <c:pt idx="1188">
                  <c:v>9.1391666666666662</c:v>
                </c:pt>
                <c:pt idx="1189">
                  <c:v>9.1561111111111106</c:v>
                </c:pt>
                <c:pt idx="1190">
                  <c:v>9.1725000000000012</c:v>
                </c:pt>
                <c:pt idx="1191">
                  <c:v>9.1894444444444439</c:v>
                </c:pt>
                <c:pt idx="1192">
                  <c:v>9.2058333333333344</c:v>
                </c:pt>
                <c:pt idx="1193">
                  <c:v>9.2227777777777771</c:v>
                </c:pt>
                <c:pt idx="1194">
                  <c:v>9.2391666666666676</c:v>
                </c:pt>
                <c:pt idx="1195">
                  <c:v>9.2561111111111121</c:v>
                </c:pt>
                <c:pt idx="1196">
                  <c:v>9.2727777777777778</c:v>
                </c:pt>
                <c:pt idx="1197">
                  <c:v>9.2894444444444453</c:v>
                </c:pt>
                <c:pt idx="1198">
                  <c:v>9.306111111111111</c:v>
                </c:pt>
                <c:pt idx="1199">
                  <c:v>9.3227777777777785</c:v>
                </c:pt>
                <c:pt idx="1200">
                  <c:v>9.3394444444444442</c:v>
                </c:pt>
                <c:pt idx="1201">
                  <c:v>9.3561111111111117</c:v>
                </c:pt>
                <c:pt idx="1202">
                  <c:v>9.3727777777777774</c:v>
                </c:pt>
                <c:pt idx="1203">
                  <c:v>9.3894444444444449</c:v>
                </c:pt>
                <c:pt idx="1204">
                  <c:v>9.4061111111111106</c:v>
                </c:pt>
                <c:pt idx="1205">
                  <c:v>9.4227777777777781</c:v>
                </c:pt>
                <c:pt idx="1206">
                  <c:v>9.4394444444444439</c:v>
                </c:pt>
                <c:pt idx="1207">
                  <c:v>9.4561111111111114</c:v>
                </c:pt>
                <c:pt idx="1208">
                  <c:v>9.4727777777777771</c:v>
                </c:pt>
                <c:pt idx="1209">
                  <c:v>9.4894444444444446</c:v>
                </c:pt>
                <c:pt idx="1210">
                  <c:v>9.5061111111111121</c:v>
                </c:pt>
                <c:pt idx="1211">
                  <c:v>9.5227777777777778</c:v>
                </c:pt>
                <c:pt idx="1212">
                  <c:v>9.5394444444444453</c:v>
                </c:pt>
                <c:pt idx="1213">
                  <c:v>9.556111111111111</c:v>
                </c:pt>
                <c:pt idx="1214">
                  <c:v>9.5727777777777785</c:v>
                </c:pt>
                <c:pt idx="1215">
                  <c:v>9.5894444444444442</c:v>
                </c:pt>
                <c:pt idx="1216">
                  <c:v>9.6061111111111117</c:v>
                </c:pt>
                <c:pt idx="1217">
                  <c:v>9.6227777777777774</c:v>
                </c:pt>
                <c:pt idx="1218">
                  <c:v>9.6394444444444449</c:v>
                </c:pt>
                <c:pt idx="1219">
                  <c:v>9.6561111111111106</c:v>
                </c:pt>
                <c:pt idx="1220">
                  <c:v>9.6727777777777781</c:v>
                </c:pt>
                <c:pt idx="1221">
                  <c:v>9.6894444444444439</c:v>
                </c:pt>
                <c:pt idx="1222">
                  <c:v>9.7061111111111114</c:v>
                </c:pt>
                <c:pt idx="1223">
                  <c:v>9.7227777777777771</c:v>
                </c:pt>
                <c:pt idx="1224">
                  <c:v>9.7394444444444446</c:v>
                </c:pt>
                <c:pt idx="1225">
                  <c:v>9.7561111111111121</c:v>
                </c:pt>
                <c:pt idx="1226">
                  <c:v>9.7727777777777778</c:v>
                </c:pt>
                <c:pt idx="1227">
                  <c:v>9.7894444444444453</c:v>
                </c:pt>
                <c:pt idx="1228">
                  <c:v>9.806111111111111</c:v>
                </c:pt>
                <c:pt idx="1229">
                  <c:v>9.8227777777777785</c:v>
                </c:pt>
                <c:pt idx="1230">
                  <c:v>9.8394444444444442</c:v>
                </c:pt>
                <c:pt idx="1231">
                  <c:v>9.8561111111111117</c:v>
                </c:pt>
                <c:pt idx="1232">
                  <c:v>9.8727777777777774</c:v>
                </c:pt>
                <c:pt idx="1233">
                  <c:v>9.8894444444444449</c:v>
                </c:pt>
                <c:pt idx="1234">
                  <c:v>9.9061111111111106</c:v>
                </c:pt>
                <c:pt idx="1235">
                  <c:v>9.9227777777777781</c:v>
                </c:pt>
                <c:pt idx="1236">
                  <c:v>9.9394444444444439</c:v>
                </c:pt>
                <c:pt idx="1237">
                  <c:v>9.9561111111111114</c:v>
                </c:pt>
                <c:pt idx="1238">
                  <c:v>9.9727777777777771</c:v>
                </c:pt>
                <c:pt idx="1239">
                  <c:v>9.9894444444444446</c:v>
                </c:pt>
                <c:pt idx="1240">
                  <c:v>10.006111111111112</c:v>
                </c:pt>
                <c:pt idx="1241">
                  <c:v>10.022777777777778</c:v>
                </c:pt>
                <c:pt idx="1242">
                  <c:v>10.039444444444445</c:v>
                </c:pt>
                <c:pt idx="1243">
                  <c:v>10.056111111111111</c:v>
                </c:pt>
                <c:pt idx="1244">
                  <c:v>10.072777777777778</c:v>
                </c:pt>
                <c:pt idx="1245">
                  <c:v>10.089444444444444</c:v>
                </c:pt>
                <c:pt idx="1246">
                  <c:v>10.106111111111112</c:v>
                </c:pt>
                <c:pt idx="1247">
                  <c:v>10.122777777777777</c:v>
                </c:pt>
                <c:pt idx="1248">
                  <c:v>10.139444444444445</c:v>
                </c:pt>
                <c:pt idx="1249">
                  <c:v>10.156111111111111</c:v>
                </c:pt>
                <c:pt idx="1250">
                  <c:v>10.172777777777778</c:v>
                </c:pt>
                <c:pt idx="1251">
                  <c:v>10.189444444444444</c:v>
                </c:pt>
                <c:pt idx="1252">
                  <c:v>10.206111111111111</c:v>
                </c:pt>
                <c:pt idx="1253">
                  <c:v>10.222777777777777</c:v>
                </c:pt>
                <c:pt idx="1254">
                  <c:v>10.239444444444445</c:v>
                </c:pt>
                <c:pt idx="1255">
                  <c:v>10.256111111111112</c:v>
                </c:pt>
                <c:pt idx="1256">
                  <c:v>10.272777777777778</c:v>
                </c:pt>
                <c:pt idx="1257">
                  <c:v>10.289444444444445</c:v>
                </c:pt>
                <c:pt idx="1258">
                  <c:v>10.306111111111111</c:v>
                </c:pt>
                <c:pt idx="1259">
                  <c:v>10.322777777777778</c:v>
                </c:pt>
                <c:pt idx="1260">
                  <c:v>10.339444444444444</c:v>
                </c:pt>
                <c:pt idx="1261">
                  <c:v>10.356111111111112</c:v>
                </c:pt>
                <c:pt idx="1262">
                  <c:v>10.372777777777777</c:v>
                </c:pt>
                <c:pt idx="1263">
                  <c:v>10.389444444444445</c:v>
                </c:pt>
                <c:pt idx="1264">
                  <c:v>10.406111111111111</c:v>
                </c:pt>
                <c:pt idx="1265">
                  <c:v>10.422777777777778</c:v>
                </c:pt>
                <c:pt idx="1266">
                  <c:v>10.439444444444444</c:v>
                </c:pt>
                <c:pt idx="1267">
                  <c:v>10.456111111111111</c:v>
                </c:pt>
                <c:pt idx="1268">
                  <c:v>10.472777777777777</c:v>
                </c:pt>
                <c:pt idx="1269">
                  <c:v>10.489444444444445</c:v>
                </c:pt>
                <c:pt idx="1270">
                  <c:v>10.506111111111112</c:v>
                </c:pt>
                <c:pt idx="1271">
                  <c:v>10.522777777777778</c:v>
                </c:pt>
                <c:pt idx="1272">
                  <c:v>10.539444444444445</c:v>
                </c:pt>
                <c:pt idx="1273">
                  <c:v>10.556111111111111</c:v>
                </c:pt>
                <c:pt idx="1274">
                  <c:v>10.572777777777778</c:v>
                </c:pt>
                <c:pt idx="1275">
                  <c:v>10.589444444444444</c:v>
                </c:pt>
                <c:pt idx="1276">
                  <c:v>10.606111111111112</c:v>
                </c:pt>
                <c:pt idx="1277">
                  <c:v>10.622777777777777</c:v>
                </c:pt>
                <c:pt idx="1278">
                  <c:v>10.639444444444445</c:v>
                </c:pt>
                <c:pt idx="1279">
                  <c:v>10.656111111111111</c:v>
                </c:pt>
                <c:pt idx="1280">
                  <c:v>10.672777777777778</c:v>
                </c:pt>
                <c:pt idx="1281">
                  <c:v>10.689444444444444</c:v>
                </c:pt>
                <c:pt idx="1282">
                  <c:v>10.706111111111111</c:v>
                </c:pt>
                <c:pt idx="1283">
                  <c:v>10.722777777777777</c:v>
                </c:pt>
                <c:pt idx="1284">
                  <c:v>10.739444444444445</c:v>
                </c:pt>
                <c:pt idx="1285">
                  <c:v>10.756111111111112</c:v>
                </c:pt>
                <c:pt idx="1286">
                  <c:v>10.772777777777778</c:v>
                </c:pt>
                <c:pt idx="1287">
                  <c:v>10.789444444444445</c:v>
                </c:pt>
                <c:pt idx="1288">
                  <c:v>10.806111111111111</c:v>
                </c:pt>
                <c:pt idx="1289">
                  <c:v>10.822777777777778</c:v>
                </c:pt>
                <c:pt idx="1290">
                  <c:v>10.839444444444444</c:v>
                </c:pt>
                <c:pt idx="1291">
                  <c:v>10.856111111111112</c:v>
                </c:pt>
                <c:pt idx="1292">
                  <c:v>10.872777777777777</c:v>
                </c:pt>
                <c:pt idx="1293">
                  <c:v>10.889444444444445</c:v>
                </c:pt>
                <c:pt idx="1294">
                  <c:v>10.906111111111111</c:v>
                </c:pt>
                <c:pt idx="1295">
                  <c:v>10.922777777777778</c:v>
                </c:pt>
                <c:pt idx="1296">
                  <c:v>10.939444444444444</c:v>
                </c:pt>
                <c:pt idx="1297">
                  <c:v>10.956111111111111</c:v>
                </c:pt>
                <c:pt idx="1298">
                  <c:v>10.972777777777777</c:v>
                </c:pt>
                <c:pt idx="1299">
                  <c:v>10.989444444444445</c:v>
                </c:pt>
                <c:pt idx="1300">
                  <c:v>11.006111111111112</c:v>
                </c:pt>
                <c:pt idx="1301">
                  <c:v>11.022777777777778</c:v>
                </c:pt>
                <c:pt idx="1302">
                  <c:v>11.039444444444445</c:v>
                </c:pt>
                <c:pt idx="1303">
                  <c:v>11.056111111111111</c:v>
                </c:pt>
                <c:pt idx="1304">
                  <c:v>11.072777777777778</c:v>
                </c:pt>
                <c:pt idx="1305">
                  <c:v>11.089444444444444</c:v>
                </c:pt>
                <c:pt idx="1306">
                  <c:v>11.106111111111112</c:v>
                </c:pt>
                <c:pt idx="1307">
                  <c:v>11.122777777777777</c:v>
                </c:pt>
                <c:pt idx="1308">
                  <c:v>11.139444444444445</c:v>
                </c:pt>
                <c:pt idx="1309">
                  <c:v>11.156111111111111</c:v>
                </c:pt>
                <c:pt idx="1310">
                  <c:v>11.172777777777778</c:v>
                </c:pt>
                <c:pt idx="1311">
                  <c:v>11.189444444444444</c:v>
                </c:pt>
                <c:pt idx="1312">
                  <c:v>11.206111111111111</c:v>
                </c:pt>
                <c:pt idx="1313">
                  <c:v>11.222777777777777</c:v>
                </c:pt>
                <c:pt idx="1314">
                  <c:v>11.239444444444445</c:v>
                </c:pt>
                <c:pt idx="1315">
                  <c:v>11.256111111111112</c:v>
                </c:pt>
                <c:pt idx="1316">
                  <c:v>11.272777777777778</c:v>
                </c:pt>
                <c:pt idx="1317">
                  <c:v>11.289444444444445</c:v>
                </c:pt>
                <c:pt idx="1318">
                  <c:v>11.306111111111111</c:v>
                </c:pt>
                <c:pt idx="1319">
                  <c:v>11.322777777777778</c:v>
                </c:pt>
                <c:pt idx="1320">
                  <c:v>11.339444444444444</c:v>
                </c:pt>
                <c:pt idx="1321">
                  <c:v>11.356111111111112</c:v>
                </c:pt>
                <c:pt idx="1322">
                  <c:v>11.372777777777777</c:v>
                </c:pt>
                <c:pt idx="1323">
                  <c:v>11.389444444444445</c:v>
                </c:pt>
                <c:pt idx="1324">
                  <c:v>11.406111111111111</c:v>
                </c:pt>
                <c:pt idx="1325">
                  <c:v>11.422777777777778</c:v>
                </c:pt>
                <c:pt idx="1326">
                  <c:v>11.439444444444444</c:v>
                </c:pt>
                <c:pt idx="1327">
                  <c:v>11.456111111111111</c:v>
                </c:pt>
                <c:pt idx="1328">
                  <c:v>11.472777777777777</c:v>
                </c:pt>
                <c:pt idx="1329">
                  <c:v>11.489444444444445</c:v>
                </c:pt>
                <c:pt idx="1330">
                  <c:v>11.506111111111112</c:v>
                </c:pt>
                <c:pt idx="1331">
                  <c:v>11.522777777777778</c:v>
                </c:pt>
                <c:pt idx="1332">
                  <c:v>11.539444444444445</c:v>
                </c:pt>
                <c:pt idx="1333">
                  <c:v>11.556111111111111</c:v>
                </c:pt>
                <c:pt idx="1334">
                  <c:v>11.572777777777778</c:v>
                </c:pt>
                <c:pt idx="1335">
                  <c:v>11.589444444444444</c:v>
                </c:pt>
                <c:pt idx="1336">
                  <c:v>11.606111111111112</c:v>
                </c:pt>
                <c:pt idx="1337">
                  <c:v>11.622777777777777</c:v>
                </c:pt>
                <c:pt idx="1338">
                  <c:v>11.639444444444445</c:v>
                </c:pt>
                <c:pt idx="1339">
                  <c:v>11.656111111111111</c:v>
                </c:pt>
                <c:pt idx="1340">
                  <c:v>11.672777777777778</c:v>
                </c:pt>
                <c:pt idx="1341">
                  <c:v>11.689444444444444</c:v>
                </c:pt>
                <c:pt idx="1342">
                  <c:v>11.706111111111111</c:v>
                </c:pt>
                <c:pt idx="1343">
                  <c:v>11.722777777777777</c:v>
                </c:pt>
                <c:pt idx="1344">
                  <c:v>11.739444444444445</c:v>
                </c:pt>
                <c:pt idx="1345">
                  <c:v>11.756111111111112</c:v>
                </c:pt>
                <c:pt idx="1346">
                  <c:v>11.772777777777778</c:v>
                </c:pt>
                <c:pt idx="1347">
                  <c:v>11.789444444444445</c:v>
                </c:pt>
                <c:pt idx="1348">
                  <c:v>11.806111111111111</c:v>
                </c:pt>
                <c:pt idx="1349">
                  <c:v>11.822777777777778</c:v>
                </c:pt>
                <c:pt idx="1350">
                  <c:v>11.839444444444444</c:v>
                </c:pt>
                <c:pt idx="1351">
                  <c:v>11.856111111111112</c:v>
                </c:pt>
                <c:pt idx="1352">
                  <c:v>11.872777777777777</c:v>
                </c:pt>
                <c:pt idx="1353">
                  <c:v>11.889444444444445</c:v>
                </c:pt>
                <c:pt idx="1354">
                  <c:v>11.906111111111111</c:v>
                </c:pt>
                <c:pt idx="1355">
                  <c:v>11.922777777777778</c:v>
                </c:pt>
                <c:pt idx="1356">
                  <c:v>11.939444444444444</c:v>
                </c:pt>
                <c:pt idx="1357">
                  <c:v>11.956111111111111</c:v>
                </c:pt>
                <c:pt idx="1358">
                  <c:v>11.972777777777777</c:v>
                </c:pt>
                <c:pt idx="1359">
                  <c:v>11.989444444444445</c:v>
                </c:pt>
                <c:pt idx="1360">
                  <c:v>12.006111111111112</c:v>
                </c:pt>
                <c:pt idx="1361">
                  <c:v>12.022777777777778</c:v>
                </c:pt>
                <c:pt idx="1362">
                  <c:v>12.039444444444445</c:v>
                </c:pt>
                <c:pt idx="1363">
                  <c:v>12.056111111111111</c:v>
                </c:pt>
                <c:pt idx="1364">
                  <c:v>12.072777777777778</c:v>
                </c:pt>
                <c:pt idx="1365">
                  <c:v>12.089444444444444</c:v>
                </c:pt>
                <c:pt idx="1366">
                  <c:v>12.106111111111112</c:v>
                </c:pt>
                <c:pt idx="1367">
                  <c:v>12.122777777777777</c:v>
                </c:pt>
                <c:pt idx="1368">
                  <c:v>12.139444444444445</c:v>
                </c:pt>
                <c:pt idx="1369">
                  <c:v>12.156111111111111</c:v>
                </c:pt>
                <c:pt idx="1370">
                  <c:v>12.172777777777778</c:v>
                </c:pt>
                <c:pt idx="1371">
                  <c:v>12.189444444444444</c:v>
                </c:pt>
                <c:pt idx="1372">
                  <c:v>12.206111111111111</c:v>
                </c:pt>
                <c:pt idx="1373">
                  <c:v>12.222777777777777</c:v>
                </c:pt>
                <c:pt idx="1374">
                  <c:v>12.239444444444445</c:v>
                </c:pt>
                <c:pt idx="1375">
                  <c:v>12.256111111111112</c:v>
                </c:pt>
                <c:pt idx="1376">
                  <c:v>12.272777777777778</c:v>
                </c:pt>
                <c:pt idx="1377">
                  <c:v>12.289444444444445</c:v>
                </c:pt>
                <c:pt idx="1378">
                  <c:v>12.306111111111111</c:v>
                </c:pt>
                <c:pt idx="1379">
                  <c:v>12.322777777777778</c:v>
                </c:pt>
                <c:pt idx="1380">
                  <c:v>12.339444444444444</c:v>
                </c:pt>
                <c:pt idx="1381">
                  <c:v>12.356111111111112</c:v>
                </c:pt>
                <c:pt idx="1382">
                  <c:v>12.372777777777777</c:v>
                </c:pt>
                <c:pt idx="1383">
                  <c:v>12.389444444444445</c:v>
                </c:pt>
                <c:pt idx="1384">
                  <c:v>12.406111111111111</c:v>
                </c:pt>
                <c:pt idx="1385">
                  <c:v>12.422777777777778</c:v>
                </c:pt>
                <c:pt idx="1386">
                  <c:v>12.439444444444444</c:v>
                </c:pt>
                <c:pt idx="1387">
                  <c:v>12.456111111111111</c:v>
                </c:pt>
                <c:pt idx="1388">
                  <c:v>12.472777777777777</c:v>
                </c:pt>
                <c:pt idx="1389">
                  <c:v>12.489444444444445</c:v>
                </c:pt>
                <c:pt idx="1390">
                  <c:v>12.506111111111112</c:v>
                </c:pt>
                <c:pt idx="1391">
                  <c:v>12.522777777777778</c:v>
                </c:pt>
                <c:pt idx="1392">
                  <c:v>12.539444444444445</c:v>
                </c:pt>
                <c:pt idx="1393">
                  <c:v>12.556111111111111</c:v>
                </c:pt>
                <c:pt idx="1394">
                  <c:v>12.572777777777778</c:v>
                </c:pt>
                <c:pt idx="1395">
                  <c:v>12.589444444444444</c:v>
                </c:pt>
                <c:pt idx="1396">
                  <c:v>12.606111111111112</c:v>
                </c:pt>
                <c:pt idx="1397">
                  <c:v>12.622777777777777</c:v>
                </c:pt>
                <c:pt idx="1398">
                  <c:v>12.639444444444445</c:v>
                </c:pt>
                <c:pt idx="1399">
                  <c:v>12.656111111111111</c:v>
                </c:pt>
                <c:pt idx="1400">
                  <c:v>12.672777777777778</c:v>
                </c:pt>
                <c:pt idx="1401">
                  <c:v>12.689444444444444</c:v>
                </c:pt>
                <c:pt idx="1402">
                  <c:v>12.706111111111111</c:v>
                </c:pt>
                <c:pt idx="1403">
                  <c:v>12.722777777777777</c:v>
                </c:pt>
                <c:pt idx="1404">
                  <c:v>12.739444444444445</c:v>
                </c:pt>
                <c:pt idx="1405">
                  <c:v>12.756111111111112</c:v>
                </c:pt>
                <c:pt idx="1406">
                  <c:v>12.772777777777778</c:v>
                </c:pt>
                <c:pt idx="1407">
                  <c:v>12.789444444444445</c:v>
                </c:pt>
                <c:pt idx="1408">
                  <c:v>12.806111111111111</c:v>
                </c:pt>
                <c:pt idx="1409">
                  <c:v>12.822777777777778</c:v>
                </c:pt>
                <c:pt idx="1410">
                  <c:v>12.839444444444444</c:v>
                </c:pt>
                <c:pt idx="1411">
                  <c:v>12.856111111111112</c:v>
                </c:pt>
                <c:pt idx="1412">
                  <c:v>12.872777777777777</c:v>
                </c:pt>
                <c:pt idx="1413">
                  <c:v>12.889444444444445</c:v>
                </c:pt>
                <c:pt idx="1414">
                  <c:v>12.906111111111111</c:v>
                </c:pt>
                <c:pt idx="1415">
                  <c:v>12.922777777777778</c:v>
                </c:pt>
                <c:pt idx="1416">
                  <c:v>12.939444444444444</c:v>
                </c:pt>
                <c:pt idx="1417">
                  <c:v>12.956111111111111</c:v>
                </c:pt>
                <c:pt idx="1418">
                  <c:v>12.972777777777777</c:v>
                </c:pt>
                <c:pt idx="1419">
                  <c:v>12.989444444444445</c:v>
                </c:pt>
                <c:pt idx="1420">
                  <c:v>13.006111111111112</c:v>
                </c:pt>
                <c:pt idx="1421">
                  <c:v>13.022777777777778</c:v>
                </c:pt>
                <c:pt idx="1422">
                  <c:v>13.039166666666667</c:v>
                </c:pt>
                <c:pt idx="1423">
                  <c:v>13.055833333333334</c:v>
                </c:pt>
                <c:pt idx="1424">
                  <c:v>13.0725</c:v>
                </c:pt>
                <c:pt idx="1425">
                  <c:v>13.089166666666667</c:v>
                </c:pt>
                <c:pt idx="1426">
                  <c:v>13.105833333333333</c:v>
                </c:pt>
                <c:pt idx="1427">
                  <c:v>13.1225</c:v>
                </c:pt>
                <c:pt idx="1428">
                  <c:v>13.139166666666666</c:v>
                </c:pt>
                <c:pt idx="1429">
                  <c:v>13.155833333333334</c:v>
                </c:pt>
                <c:pt idx="1430">
                  <c:v>13.172500000000001</c:v>
                </c:pt>
                <c:pt idx="1431">
                  <c:v>13.189166666666667</c:v>
                </c:pt>
                <c:pt idx="1432">
                  <c:v>13.205833333333334</c:v>
                </c:pt>
                <c:pt idx="1433">
                  <c:v>13.2225</c:v>
                </c:pt>
                <c:pt idx="1434">
                  <c:v>13.239166666666668</c:v>
                </c:pt>
                <c:pt idx="1435">
                  <c:v>13.255833333333333</c:v>
                </c:pt>
                <c:pt idx="1436">
                  <c:v>13.272500000000001</c:v>
                </c:pt>
                <c:pt idx="1437">
                  <c:v>13.289166666666667</c:v>
                </c:pt>
                <c:pt idx="1438">
                  <c:v>13.305833333333334</c:v>
                </c:pt>
                <c:pt idx="1439">
                  <c:v>13.3225</c:v>
                </c:pt>
                <c:pt idx="1440">
                  <c:v>13.339166666666667</c:v>
                </c:pt>
                <c:pt idx="1441">
                  <c:v>13.355833333333333</c:v>
                </c:pt>
                <c:pt idx="1442">
                  <c:v>13.3725</c:v>
                </c:pt>
                <c:pt idx="1443">
                  <c:v>13.389166666666666</c:v>
                </c:pt>
                <c:pt idx="1444">
                  <c:v>13.405833333333334</c:v>
                </c:pt>
                <c:pt idx="1445">
                  <c:v>13.422500000000001</c:v>
                </c:pt>
                <c:pt idx="1446">
                  <c:v>13.439166666666667</c:v>
                </c:pt>
                <c:pt idx="1447">
                  <c:v>13.455833333333334</c:v>
                </c:pt>
                <c:pt idx="1448">
                  <c:v>13.4725</c:v>
                </c:pt>
                <c:pt idx="1449">
                  <c:v>13.489166666666668</c:v>
                </c:pt>
                <c:pt idx="1450">
                  <c:v>13.505833333333333</c:v>
                </c:pt>
                <c:pt idx="1451">
                  <c:v>13.522500000000001</c:v>
                </c:pt>
                <c:pt idx="1452">
                  <c:v>13.539166666666667</c:v>
                </c:pt>
                <c:pt idx="1453">
                  <c:v>13.555833333333334</c:v>
                </c:pt>
                <c:pt idx="1454">
                  <c:v>13.572222222222223</c:v>
                </c:pt>
                <c:pt idx="1455">
                  <c:v>13.589166666666667</c:v>
                </c:pt>
                <c:pt idx="1456">
                  <c:v>13.605833333333333</c:v>
                </c:pt>
                <c:pt idx="1457">
                  <c:v>13.6225</c:v>
                </c:pt>
                <c:pt idx="1458">
                  <c:v>13.639166666666666</c:v>
                </c:pt>
                <c:pt idx="1459">
                  <c:v>13.655833333333334</c:v>
                </c:pt>
                <c:pt idx="1460">
                  <c:v>13.672500000000001</c:v>
                </c:pt>
                <c:pt idx="1461">
                  <c:v>13.68888888888889</c:v>
                </c:pt>
                <c:pt idx="1462">
                  <c:v>13.705833333333334</c:v>
                </c:pt>
                <c:pt idx="1463">
                  <c:v>13.722222222222223</c:v>
                </c:pt>
                <c:pt idx="1464">
                  <c:v>13.739166666666668</c:v>
                </c:pt>
                <c:pt idx="1465">
                  <c:v>13.755833333333333</c:v>
                </c:pt>
                <c:pt idx="1466">
                  <c:v>13.772222222222222</c:v>
                </c:pt>
                <c:pt idx="1467">
                  <c:v>13.789166666666667</c:v>
                </c:pt>
                <c:pt idx="1468">
                  <c:v>13.805555555555555</c:v>
                </c:pt>
                <c:pt idx="1469">
                  <c:v>13.8225</c:v>
                </c:pt>
                <c:pt idx="1470">
                  <c:v>13.83888888888889</c:v>
                </c:pt>
                <c:pt idx="1471">
                  <c:v>13.855555555555556</c:v>
                </c:pt>
                <c:pt idx="1472">
                  <c:v>13.872222222222224</c:v>
                </c:pt>
                <c:pt idx="1473">
                  <c:v>13.888888888888889</c:v>
                </c:pt>
                <c:pt idx="1474">
                  <c:v>13.905833333333334</c:v>
                </c:pt>
                <c:pt idx="1475">
                  <c:v>13.922222222222222</c:v>
                </c:pt>
                <c:pt idx="1476">
                  <c:v>13.93888888888889</c:v>
                </c:pt>
                <c:pt idx="1477">
                  <c:v>13.955555555555556</c:v>
                </c:pt>
                <c:pt idx="1478">
                  <c:v>13.972222222222223</c:v>
                </c:pt>
                <c:pt idx="1479">
                  <c:v>13.988888888888889</c:v>
                </c:pt>
                <c:pt idx="1480">
                  <c:v>14.005555555555556</c:v>
                </c:pt>
                <c:pt idx="1481">
                  <c:v>14.022222222222222</c:v>
                </c:pt>
                <c:pt idx="1482">
                  <c:v>14.03888888888889</c:v>
                </c:pt>
                <c:pt idx="1483">
                  <c:v>14.055555555555555</c:v>
                </c:pt>
                <c:pt idx="1484">
                  <c:v>14.072222222222223</c:v>
                </c:pt>
                <c:pt idx="1485">
                  <c:v>14.08888888888889</c:v>
                </c:pt>
                <c:pt idx="1486">
                  <c:v>14.105555555555556</c:v>
                </c:pt>
                <c:pt idx="1487">
                  <c:v>14.122222222222224</c:v>
                </c:pt>
                <c:pt idx="1488">
                  <c:v>14.138888888888889</c:v>
                </c:pt>
                <c:pt idx="1489">
                  <c:v>14.155555555555557</c:v>
                </c:pt>
                <c:pt idx="1490">
                  <c:v>14.172222222222222</c:v>
                </c:pt>
                <c:pt idx="1491">
                  <c:v>14.18888888888889</c:v>
                </c:pt>
                <c:pt idx="1492">
                  <c:v>14.205555555555556</c:v>
                </c:pt>
                <c:pt idx="1493">
                  <c:v>14.222222222222223</c:v>
                </c:pt>
                <c:pt idx="1494">
                  <c:v>14.238888888888889</c:v>
                </c:pt>
                <c:pt idx="1495">
                  <c:v>14.255555555555556</c:v>
                </c:pt>
                <c:pt idx="1496">
                  <c:v>14.272222222222222</c:v>
                </c:pt>
                <c:pt idx="1497">
                  <c:v>14.28888888888889</c:v>
                </c:pt>
                <c:pt idx="1498">
                  <c:v>14.305555555555555</c:v>
                </c:pt>
                <c:pt idx="1499">
                  <c:v>14.322222222222223</c:v>
                </c:pt>
                <c:pt idx="1500">
                  <c:v>14.33888888888889</c:v>
                </c:pt>
                <c:pt idx="1501">
                  <c:v>14.355555555555556</c:v>
                </c:pt>
                <c:pt idx="1502">
                  <c:v>14.372222222222224</c:v>
                </c:pt>
                <c:pt idx="1503">
                  <c:v>14.388888888888889</c:v>
                </c:pt>
                <c:pt idx="1504">
                  <c:v>14.405555555555557</c:v>
                </c:pt>
                <c:pt idx="1505">
                  <c:v>14.422222222222222</c:v>
                </c:pt>
                <c:pt idx="1506">
                  <c:v>14.43888888888889</c:v>
                </c:pt>
                <c:pt idx="1507">
                  <c:v>14.455555555555556</c:v>
                </c:pt>
                <c:pt idx="1508">
                  <c:v>14.472222222222223</c:v>
                </c:pt>
                <c:pt idx="1509">
                  <c:v>14.488888888888889</c:v>
                </c:pt>
                <c:pt idx="1510">
                  <c:v>14.505555555555556</c:v>
                </c:pt>
                <c:pt idx="1511">
                  <c:v>14.522222222222222</c:v>
                </c:pt>
                <c:pt idx="1512">
                  <c:v>14.53888888888889</c:v>
                </c:pt>
                <c:pt idx="1513">
                  <c:v>14.555555555555555</c:v>
                </c:pt>
                <c:pt idx="1514">
                  <c:v>14.572222222222223</c:v>
                </c:pt>
                <c:pt idx="1515">
                  <c:v>14.58888888888889</c:v>
                </c:pt>
                <c:pt idx="1516">
                  <c:v>14.605555555555556</c:v>
                </c:pt>
                <c:pt idx="1517">
                  <c:v>14.622222222222224</c:v>
                </c:pt>
                <c:pt idx="1518">
                  <c:v>14.638888888888889</c:v>
                </c:pt>
                <c:pt idx="1519">
                  <c:v>14.655555555555557</c:v>
                </c:pt>
                <c:pt idx="1520">
                  <c:v>14.672222222222222</c:v>
                </c:pt>
                <c:pt idx="1521">
                  <c:v>14.68888888888889</c:v>
                </c:pt>
                <c:pt idx="1522">
                  <c:v>14.705555555555556</c:v>
                </c:pt>
                <c:pt idx="1523">
                  <c:v>14.722222222222223</c:v>
                </c:pt>
                <c:pt idx="1524">
                  <c:v>14.738888888888889</c:v>
                </c:pt>
                <c:pt idx="1525">
                  <c:v>14.755555555555556</c:v>
                </c:pt>
                <c:pt idx="1526">
                  <c:v>14.772222222222222</c:v>
                </c:pt>
                <c:pt idx="1527">
                  <c:v>14.78888888888889</c:v>
                </c:pt>
                <c:pt idx="1528">
                  <c:v>14.805555555555555</c:v>
                </c:pt>
                <c:pt idx="1529">
                  <c:v>14.822222222222223</c:v>
                </c:pt>
                <c:pt idx="1530">
                  <c:v>14.83888888888889</c:v>
                </c:pt>
                <c:pt idx="1531">
                  <c:v>14.855555555555556</c:v>
                </c:pt>
                <c:pt idx="1532">
                  <c:v>14.872222222222224</c:v>
                </c:pt>
                <c:pt idx="1533">
                  <c:v>14.888888888888889</c:v>
                </c:pt>
                <c:pt idx="1534">
                  <c:v>14.905555555555557</c:v>
                </c:pt>
                <c:pt idx="1535">
                  <c:v>14.922222222222222</c:v>
                </c:pt>
                <c:pt idx="1536">
                  <c:v>14.93888888888889</c:v>
                </c:pt>
                <c:pt idx="1537">
                  <c:v>14.955555555555556</c:v>
                </c:pt>
                <c:pt idx="1538">
                  <c:v>14.972222222222223</c:v>
                </c:pt>
                <c:pt idx="1539">
                  <c:v>14.988888888888889</c:v>
                </c:pt>
                <c:pt idx="1540">
                  <c:v>15.005555555555556</c:v>
                </c:pt>
                <c:pt idx="1541">
                  <c:v>15.022222222222222</c:v>
                </c:pt>
                <c:pt idx="1542">
                  <c:v>15.03888888888889</c:v>
                </c:pt>
                <c:pt idx="1543">
                  <c:v>15.055555555555555</c:v>
                </c:pt>
                <c:pt idx="1544">
                  <c:v>15.072222222222223</c:v>
                </c:pt>
                <c:pt idx="1545">
                  <c:v>15.08888888888889</c:v>
                </c:pt>
                <c:pt idx="1546">
                  <c:v>15.105555555555556</c:v>
                </c:pt>
                <c:pt idx="1547">
                  <c:v>15.122222222222224</c:v>
                </c:pt>
                <c:pt idx="1548">
                  <c:v>15.138888888888889</c:v>
                </c:pt>
                <c:pt idx="1549">
                  <c:v>15.155555555555557</c:v>
                </c:pt>
                <c:pt idx="1550">
                  <c:v>15.172222222222222</c:v>
                </c:pt>
                <c:pt idx="1551">
                  <c:v>15.18888888888889</c:v>
                </c:pt>
                <c:pt idx="1552">
                  <c:v>15.205555555555556</c:v>
                </c:pt>
                <c:pt idx="1553">
                  <c:v>15.222222222222223</c:v>
                </c:pt>
                <c:pt idx="1554">
                  <c:v>15.238888888888889</c:v>
                </c:pt>
                <c:pt idx="1555">
                  <c:v>15.255555555555556</c:v>
                </c:pt>
                <c:pt idx="1556">
                  <c:v>15.272222222222222</c:v>
                </c:pt>
                <c:pt idx="1557">
                  <c:v>15.28888888888889</c:v>
                </c:pt>
                <c:pt idx="1558">
                  <c:v>15.305555555555555</c:v>
                </c:pt>
                <c:pt idx="1559">
                  <c:v>15.322222222222223</c:v>
                </c:pt>
                <c:pt idx="1560">
                  <c:v>15.33888888888889</c:v>
                </c:pt>
                <c:pt idx="1561">
                  <c:v>15.355555555555556</c:v>
                </c:pt>
                <c:pt idx="1562">
                  <c:v>15.372222222222224</c:v>
                </c:pt>
                <c:pt idx="1563">
                  <c:v>15.388888888888889</c:v>
                </c:pt>
                <c:pt idx="1564">
                  <c:v>15.405555555555557</c:v>
                </c:pt>
                <c:pt idx="1565">
                  <c:v>15.422222222222222</c:v>
                </c:pt>
                <c:pt idx="1566">
                  <c:v>15.43888888888889</c:v>
                </c:pt>
                <c:pt idx="1567">
                  <c:v>15.455555555555556</c:v>
                </c:pt>
                <c:pt idx="1568">
                  <c:v>15.472222222222223</c:v>
                </c:pt>
                <c:pt idx="1569">
                  <c:v>15.488888888888889</c:v>
                </c:pt>
                <c:pt idx="1570">
                  <c:v>15.505555555555556</c:v>
                </c:pt>
                <c:pt idx="1571">
                  <c:v>15.522222222222222</c:v>
                </c:pt>
                <c:pt idx="1572">
                  <c:v>15.53888888888889</c:v>
                </c:pt>
                <c:pt idx="1573">
                  <c:v>15.555555555555555</c:v>
                </c:pt>
                <c:pt idx="1574">
                  <c:v>15.572222222222223</c:v>
                </c:pt>
                <c:pt idx="1575">
                  <c:v>15.58888888888889</c:v>
                </c:pt>
                <c:pt idx="1576">
                  <c:v>15.605555555555556</c:v>
                </c:pt>
                <c:pt idx="1577">
                  <c:v>15.622222222222224</c:v>
                </c:pt>
                <c:pt idx="1578">
                  <c:v>15.638888888888889</c:v>
                </c:pt>
                <c:pt idx="1579">
                  <c:v>15.655555555555557</c:v>
                </c:pt>
                <c:pt idx="1580">
                  <c:v>15.672222222222222</c:v>
                </c:pt>
                <c:pt idx="1581">
                  <c:v>15.68888888888889</c:v>
                </c:pt>
                <c:pt idx="1582">
                  <c:v>15.705555555555556</c:v>
                </c:pt>
                <c:pt idx="1583">
                  <c:v>15.722222222222223</c:v>
                </c:pt>
                <c:pt idx="1584">
                  <c:v>15.738888888888889</c:v>
                </c:pt>
                <c:pt idx="1585">
                  <c:v>15.755555555555556</c:v>
                </c:pt>
                <c:pt idx="1586">
                  <c:v>15.772222222222222</c:v>
                </c:pt>
                <c:pt idx="1587">
                  <c:v>15.78888888888889</c:v>
                </c:pt>
                <c:pt idx="1588">
                  <c:v>15.805555555555555</c:v>
                </c:pt>
                <c:pt idx="1589">
                  <c:v>15.822222222222223</c:v>
                </c:pt>
                <c:pt idx="1590">
                  <c:v>15.83888888888889</c:v>
                </c:pt>
                <c:pt idx="1591">
                  <c:v>15.855555555555556</c:v>
                </c:pt>
                <c:pt idx="1592">
                  <c:v>15.872222222222224</c:v>
                </c:pt>
                <c:pt idx="1593">
                  <c:v>15.888888888888889</c:v>
                </c:pt>
                <c:pt idx="1594">
                  <c:v>15.905555555555557</c:v>
                </c:pt>
                <c:pt idx="1595">
                  <c:v>15.922222222222222</c:v>
                </c:pt>
                <c:pt idx="1596">
                  <c:v>15.93888888888889</c:v>
                </c:pt>
                <c:pt idx="1597">
                  <c:v>15.955555555555556</c:v>
                </c:pt>
                <c:pt idx="1598">
                  <c:v>15.972222222222223</c:v>
                </c:pt>
                <c:pt idx="1599">
                  <c:v>15.988888888888889</c:v>
                </c:pt>
                <c:pt idx="1600">
                  <c:v>16.005555555555556</c:v>
                </c:pt>
                <c:pt idx="1601">
                  <c:v>16.022222222222222</c:v>
                </c:pt>
                <c:pt idx="1602">
                  <c:v>16.038888888888888</c:v>
                </c:pt>
                <c:pt idx="1603">
                  <c:v>16.055555555555557</c:v>
                </c:pt>
                <c:pt idx="1604">
                  <c:v>16.072222222222223</c:v>
                </c:pt>
                <c:pt idx="1605">
                  <c:v>16.088888888888889</c:v>
                </c:pt>
                <c:pt idx="1606">
                  <c:v>16.105555555555558</c:v>
                </c:pt>
                <c:pt idx="1607">
                  <c:v>16.122222222222224</c:v>
                </c:pt>
                <c:pt idx="1608">
                  <c:v>16.138888888888889</c:v>
                </c:pt>
                <c:pt idx="1609">
                  <c:v>16.155555555555555</c:v>
                </c:pt>
                <c:pt idx="1610">
                  <c:v>16.172222222222224</c:v>
                </c:pt>
                <c:pt idx="1611">
                  <c:v>16.18888888888889</c:v>
                </c:pt>
                <c:pt idx="1612">
                  <c:v>16.205555555555556</c:v>
                </c:pt>
                <c:pt idx="1613">
                  <c:v>16.222222222222221</c:v>
                </c:pt>
                <c:pt idx="1614">
                  <c:v>16.238888888888891</c:v>
                </c:pt>
                <c:pt idx="1615">
                  <c:v>16.255555555555556</c:v>
                </c:pt>
                <c:pt idx="1616">
                  <c:v>16.272222222222222</c:v>
                </c:pt>
                <c:pt idx="1617">
                  <c:v>16.288888888888888</c:v>
                </c:pt>
                <c:pt idx="1618">
                  <c:v>16.305555555555557</c:v>
                </c:pt>
                <c:pt idx="1619">
                  <c:v>16.322222222222223</c:v>
                </c:pt>
                <c:pt idx="1620">
                  <c:v>16.338888888888889</c:v>
                </c:pt>
                <c:pt idx="1621">
                  <c:v>16.355555555555558</c:v>
                </c:pt>
                <c:pt idx="1622">
                  <c:v>16.372222222222224</c:v>
                </c:pt>
                <c:pt idx="1623">
                  <c:v>16.388888888888889</c:v>
                </c:pt>
                <c:pt idx="1624">
                  <c:v>16.405555555555555</c:v>
                </c:pt>
                <c:pt idx="1625">
                  <c:v>16.422222222222224</c:v>
                </c:pt>
                <c:pt idx="1626">
                  <c:v>16.43888888888889</c:v>
                </c:pt>
                <c:pt idx="1627">
                  <c:v>16.455555555555556</c:v>
                </c:pt>
                <c:pt idx="1628">
                  <c:v>16.472222222222221</c:v>
                </c:pt>
                <c:pt idx="1629">
                  <c:v>16.488888888888891</c:v>
                </c:pt>
                <c:pt idx="1630">
                  <c:v>16.505555555555556</c:v>
                </c:pt>
                <c:pt idx="1631">
                  <c:v>16.522222222222222</c:v>
                </c:pt>
                <c:pt idx="1632">
                  <c:v>16.538888888888888</c:v>
                </c:pt>
                <c:pt idx="1633">
                  <c:v>16.555555555555557</c:v>
                </c:pt>
                <c:pt idx="1634">
                  <c:v>16.572222222222223</c:v>
                </c:pt>
                <c:pt idx="1635">
                  <c:v>16.588888888888889</c:v>
                </c:pt>
                <c:pt idx="1636">
                  <c:v>16.605555555555558</c:v>
                </c:pt>
                <c:pt idx="1637">
                  <c:v>16.622222222222224</c:v>
                </c:pt>
                <c:pt idx="1638">
                  <c:v>16.638888888888889</c:v>
                </c:pt>
                <c:pt idx="1639">
                  <c:v>16.655555555555555</c:v>
                </c:pt>
                <c:pt idx="1640">
                  <c:v>16.672222222222224</c:v>
                </c:pt>
                <c:pt idx="1641">
                  <c:v>16.68888888888889</c:v>
                </c:pt>
                <c:pt idx="1642">
                  <c:v>16.705555555555556</c:v>
                </c:pt>
                <c:pt idx="1643">
                  <c:v>16.722222222222221</c:v>
                </c:pt>
                <c:pt idx="1644">
                  <c:v>16.738888888888891</c:v>
                </c:pt>
                <c:pt idx="1645">
                  <c:v>16.755555555555556</c:v>
                </c:pt>
                <c:pt idx="1646">
                  <c:v>16.772222222222222</c:v>
                </c:pt>
                <c:pt idx="1647">
                  <c:v>16.788888888888888</c:v>
                </c:pt>
                <c:pt idx="1648">
                  <c:v>16.805555555555557</c:v>
                </c:pt>
                <c:pt idx="1649">
                  <c:v>16.822222222222223</c:v>
                </c:pt>
                <c:pt idx="1650">
                  <c:v>16.838888888888889</c:v>
                </c:pt>
                <c:pt idx="1651">
                  <c:v>16.855555555555558</c:v>
                </c:pt>
                <c:pt idx="1652">
                  <c:v>16.872222222222224</c:v>
                </c:pt>
                <c:pt idx="1653">
                  <c:v>16.888888888888889</c:v>
                </c:pt>
                <c:pt idx="1654">
                  <c:v>16.905555555555555</c:v>
                </c:pt>
                <c:pt idx="1655">
                  <c:v>16.922222222222224</c:v>
                </c:pt>
                <c:pt idx="1656">
                  <c:v>16.93888888888889</c:v>
                </c:pt>
                <c:pt idx="1657">
                  <c:v>16.955555555555556</c:v>
                </c:pt>
                <c:pt idx="1658">
                  <c:v>16.972222222222221</c:v>
                </c:pt>
                <c:pt idx="1659">
                  <c:v>16.988888888888891</c:v>
                </c:pt>
                <c:pt idx="1660">
                  <c:v>17.005555555555556</c:v>
                </c:pt>
                <c:pt idx="1661">
                  <c:v>17.022222222222222</c:v>
                </c:pt>
                <c:pt idx="1662">
                  <c:v>17.038888888888888</c:v>
                </c:pt>
                <c:pt idx="1663">
                  <c:v>17.055555555555557</c:v>
                </c:pt>
                <c:pt idx="1664">
                  <c:v>17.072222222222219</c:v>
                </c:pt>
                <c:pt idx="1665">
                  <c:v>17.088888888888889</c:v>
                </c:pt>
                <c:pt idx="1666">
                  <c:v>17.105555555555554</c:v>
                </c:pt>
                <c:pt idx="1667">
                  <c:v>17.12222222222222</c:v>
                </c:pt>
                <c:pt idx="1668">
                  <c:v>17.138888888888889</c:v>
                </c:pt>
                <c:pt idx="1669">
                  <c:v>17.155555555555555</c:v>
                </c:pt>
                <c:pt idx="1670">
                  <c:v>17.172222222222221</c:v>
                </c:pt>
                <c:pt idx="1671">
                  <c:v>17.188888888888886</c:v>
                </c:pt>
                <c:pt idx="1672">
                  <c:v>17.205555555555556</c:v>
                </c:pt>
                <c:pt idx="1673">
                  <c:v>17.222222222222221</c:v>
                </c:pt>
                <c:pt idx="1674">
                  <c:v>17.238888888888887</c:v>
                </c:pt>
                <c:pt idx="1675">
                  <c:v>17.255555555555553</c:v>
                </c:pt>
                <c:pt idx="1676">
                  <c:v>17.272222222222222</c:v>
                </c:pt>
                <c:pt idx="1677">
                  <c:v>17.288888888888888</c:v>
                </c:pt>
                <c:pt idx="1678">
                  <c:v>17.305555555555554</c:v>
                </c:pt>
                <c:pt idx="1679">
                  <c:v>17.322222222222219</c:v>
                </c:pt>
                <c:pt idx="1680">
                  <c:v>17.338888888888889</c:v>
                </c:pt>
                <c:pt idx="1681">
                  <c:v>17.355555555555554</c:v>
                </c:pt>
                <c:pt idx="1682">
                  <c:v>17.37222222222222</c:v>
                </c:pt>
                <c:pt idx="1683">
                  <c:v>17.388888888888889</c:v>
                </c:pt>
                <c:pt idx="1684">
                  <c:v>17.405555555555555</c:v>
                </c:pt>
                <c:pt idx="1685">
                  <c:v>17.422222222222221</c:v>
                </c:pt>
                <c:pt idx="1686">
                  <c:v>17.438888888888886</c:v>
                </c:pt>
                <c:pt idx="1687">
                  <c:v>17.455555555555556</c:v>
                </c:pt>
                <c:pt idx="1688">
                  <c:v>17.472222222222221</c:v>
                </c:pt>
                <c:pt idx="1689">
                  <c:v>17.488888888888887</c:v>
                </c:pt>
                <c:pt idx="1690">
                  <c:v>17.505555555555553</c:v>
                </c:pt>
                <c:pt idx="1691">
                  <c:v>17.522222222222222</c:v>
                </c:pt>
                <c:pt idx="1692">
                  <c:v>17.538888888888888</c:v>
                </c:pt>
                <c:pt idx="1693">
                  <c:v>17.555555555555554</c:v>
                </c:pt>
                <c:pt idx="1694">
                  <c:v>17.572222222222219</c:v>
                </c:pt>
                <c:pt idx="1695">
                  <c:v>17.588888888888889</c:v>
                </c:pt>
                <c:pt idx="1696">
                  <c:v>17.605555555555554</c:v>
                </c:pt>
                <c:pt idx="1697">
                  <c:v>17.62222222222222</c:v>
                </c:pt>
                <c:pt idx="1698">
                  <c:v>17.638888888888889</c:v>
                </c:pt>
                <c:pt idx="1699">
                  <c:v>17.655555555555555</c:v>
                </c:pt>
                <c:pt idx="1700">
                  <c:v>17.672222222222221</c:v>
                </c:pt>
                <c:pt idx="1701">
                  <c:v>17.688888888888886</c:v>
                </c:pt>
                <c:pt idx="1702">
                  <c:v>17.705555555555556</c:v>
                </c:pt>
                <c:pt idx="1703">
                  <c:v>17.722222222222221</c:v>
                </c:pt>
                <c:pt idx="1704">
                  <c:v>17.738888888888887</c:v>
                </c:pt>
                <c:pt idx="1705">
                  <c:v>17.755555555555553</c:v>
                </c:pt>
                <c:pt idx="1706">
                  <c:v>17.772222222222222</c:v>
                </c:pt>
                <c:pt idx="1707">
                  <c:v>17.788888888888888</c:v>
                </c:pt>
                <c:pt idx="1708">
                  <c:v>17.805555555555554</c:v>
                </c:pt>
                <c:pt idx="1709">
                  <c:v>17.822222222222219</c:v>
                </c:pt>
                <c:pt idx="1710">
                  <c:v>17.838888888888889</c:v>
                </c:pt>
                <c:pt idx="1711">
                  <c:v>17.855555555555554</c:v>
                </c:pt>
                <c:pt idx="1712">
                  <c:v>17.87222222222222</c:v>
                </c:pt>
                <c:pt idx="1713">
                  <c:v>17.888888888888889</c:v>
                </c:pt>
                <c:pt idx="1714">
                  <c:v>17.905555555555555</c:v>
                </c:pt>
                <c:pt idx="1715">
                  <c:v>17.922222222222221</c:v>
                </c:pt>
                <c:pt idx="1716">
                  <c:v>17.938888888888886</c:v>
                </c:pt>
                <c:pt idx="1717">
                  <c:v>17.955555555555556</c:v>
                </c:pt>
                <c:pt idx="1718">
                  <c:v>17.972222222222221</c:v>
                </c:pt>
                <c:pt idx="1719">
                  <c:v>17.988888888888887</c:v>
                </c:pt>
                <c:pt idx="1720">
                  <c:v>18.005555555555553</c:v>
                </c:pt>
                <c:pt idx="1721">
                  <c:v>18.022222222222222</c:v>
                </c:pt>
                <c:pt idx="1722">
                  <c:v>18.038888888888888</c:v>
                </c:pt>
                <c:pt idx="1723">
                  <c:v>18.055555555555554</c:v>
                </c:pt>
                <c:pt idx="1724">
                  <c:v>18.072222222222219</c:v>
                </c:pt>
                <c:pt idx="1725">
                  <c:v>18.088888888888889</c:v>
                </c:pt>
                <c:pt idx="1726">
                  <c:v>18.105555555555554</c:v>
                </c:pt>
                <c:pt idx="1727">
                  <c:v>18.12222222222222</c:v>
                </c:pt>
                <c:pt idx="1728">
                  <c:v>18.138888888888889</c:v>
                </c:pt>
                <c:pt idx="1729">
                  <c:v>18.155555555555555</c:v>
                </c:pt>
                <c:pt idx="1730">
                  <c:v>18.172222222222221</c:v>
                </c:pt>
                <c:pt idx="1731">
                  <c:v>18.188888888888886</c:v>
                </c:pt>
                <c:pt idx="1732">
                  <c:v>18.205555555555556</c:v>
                </c:pt>
                <c:pt idx="1733">
                  <c:v>18.222222222222221</c:v>
                </c:pt>
                <c:pt idx="1734">
                  <c:v>18.238888888888887</c:v>
                </c:pt>
                <c:pt idx="1735">
                  <c:v>18.255555555555553</c:v>
                </c:pt>
                <c:pt idx="1736">
                  <c:v>18.272222222222222</c:v>
                </c:pt>
                <c:pt idx="1737">
                  <c:v>18.288888888888888</c:v>
                </c:pt>
                <c:pt idx="1738">
                  <c:v>18.305555555555554</c:v>
                </c:pt>
                <c:pt idx="1739">
                  <c:v>18.322222222222219</c:v>
                </c:pt>
                <c:pt idx="1740">
                  <c:v>18.338888888888889</c:v>
                </c:pt>
                <c:pt idx="1741">
                  <c:v>18.355555555555554</c:v>
                </c:pt>
                <c:pt idx="1742">
                  <c:v>18.37222222222222</c:v>
                </c:pt>
                <c:pt idx="1743">
                  <c:v>18.388888888888889</c:v>
                </c:pt>
                <c:pt idx="1744">
                  <c:v>18.405555555555555</c:v>
                </c:pt>
                <c:pt idx="1745">
                  <c:v>18.422222222222221</c:v>
                </c:pt>
                <c:pt idx="1746">
                  <c:v>18.438888888888886</c:v>
                </c:pt>
                <c:pt idx="1747">
                  <c:v>18.455555555555556</c:v>
                </c:pt>
                <c:pt idx="1748">
                  <c:v>18.471944444444443</c:v>
                </c:pt>
                <c:pt idx="1749">
                  <c:v>18.488888888888887</c:v>
                </c:pt>
                <c:pt idx="1750">
                  <c:v>18.505277777777778</c:v>
                </c:pt>
                <c:pt idx="1751">
                  <c:v>18.522222222222222</c:v>
                </c:pt>
                <c:pt idx="1752">
                  <c:v>18.538888888888888</c:v>
                </c:pt>
                <c:pt idx="1753">
                  <c:v>18.555277777777778</c:v>
                </c:pt>
                <c:pt idx="1754">
                  <c:v>18.572222222222219</c:v>
                </c:pt>
                <c:pt idx="1755">
                  <c:v>18.58861111111111</c:v>
                </c:pt>
                <c:pt idx="1756">
                  <c:v>18.605555555555554</c:v>
                </c:pt>
                <c:pt idx="1757">
                  <c:v>18.621944444444445</c:v>
                </c:pt>
                <c:pt idx="1758">
                  <c:v>18.638888888888889</c:v>
                </c:pt>
                <c:pt idx="1759">
                  <c:v>18.655277777777776</c:v>
                </c:pt>
                <c:pt idx="1760">
                  <c:v>18.671944444444442</c:v>
                </c:pt>
                <c:pt idx="1761">
                  <c:v>18.688888888888886</c:v>
                </c:pt>
                <c:pt idx="1762">
                  <c:v>18.705277777777777</c:v>
                </c:pt>
                <c:pt idx="1763">
                  <c:v>18.722222222222221</c:v>
                </c:pt>
                <c:pt idx="1764">
                  <c:v>18.738611111111108</c:v>
                </c:pt>
                <c:pt idx="1765">
                  <c:v>18.755277777777778</c:v>
                </c:pt>
                <c:pt idx="1766">
                  <c:v>18.771944444444443</c:v>
                </c:pt>
                <c:pt idx="1767">
                  <c:v>18.788611111111109</c:v>
                </c:pt>
                <c:pt idx="1768">
                  <c:v>18.805277777777778</c:v>
                </c:pt>
                <c:pt idx="1769">
                  <c:v>18.821944444444444</c:v>
                </c:pt>
                <c:pt idx="1770">
                  <c:v>18.83861111111111</c:v>
                </c:pt>
                <c:pt idx="1771">
                  <c:v>18.855277777777776</c:v>
                </c:pt>
                <c:pt idx="1772">
                  <c:v>18.871944444444445</c:v>
                </c:pt>
                <c:pt idx="1773">
                  <c:v>18.888611111111111</c:v>
                </c:pt>
                <c:pt idx="1774">
                  <c:v>18.905277777777776</c:v>
                </c:pt>
                <c:pt idx="1775">
                  <c:v>18.921944444444442</c:v>
                </c:pt>
                <c:pt idx="1776">
                  <c:v>18.938611111111111</c:v>
                </c:pt>
                <c:pt idx="1777">
                  <c:v>18.955277777777777</c:v>
                </c:pt>
                <c:pt idx="1778">
                  <c:v>18.971944444444443</c:v>
                </c:pt>
                <c:pt idx="1779">
                  <c:v>18.988611111111108</c:v>
                </c:pt>
                <c:pt idx="1780">
                  <c:v>19.005277777777778</c:v>
                </c:pt>
                <c:pt idx="1781">
                  <c:v>19.021944444444443</c:v>
                </c:pt>
                <c:pt idx="1782">
                  <c:v>19.038611111111109</c:v>
                </c:pt>
                <c:pt idx="1783">
                  <c:v>19.055277777777778</c:v>
                </c:pt>
                <c:pt idx="1784">
                  <c:v>19.071944444444444</c:v>
                </c:pt>
                <c:pt idx="1785">
                  <c:v>19.08861111111111</c:v>
                </c:pt>
                <c:pt idx="1786">
                  <c:v>19.105277777777776</c:v>
                </c:pt>
                <c:pt idx="1787">
                  <c:v>19.121944444444445</c:v>
                </c:pt>
                <c:pt idx="1788">
                  <c:v>19.138611111111111</c:v>
                </c:pt>
                <c:pt idx="1789">
                  <c:v>19.155277777777776</c:v>
                </c:pt>
                <c:pt idx="1790">
                  <c:v>19.171944444444442</c:v>
                </c:pt>
                <c:pt idx="1791">
                  <c:v>19.188611111111111</c:v>
                </c:pt>
                <c:pt idx="1792">
                  <c:v>19.205277777777777</c:v>
                </c:pt>
                <c:pt idx="1793">
                  <c:v>19.221944444444443</c:v>
                </c:pt>
                <c:pt idx="1794">
                  <c:v>19.238611111111108</c:v>
                </c:pt>
                <c:pt idx="1795">
                  <c:v>19.255277777777778</c:v>
                </c:pt>
                <c:pt idx="1796">
                  <c:v>19.271944444444443</c:v>
                </c:pt>
                <c:pt idx="1797">
                  <c:v>19.288611111111109</c:v>
                </c:pt>
                <c:pt idx="1798">
                  <c:v>19.305277777777778</c:v>
                </c:pt>
                <c:pt idx="1799">
                  <c:v>19.321944444444444</c:v>
                </c:pt>
                <c:pt idx="1800">
                  <c:v>19.33861111111111</c:v>
                </c:pt>
                <c:pt idx="1801">
                  <c:v>19.355277777777776</c:v>
                </c:pt>
                <c:pt idx="1802">
                  <c:v>19.371944444444445</c:v>
                </c:pt>
                <c:pt idx="1803">
                  <c:v>19.388611111111111</c:v>
                </c:pt>
                <c:pt idx="1804">
                  <c:v>19.405277777777776</c:v>
                </c:pt>
                <c:pt idx="1805">
                  <c:v>19.421944444444442</c:v>
                </c:pt>
                <c:pt idx="1806">
                  <c:v>19.438611111111111</c:v>
                </c:pt>
                <c:pt idx="1807">
                  <c:v>19.455277777777777</c:v>
                </c:pt>
                <c:pt idx="1808">
                  <c:v>19.471944444444443</c:v>
                </c:pt>
                <c:pt idx="1809">
                  <c:v>19.488611111111108</c:v>
                </c:pt>
                <c:pt idx="1810">
                  <c:v>19.505277777777778</c:v>
                </c:pt>
                <c:pt idx="1811">
                  <c:v>19.521944444444443</c:v>
                </c:pt>
                <c:pt idx="1812">
                  <c:v>19.538611111111109</c:v>
                </c:pt>
                <c:pt idx="1813">
                  <c:v>19.555277777777778</c:v>
                </c:pt>
                <c:pt idx="1814">
                  <c:v>19.571944444444444</c:v>
                </c:pt>
                <c:pt idx="1815">
                  <c:v>19.58861111111111</c:v>
                </c:pt>
                <c:pt idx="1816">
                  <c:v>19.605277777777776</c:v>
                </c:pt>
                <c:pt idx="1817">
                  <c:v>19.621944444444445</c:v>
                </c:pt>
                <c:pt idx="1818">
                  <c:v>19.638611111111111</c:v>
                </c:pt>
                <c:pt idx="1819">
                  <c:v>19.655277777777776</c:v>
                </c:pt>
                <c:pt idx="1820">
                  <c:v>19.671944444444442</c:v>
                </c:pt>
                <c:pt idx="1821">
                  <c:v>19.688611111111111</c:v>
                </c:pt>
                <c:pt idx="1822">
                  <c:v>19.705277777777777</c:v>
                </c:pt>
                <c:pt idx="1823">
                  <c:v>19.721944444444443</c:v>
                </c:pt>
                <c:pt idx="1824">
                  <c:v>19.738611111111108</c:v>
                </c:pt>
                <c:pt idx="1825">
                  <c:v>19.755277777777778</c:v>
                </c:pt>
                <c:pt idx="1826">
                  <c:v>19.771944444444443</c:v>
                </c:pt>
                <c:pt idx="1827">
                  <c:v>19.788611111111109</c:v>
                </c:pt>
                <c:pt idx="1828">
                  <c:v>19.805277777777778</c:v>
                </c:pt>
                <c:pt idx="1829">
                  <c:v>19.821944444444444</c:v>
                </c:pt>
                <c:pt idx="1830">
                  <c:v>19.83861111111111</c:v>
                </c:pt>
                <c:pt idx="1831">
                  <c:v>19.855277777777776</c:v>
                </c:pt>
                <c:pt idx="1832">
                  <c:v>19.871944444444445</c:v>
                </c:pt>
                <c:pt idx="1833">
                  <c:v>19.888611111111111</c:v>
                </c:pt>
                <c:pt idx="1834">
                  <c:v>19.905277777777776</c:v>
                </c:pt>
                <c:pt idx="1835">
                  <c:v>19.921944444444442</c:v>
                </c:pt>
                <c:pt idx="1836">
                  <c:v>19.938611111111111</c:v>
                </c:pt>
                <c:pt idx="1837">
                  <c:v>19.955277777777777</c:v>
                </c:pt>
                <c:pt idx="1838">
                  <c:v>19.971944444444443</c:v>
                </c:pt>
                <c:pt idx="1839">
                  <c:v>19.988611111111108</c:v>
                </c:pt>
                <c:pt idx="1840">
                  <c:v>20.005277777777778</c:v>
                </c:pt>
                <c:pt idx="1841">
                  <c:v>20.021944444444443</c:v>
                </c:pt>
                <c:pt idx="1842">
                  <c:v>20.038611111111109</c:v>
                </c:pt>
                <c:pt idx="1843">
                  <c:v>20.055277777777778</c:v>
                </c:pt>
                <c:pt idx="1844">
                  <c:v>20.071944444444444</c:v>
                </c:pt>
                <c:pt idx="1845">
                  <c:v>20.08861111111111</c:v>
                </c:pt>
                <c:pt idx="1846">
                  <c:v>20.105277777777776</c:v>
                </c:pt>
                <c:pt idx="1847">
                  <c:v>20.121944444444445</c:v>
                </c:pt>
                <c:pt idx="1848">
                  <c:v>20.138611111111111</c:v>
                </c:pt>
                <c:pt idx="1849">
                  <c:v>20.155277777777776</c:v>
                </c:pt>
                <c:pt idx="1850">
                  <c:v>20.171944444444442</c:v>
                </c:pt>
                <c:pt idx="1851">
                  <c:v>20.188611111111111</c:v>
                </c:pt>
                <c:pt idx="1852">
                  <c:v>20.205277777777777</c:v>
                </c:pt>
                <c:pt idx="1853">
                  <c:v>20.221944444444443</c:v>
                </c:pt>
                <c:pt idx="1854">
                  <c:v>20.238611111111108</c:v>
                </c:pt>
                <c:pt idx="1855">
                  <c:v>20.255277777777778</c:v>
                </c:pt>
                <c:pt idx="1856">
                  <c:v>20.271944444444443</c:v>
                </c:pt>
                <c:pt idx="1857">
                  <c:v>20.288611111111109</c:v>
                </c:pt>
                <c:pt idx="1858">
                  <c:v>20.305277777777778</c:v>
                </c:pt>
                <c:pt idx="1859">
                  <c:v>20.321944444444444</c:v>
                </c:pt>
                <c:pt idx="1860">
                  <c:v>20.33861111111111</c:v>
                </c:pt>
                <c:pt idx="1861">
                  <c:v>20.355277777777776</c:v>
                </c:pt>
                <c:pt idx="1862">
                  <c:v>20.371944444444445</c:v>
                </c:pt>
                <c:pt idx="1863">
                  <c:v>20.388611111111111</c:v>
                </c:pt>
                <c:pt idx="1864">
                  <c:v>20.405277777777776</c:v>
                </c:pt>
                <c:pt idx="1865">
                  <c:v>20.421944444444442</c:v>
                </c:pt>
                <c:pt idx="1866">
                  <c:v>20.438611111111111</c:v>
                </c:pt>
                <c:pt idx="1867">
                  <c:v>20.455277777777777</c:v>
                </c:pt>
                <c:pt idx="1868">
                  <c:v>20.471944444444443</c:v>
                </c:pt>
                <c:pt idx="1869">
                  <c:v>20.488611111111108</c:v>
                </c:pt>
                <c:pt idx="1870">
                  <c:v>20.505277777777778</c:v>
                </c:pt>
                <c:pt idx="1871">
                  <c:v>20.521944444444443</c:v>
                </c:pt>
                <c:pt idx="1872">
                  <c:v>20.538611111111109</c:v>
                </c:pt>
                <c:pt idx="1873">
                  <c:v>20.555277777777778</c:v>
                </c:pt>
                <c:pt idx="1874">
                  <c:v>20.571944444444444</c:v>
                </c:pt>
                <c:pt idx="1875">
                  <c:v>20.58861111111111</c:v>
                </c:pt>
                <c:pt idx="1876">
                  <c:v>20.605277777777776</c:v>
                </c:pt>
                <c:pt idx="1877">
                  <c:v>20.621944444444445</c:v>
                </c:pt>
                <c:pt idx="1878">
                  <c:v>20.638611111111111</c:v>
                </c:pt>
                <c:pt idx="1879">
                  <c:v>20.655277777777776</c:v>
                </c:pt>
                <c:pt idx="1880">
                  <c:v>20.671944444444442</c:v>
                </c:pt>
                <c:pt idx="1881">
                  <c:v>20.688611111111111</c:v>
                </c:pt>
                <c:pt idx="1882">
                  <c:v>20.705277777777777</c:v>
                </c:pt>
                <c:pt idx="1883">
                  <c:v>20.721944444444443</c:v>
                </c:pt>
                <c:pt idx="1884">
                  <c:v>20.738611111111108</c:v>
                </c:pt>
                <c:pt idx="1885">
                  <c:v>20.755277777777778</c:v>
                </c:pt>
                <c:pt idx="1886">
                  <c:v>20.771944444444443</c:v>
                </c:pt>
                <c:pt idx="1887">
                  <c:v>20.788611111111109</c:v>
                </c:pt>
                <c:pt idx="1888">
                  <c:v>20.805277777777778</c:v>
                </c:pt>
                <c:pt idx="1889">
                  <c:v>20.821944444444444</c:v>
                </c:pt>
                <c:pt idx="1890">
                  <c:v>20.83861111111111</c:v>
                </c:pt>
                <c:pt idx="1891">
                  <c:v>20.855277777777776</c:v>
                </c:pt>
                <c:pt idx="1892">
                  <c:v>20.871944444444445</c:v>
                </c:pt>
                <c:pt idx="1893">
                  <c:v>20.888611111111111</c:v>
                </c:pt>
                <c:pt idx="1894">
                  <c:v>20.905277777777776</c:v>
                </c:pt>
                <c:pt idx="1895">
                  <c:v>20.921944444444442</c:v>
                </c:pt>
                <c:pt idx="1896">
                  <c:v>20.938611111111111</c:v>
                </c:pt>
                <c:pt idx="1897">
                  <c:v>20.955277777777777</c:v>
                </c:pt>
                <c:pt idx="1898">
                  <c:v>20.971944444444443</c:v>
                </c:pt>
                <c:pt idx="1899">
                  <c:v>20.988611111111108</c:v>
                </c:pt>
                <c:pt idx="1900">
                  <c:v>21.005277777777778</c:v>
                </c:pt>
                <c:pt idx="1901">
                  <c:v>21.021944444444443</c:v>
                </c:pt>
                <c:pt idx="1902">
                  <c:v>21.038611111111109</c:v>
                </c:pt>
                <c:pt idx="1903">
                  <c:v>21.055277777777778</c:v>
                </c:pt>
                <c:pt idx="1904">
                  <c:v>21.071944444444444</c:v>
                </c:pt>
                <c:pt idx="1905">
                  <c:v>21.08861111111111</c:v>
                </c:pt>
                <c:pt idx="1906">
                  <c:v>21.105277777777776</c:v>
                </c:pt>
                <c:pt idx="1907">
                  <c:v>21.121944444444445</c:v>
                </c:pt>
                <c:pt idx="1908">
                  <c:v>21.138611111111111</c:v>
                </c:pt>
                <c:pt idx="1909">
                  <c:v>21.155277777777776</c:v>
                </c:pt>
                <c:pt idx="1910">
                  <c:v>21.171944444444442</c:v>
                </c:pt>
                <c:pt idx="1911">
                  <c:v>21.188611111111111</c:v>
                </c:pt>
                <c:pt idx="1912">
                  <c:v>21.205277777777777</c:v>
                </c:pt>
                <c:pt idx="1913">
                  <c:v>21.221944444444443</c:v>
                </c:pt>
                <c:pt idx="1914">
                  <c:v>21.238611111111108</c:v>
                </c:pt>
                <c:pt idx="1915">
                  <c:v>21.255277777777778</c:v>
                </c:pt>
                <c:pt idx="1916">
                  <c:v>21.271944444444443</c:v>
                </c:pt>
                <c:pt idx="1917">
                  <c:v>21.288611111111109</c:v>
                </c:pt>
                <c:pt idx="1918">
                  <c:v>21.305277777777778</c:v>
                </c:pt>
                <c:pt idx="1919">
                  <c:v>21.321944444444444</c:v>
                </c:pt>
                <c:pt idx="1920">
                  <c:v>21.33861111111111</c:v>
                </c:pt>
                <c:pt idx="1921">
                  <c:v>21.355277777777776</c:v>
                </c:pt>
                <c:pt idx="1922">
                  <c:v>21.371944444444445</c:v>
                </c:pt>
                <c:pt idx="1923">
                  <c:v>21.388611111111111</c:v>
                </c:pt>
                <c:pt idx="1924">
                  <c:v>21.405277777777776</c:v>
                </c:pt>
                <c:pt idx="1925">
                  <c:v>21.421944444444442</c:v>
                </c:pt>
                <c:pt idx="1926">
                  <c:v>21.438611111111111</c:v>
                </c:pt>
                <c:pt idx="1927">
                  <c:v>21.455277777777777</c:v>
                </c:pt>
                <c:pt idx="1928">
                  <c:v>21.471944444444443</c:v>
                </c:pt>
                <c:pt idx="1929">
                  <c:v>21.488611111111108</c:v>
                </c:pt>
                <c:pt idx="1930">
                  <c:v>21.505277777777778</c:v>
                </c:pt>
                <c:pt idx="1931">
                  <c:v>21.521944444444443</c:v>
                </c:pt>
                <c:pt idx="1932">
                  <c:v>21.538611111111109</c:v>
                </c:pt>
                <c:pt idx="1933">
                  <c:v>21.555277777777778</c:v>
                </c:pt>
                <c:pt idx="1934">
                  <c:v>21.571944444444444</c:v>
                </c:pt>
                <c:pt idx="1935">
                  <c:v>21.58861111111111</c:v>
                </c:pt>
                <c:pt idx="1936">
                  <c:v>21.605277777777776</c:v>
                </c:pt>
                <c:pt idx="1937">
                  <c:v>21.621944444444445</c:v>
                </c:pt>
                <c:pt idx="1938">
                  <c:v>21.638611111111111</c:v>
                </c:pt>
                <c:pt idx="1939">
                  <c:v>21.655277777777776</c:v>
                </c:pt>
                <c:pt idx="1940">
                  <c:v>21.671944444444442</c:v>
                </c:pt>
                <c:pt idx="1941">
                  <c:v>21.688611111111111</c:v>
                </c:pt>
                <c:pt idx="1942">
                  <c:v>21.705277777777777</c:v>
                </c:pt>
                <c:pt idx="1943">
                  <c:v>21.721944444444443</c:v>
                </c:pt>
                <c:pt idx="1944">
                  <c:v>21.738611111111108</c:v>
                </c:pt>
                <c:pt idx="1945">
                  <c:v>21.755277777777778</c:v>
                </c:pt>
                <c:pt idx="1946">
                  <c:v>21.771944444444443</c:v>
                </c:pt>
                <c:pt idx="1947">
                  <c:v>21.788611111111109</c:v>
                </c:pt>
                <c:pt idx="1948">
                  <c:v>21.805277777777778</c:v>
                </c:pt>
                <c:pt idx="1949">
                  <c:v>21.821944444444444</c:v>
                </c:pt>
                <c:pt idx="1950">
                  <c:v>21.83861111111111</c:v>
                </c:pt>
                <c:pt idx="1951">
                  <c:v>21.855277777777776</c:v>
                </c:pt>
                <c:pt idx="1952">
                  <c:v>21.871944444444445</c:v>
                </c:pt>
                <c:pt idx="1953">
                  <c:v>21.888611111111111</c:v>
                </c:pt>
                <c:pt idx="1954">
                  <c:v>21.905277777777776</c:v>
                </c:pt>
                <c:pt idx="1955">
                  <c:v>21.921944444444442</c:v>
                </c:pt>
                <c:pt idx="1956">
                  <c:v>21.938611111111111</c:v>
                </c:pt>
                <c:pt idx="1957">
                  <c:v>21.955277777777777</c:v>
                </c:pt>
                <c:pt idx="1958">
                  <c:v>21.971944444444443</c:v>
                </c:pt>
                <c:pt idx="1959">
                  <c:v>21.988611111111108</c:v>
                </c:pt>
                <c:pt idx="1960">
                  <c:v>22.005277777777778</c:v>
                </c:pt>
                <c:pt idx="1961">
                  <c:v>22.021944444444443</c:v>
                </c:pt>
                <c:pt idx="1962">
                  <c:v>22.038611111111109</c:v>
                </c:pt>
                <c:pt idx="1963">
                  <c:v>22.055277777777778</c:v>
                </c:pt>
                <c:pt idx="1964">
                  <c:v>22.071944444444444</c:v>
                </c:pt>
                <c:pt idx="1965">
                  <c:v>22.08861111111111</c:v>
                </c:pt>
                <c:pt idx="1966">
                  <c:v>22.105277777777776</c:v>
                </c:pt>
                <c:pt idx="1967">
                  <c:v>22.121944444444445</c:v>
                </c:pt>
                <c:pt idx="1968">
                  <c:v>22.138611111111111</c:v>
                </c:pt>
                <c:pt idx="1969">
                  <c:v>22.155555555555555</c:v>
                </c:pt>
                <c:pt idx="1970">
                  <c:v>22.172222222222221</c:v>
                </c:pt>
                <c:pt idx="1971">
                  <c:v>22.188888888888886</c:v>
                </c:pt>
                <c:pt idx="1972">
                  <c:v>22.205555555555556</c:v>
                </c:pt>
                <c:pt idx="1973">
                  <c:v>22.222222222222221</c:v>
                </c:pt>
                <c:pt idx="1974">
                  <c:v>22.238888888888887</c:v>
                </c:pt>
                <c:pt idx="1975">
                  <c:v>22.255555555555553</c:v>
                </c:pt>
                <c:pt idx="1976">
                  <c:v>22.272222222222222</c:v>
                </c:pt>
                <c:pt idx="1977">
                  <c:v>22.288888888888888</c:v>
                </c:pt>
                <c:pt idx="1978">
                  <c:v>22.305555555555554</c:v>
                </c:pt>
                <c:pt idx="1979">
                  <c:v>22.322222222222219</c:v>
                </c:pt>
                <c:pt idx="1980">
                  <c:v>22.338888888888889</c:v>
                </c:pt>
                <c:pt idx="1981">
                  <c:v>22.355555555555554</c:v>
                </c:pt>
                <c:pt idx="1982">
                  <c:v>22.37222222222222</c:v>
                </c:pt>
                <c:pt idx="1983">
                  <c:v>22.388888888888889</c:v>
                </c:pt>
                <c:pt idx="1984">
                  <c:v>22.405555555555555</c:v>
                </c:pt>
                <c:pt idx="1985">
                  <c:v>22.422222222222221</c:v>
                </c:pt>
                <c:pt idx="1986">
                  <c:v>22.438888888888886</c:v>
                </c:pt>
                <c:pt idx="1987">
                  <c:v>22.455555555555556</c:v>
                </c:pt>
                <c:pt idx="1988">
                  <c:v>22.472222222222221</c:v>
                </c:pt>
                <c:pt idx="1989">
                  <c:v>22.488888888888887</c:v>
                </c:pt>
                <c:pt idx="1990">
                  <c:v>22.505555555555553</c:v>
                </c:pt>
                <c:pt idx="1991">
                  <c:v>22.522222222222222</c:v>
                </c:pt>
                <c:pt idx="1992">
                  <c:v>22.538888888888888</c:v>
                </c:pt>
                <c:pt idx="1993">
                  <c:v>22.555555555555554</c:v>
                </c:pt>
                <c:pt idx="1994">
                  <c:v>22.572222222222219</c:v>
                </c:pt>
                <c:pt idx="1995">
                  <c:v>22.588888888888889</c:v>
                </c:pt>
                <c:pt idx="1996">
                  <c:v>22.605555555555554</c:v>
                </c:pt>
                <c:pt idx="1997">
                  <c:v>22.62222222222222</c:v>
                </c:pt>
                <c:pt idx="1998">
                  <c:v>22.638888888888889</c:v>
                </c:pt>
                <c:pt idx="1999">
                  <c:v>22.655555555555555</c:v>
                </c:pt>
                <c:pt idx="2000">
                  <c:v>22.672222222222221</c:v>
                </c:pt>
                <c:pt idx="2001">
                  <c:v>22.688888888888886</c:v>
                </c:pt>
                <c:pt idx="2002">
                  <c:v>22.705555555555556</c:v>
                </c:pt>
                <c:pt idx="2003">
                  <c:v>22.722222222222221</c:v>
                </c:pt>
                <c:pt idx="2004">
                  <c:v>22.738888888888887</c:v>
                </c:pt>
                <c:pt idx="2005">
                  <c:v>22.755555555555553</c:v>
                </c:pt>
                <c:pt idx="2006">
                  <c:v>22.772222222222222</c:v>
                </c:pt>
                <c:pt idx="2007">
                  <c:v>22.788888888888888</c:v>
                </c:pt>
                <c:pt idx="2008">
                  <c:v>22.805555555555554</c:v>
                </c:pt>
                <c:pt idx="2009">
                  <c:v>22.822222222222219</c:v>
                </c:pt>
                <c:pt idx="2010">
                  <c:v>22.838888888888889</c:v>
                </c:pt>
                <c:pt idx="2011">
                  <c:v>22.855555555555554</c:v>
                </c:pt>
                <c:pt idx="2012">
                  <c:v>22.87222222222222</c:v>
                </c:pt>
                <c:pt idx="2013">
                  <c:v>22.888888888888889</c:v>
                </c:pt>
                <c:pt idx="2014">
                  <c:v>22.905555555555555</c:v>
                </c:pt>
                <c:pt idx="2015">
                  <c:v>22.922222222222221</c:v>
                </c:pt>
                <c:pt idx="2016">
                  <c:v>22.938888888888886</c:v>
                </c:pt>
                <c:pt idx="2017">
                  <c:v>22.955555555555556</c:v>
                </c:pt>
                <c:pt idx="2018">
                  <c:v>22.972222222222221</c:v>
                </c:pt>
                <c:pt idx="2019">
                  <c:v>22.988888888888887</c:v>
                </c:pt>
                <c:pt idx="2020">
                  <c:v>23.005555555555553</c:v>
                </c:pt>
                <c:pt idx="2021">
                  <c:v>23.022222222222222</c:v>
                </c:pt>
                <c:pt idx="2022">
                  <c:v>23.038888888888888</c:v>
                </c:pt>
                <c:pt idx="2023">
                  <c:v>23.055555555555554</c:v>
                </c:pt>
                <c:pt idx="2024">
                  <c:v>23.072222222222219</c:v>
                </c:pt>
                <c:pt idx="2025">
                  <c:v>23.088888888888889</c:v>
                </c:pt>
                <c:pt idx="2026">
                  <c:v>23.105555555555554</c:v>
                </c:pt>
                <c:pt idx="2027">
                  <c:v>23.12222222222222</c:v>
                </c:pt>
                <c:pt idx="2028">
                  <c:v>23.138888888888889</c:v>
                </c:pt>
                <c:pt idx="2029">
                  <c:v>23.155555555555555</c:v>
                </c:pt>
                <c:pt idx="2030">
                  <c:v>23.172222222222221</c:v>
                </c:pt>
                <c:pt idx="2031">
                  <c:v>23.188888888888886</c:v>
                </c:pt>
                <c:pt idx="2032">
                  <c:v>23.205833333333331</c:v>
                </c:pt>
                <c:pt idx="2033">
                  <c:v>23.222222222222221</c:v>
                </c:pt>
                <c:pt idx="2034">
                  <c:v>23.239166666666666</c:v>
                </c:pt>
                <c:pt idx="2035">
                  <c:v>23.255555555555553</c:v>
                </c:pt>
                <c:pt idx="2036">
                  <c:v>23.272499999999997</c:v>
                </c:pt>
                <c:pt idx="2037">
                  <c:v>23.288888888888888</c:v>
                </c:pt>
                <c:pt idx="2038">
                  <c:v>23.305833333333332</c:v>
                </c:pt>
                <c:pt idx="2039">
                  <c:v>23.322222222222219</c:v>
                </c:pt>
                <c:pt idx="2040">
                  <c:v>23.339166666666664</c:v>
                </c:pt>
                <c:pt idx="2041">
                  <c:v>23.355833333333333</c:v>
                </c:pt>
                <c:pt idx="2042">
                  <c:v>23.37222222222222</c:v>
                </c:pt>
                <c:pt idx="2043">
                  <c:v>23.389166666666664</c:v>
                </c:pt>
                <c:pt idx="2044">
                  <c:v>23.405555555555555</c:v>
                </c:pt>
                <c:pt idx="2045">
                  <c:v>23.422499999999999</c:v>
                </c:pt>
                <c:pt idx="2046">
                  <c:v>23.438888888888886</c:v>
                </c:pt>
                <c:pt idx="2047">
                  <c:v>23.455833333333331</c:v>
                </c:pt>
                <c:pt idx="2048">
                  <c:v>23.472222222222221</c:v>
                </c:pt>
                <c:pt idx="2049">
                  <c:v>23.489166666666666</c:v>
                </c:pt>
                <c:pt idx="2050">
                  <c:v>23.505833333333332</c:v>
                </c:pt>
                <c:pt idx="2051">
                  <c:v>23.522499999999997</c:v>
                </c:pt>
                <c:pt idx="2052">
                  <c:v>23.539166666666667</c:v>
                </c:pt>
                <c:pt idx="2053">
                  <c:v>23.555833333333332</c:v>
                </c:pt>
                <c:pt idx="2054">
                  <c:v>23.572499999999998</c:v>
                </c:pt>
                <c:pt idx="2055">
                  <c:v>23.589166666666664</c:v>
                </c:pt>
                <c:pt idx="2056">
                  <c:v>23.605833333333333</c:v>
                </c:pt>
                <c:pt idx="2057">
                  <c:v>23.622499999999999</c:v>
                </c:pt>
                <c:pt idx="2058">
                  <c:v>23.639166666666664</c:v>
                </c:pt>
                <c:pt idx="2059">
                  <c:v>23.65583333333333</c:v>
                </c:pt>
                <c:pt idx="2060">
                  <c:v>23.672499999999999</c:v>
                </c:pt>
                <c:pt idx="2061">
                  <c:v>23.689166666666665</c:v>
                </c:pt>
                <c:pt idx="2062">
                  <c:v>23.705833333333331</c:v>
                </c:pt>
                <c:pt idx="2063">
                  <c:v>23.7225</c:v>
                </c:pt>
                <c:pt idx="2064">
                  <c:v>23.739166666666666</c:v>
                </c:pt>
                <c:pt idx="2065">
                  <c:v>23.755833333333332</c:v>
                </c:pt>
                <c:pt idx="2066">
                  <c:v>23.772499999999997</c:v>
                </c:pt>
                <c:pt idx="2067">
                  <c:v>23.789166666666667</c:v>
                </c:pt>
                <c:pt idx="2068">
                  <c:v>23.805833333333332</c:v>
                </c:pt>
                <c:pt idx="2069">
                  <c:v>23.822499999999998</c:v>
                </c:pt>
                <c:pt idx="2070">
                  <c:v>23.839166666666664</c:v>
                </c:pt>
                <c:pt idx="2071">
                  <c:v>23.855833333333333</c:v>
                </c:pt>
                <c:pt idx="2072">
                  <c:v>23.872499999999999</c:v>
                </c:pt>
                <c:pt idx="2073">
                  <c:v>23.889166666666664</c:v>
                </c:pt>
                <c:pt idx="2074">
                  <c:v>23.90583333333333</c:v>
                </c:pt>
                <c:pt idx="2075">
                  <c:v>23.922499999999999</c:v>
                </c:pt>
                <c:pt idx="2076">
                  <c:v>23.939166666666665</c:v>
                </c:pt>
                <c:pt idx="2077">
                  <c:v>23.955833333333331</c:v>
                </c:pt>
                <c:pt idx="2078">
                  <c:v>23.9725</c:v>
                </c:pt>
                <c:pt idx="2079">
                  <c:v>23.989166666666666</c:v>
                </c:pt>
                <c:pt idx="2080">
                  <c:v>24.005833333333332</c:v>
                </c:pt>
                <c:pt idx="2081">
                  <c:v>24.022499999999997</c:v>
                </c:pt>
                <c:pt idx="2082">
                  <c:v>24.039166666666667</c:v>
                </c:pt>
                <c:pt idx="2083">
                  <c:v>24.055833333333332</c:v>
                </c:pt>
                <c:pt idx="2084">
                  <c:v>24.072499999999998</c:v>
                </c:pt>
                <c:pt idx="2085">
                  <c:v>24.089166666666664</c:v>
                </c:pt>
                <c:pt idx="2086">
                  <c:v>24.105833333333333</c:v>
                </c:pt>
                <c:pt idx="2087">
                  <c:v>24.122499999999999</c:v>
                </c:pt>
                <c:pt idx="2088">
                  <c:v>24.139166666666664</c:v>
                </c:pt>
                <c:pt idx="2089">
                  <c:v>24.15583333333333</c:v>
                </c:pt>
                <c:pt idx="2090">
                  <c:v>24.172499999999999</c:v>
                </c:pt>
                <c:pt idx="2091">
                  <c:v>24.189166666666665</c:v>
                </c:pt>
                <c:pt idx="2092">
                  <c:v>24.205833333333331</c:v>
                </c:pt>
                <c:pt idx="2093">
                  <c:v>24.2225</c:v>
                </c:pt>
                <c:pt idx="2094">
                  <c:v>24.239166666666666</c:v>
                </c:pt>
                <c:pt idx="2095">
                  <c:v>24.255833333333332</c:v>
                </c:pt>
                <c:pt idx="2096">
                  <c:v>24.272499999999997</c:v>
                </c:pt>
                <c:pt idx="2097">
                  <c:v>24.289166666666667</c:v>
                </c:pt>
                <c:pt idx="2098">
                  <c:v>24.305833333333332</c:v>
                </c:pt>
                <c:pt idx="2099">
                  <c:v>24.322499999999998</c:v>
                </c:pt>
                <c:pt idx="2100">
                  <c:v>24.339166666666664</c:v>
                </c:pt>
                <c:pt idx="2101">
                  <c:v>24.355833333333333</c:v>
                </c:pt>
                <c:pt idx="2102">
                  <c:v>24.372499999999999</c:v>
                </c:pt>
                <c:pt idx="2103">
                  <c:v>24.389166666666664</c:v>
                </c:pt>
                <c:pt idx="2104">
                  <c:v>24.40583333333333</c:v>
                </c:pt>
                <c:pt idx="2105">
                  <c:v>24.422499999999999</c:v>
                </c:pt>
                <c:pt idx="2106">
                  <c:v>24.439166666666665</c:v>
                </c:pt>
                <c:pt idx="2107">
                  <c:v>24.455833333333331</c:v>
                </c:pt>
                <c:pt idx="2108">
                  <c:v>24.4725</c:v>
                </c:pt>
                <c:pt idx="2109">
                  <c:v>24.489166666666666</c:v>
                </c:pt>
                <c:pt idx="2110">
                  <c:v>24.505833333333332</c:v>
                </c:pt>
                <c:pt idx="2111">
                  <c:v>24.522499999999997</c:v>
                </c:pt>
                <c:pt idx="2112">
                  <c:v>24.539166666666667</c:v>
                </c:pt>
                <c:pt idx="2113">
                  <c:v>24.555833333333332</c:v>
                </c:pt>
                <c:pt idx="2114">
                  <c:v>24.572499999999998</c:v>
                </c:pt>
                <c:pt idx="2115">
                  <c:v>24.589166666666664</c:v>
                </c:pt>
                <c:pt idx="2116">
                  <c:v>24.605833333333333</c:v>
                </c:pt>
                <c:pt idx="2117">
                  <c:v>24.622499999999999</c:v>
                </c:pt>
                <c:pt idx="2118">
                  <c:v>24.639166666666664</c:v>
                </c:pt>
                <c:pt idx="2119">
                  <c:v>24.65583333333333</c:v>
                </c:pt>
                <c:pt idx="2120">
                  <c:v>24.672499999999999</c:v>
                </c:pt>
                <c:pt idx="2121">
                  <c:v>24.689166666666665</c:v>
                </c:pt>
                <c:pt idx="2122">
                  <c:v>24.705833333333331</c:v>
                </c:pt>
                <c:pt idx="2123">
                  <c:v>24.7225</c:v>
                </c:pt>
                <c:pt idx="2124">
                  <c:v>24.739166666666666</c:v>
                </c:pt>
                <c:pt idx="2125">
                  <c:v>24.755833333333332</c:v>
                </c:pt>
                <c:pt idx="2126">
                  <c:v>24.772499999999997</c:v>
                </c:pt>
                <c:pt idx="2127">
                  <c:v>24.789166666666667</c:v>
                </c:pt>
                <c:pt idx="2128">
                  <c:v>24.805833333333332</c:v>
                </c:pt>
                <c:pt idx="2129">
                  <c:v>24.822499999999998</c:v>
                </c:pt>
                <c:pt idx="2130">
                  <c:v>24.839166666666664</c:v>
                </c:pt>
                <c:pt idx="2131">
                  <c:v>24.855833333333333</c:v>
                </c:pt>
                <c:pt idx="2132">
                  <c:v>24.872499999999999</c:v>
                </c:pt>
                <c:pt idx="2133">
                  <c:v>24.889166666666664</c:v>
                </c:pt>
                <c:pt idx="2134">
                  <c:v>24.90583333333333</c:v>
                </c:pt>
                <c:pt idx="2135">
                  <c:v>24.922499999999999</c:v>
                </c:pt>
                <c:pt idx="2136">
                  <c:v>24.939166666666665</c:v>
                </c:pt>
                <c:pt idx="2137">
                  <c:v>24.955833333333331</c:v>
                </c:pt>
                <c:pt idx="2138">
                  <c:v>24.9725</c:v>
                </c:pt>
                <c:pt idx="2139">
                  <c:v>24.989166666666666</c:v>
                </c:pt>
                <c:pt idx="2140">
                  <c:v>25.005833333333332</c:v>
                </c:pt>
                <c:pt idx="2141">
                  <c:v>25.022499999999997</c:v>
                </c:pt>
                <c:pt idx="2142">
                  <c:v>25.039166666666667</c:v>
                </c:pt>
                <c:pt idx="2143">
                  <c:v>25.055833333333332</c:v>
                </c:pt>
                <c:pt idx="2144">
                  <c:v>25.072499999999998</c:v>
                </c:pt>
                <c:pt idx="2145">
                  <c:v>25.089166666666664</c:v>
                </c:pt>
                <c:pt idx="2146">
                  <c:v>25.105833333333333</c:v>
                </c:pt>
                <c:pt idx="2147">
                  <c:v>25.122499999999999</c:v>
                </c:pt>
                <c:pt idx="2148">
                  <c:v>25.139166666666664</c:v>
                </c:pt>
                <c:pt idx="2149">
                  <c:v>25.15583333333333</c:v>
                </c:pt>
                <c:pt idx="2150">
                  <c:v>25.172499999999999</c:v>
                </c:pt>
                <c:pt idx="2151">
                  <c:v>25.189166666666665</c:v>
                </c:pt>
                <c:pt idx="2152">
                  <c:v>25.205833333333331</c:v>
                </c:pt>
                <c:pt idx="2153">
                  <c:v>25.2225</c:v>
                </c:pt>
                <c:pt idx="2154">
                  <c:v>25.239166666666666</c:v>
                </c:pt>
                <c:pt idx="2155">
                  <c:v>25.255833333333332</c:v>
                </c:pt>
                <c:pt idx="2156">
                  <c:v>25.272499999999997</c:v>
                </c:pt>
                <c:pt idx="2157">
                  <c:v>25.289166666666667</c:v>
                </c:pt>
                <c:pt idx="2158">
                  <c:v>25.305833333333332</c:v>
                </c:pt>
                <c:pt idx="2159">
                  <c:v>25.322499999999998</c:v>
                </c:pt>
                <c:pt idx="2160">
                  <c:v>25.339166666666664</c:v>
                </c:pt>
                <c:pt idx="2161">
                  <c:v>25.355833333333333</c:v>
                </c:pt>
                <c:pt idx="2162">
                  <c:v>25.372499999999999</c:v>
                </c:pt>
                <c:pt idx="2163">
                  <c:v>25.389166666666664</c:v>
                </c:pt>
                <c:pt idx="2164">
                  <c:v>25.40583333333333</c:v>
                </c:pt>
                <c:pt idx="2165">
                  <c:v>25.422499999999999</c:v>
                </c:pt>
                <c:pt idx="2166">
                  <c:v>25.439166666666665</c:v>
                </c:pt>
                <c:pt idx="2167">
                  <c:v>25.455833333333331</c:v>
                </c:pt>
                <c:pt idx="2168">
                  <c:v>25.4725</c:v>
                </c:pt>
                <c:pt idx="2169">
                  <c:v>25.489166666666666</c:v>
                </c:pt>
                <c:pt idx="2170">
                  <c:v>25.505833333333332</c:v>
                </c:pt>
                <c:pt idx="2171">
                  <c:v>25.522499999999997</c:v>
                </c:pt>
                <c:pt idx="2172">
                  <c:v>25.539166666666667</c:v>
                </c:pt>
                <c:pt idx="2173">
                  <c:v>25.555833333333332</c:v>
                </c:pt>
                <c:pt idx="2174">
                  <c:v>25.572499999999998</c:v>
                </c:pt>
                <c:pt idx="2175">
                  <c:v>25.589166666666664</c:v>
                </c:pt>
                <c:pt idx="2176">
                  <c:v>25.605833333333333</c:v>
                </c:pt>
                <c:pt idx="2177">
                  <c:v>25.622499999999999</c:v>
                </c:pt>
                <c:pt idx="2178">
                  <c:v>25.639166666666664</c:v>
                </c:pt>
                <c:pt idx="2179">
                  <c:v>25.65583333333333</c:v>
                </c:pt>
                <c:pt idx="2180">
                  <c:v>25.672499999999999</c:v>
                </c:pt>
                <c:pt idx="2181">
                  <c:v>25.689166666666665</c:v>
                </c:pt>
                <c:pt idx="2182">
                  <c:v>25.705833333333331</c:v>
                </c:pt>
                <c:pt idx="2183">
                  <c:v>25.7225</c:v>
                </c:pt>
                <c:pt idx="2184">
                  <c:v>25.739166666666666</c:v>
                </c:pt>
                <c:pt idx="2185">
                  <c:v>25.755833333333332</c:v>
                </c:pt>
                <c:pt idx="2186">
                  <c:v>25.772499999999997</c:v>
                </c:pt>
                <c:pt idx="2187">
                  <c:v>25.789166666666667</c:v>
                </c:pt>
                <c:pt idx="2188">
                  <c:v>25.805833333333332</c:v>
                </c:pt>
                <c:pt idx="2189">
                  <c:v>25.822499999999998</c:v>
                </c:pt>
                <c:pt idx="2190">
                  <c:v>25.839166666666664</c:v>
                </c:pt>
                <c:pt idx="2191">
                  <c:v>25.855833333333333</c:v>
                </c:pt>
                <c:pt idx="2192">
                  <c:v>25.872499999999999</c:v>
                </c:pt>
                <c:pt idx="2193">
                  <c:v>25.889166666666664</c:v>
                </c:pt>
                <c:pt idx="2194">
                  <c:v>25.90583333333333</c:v>
                </c:pt>
                <c:pt idx="2195">
                  <c:v>25.922499999999999</c:v>
                </c:pt>
                <c:pt idx="2196">
                  <c:v>25.939166666666665</c:v>
                </c:pt>
                <c:pt idx="2197">
                  <c:v>25.955833333333331</c:v>
                </c:pt>
                <c:pt idx="2198">
                  <c:v>25.9725</c:v>
                </c:pt>
                <c:pt idx="2199">
                  <c:v>25.989166666666666</c:v>
                </c:pt>
                <c:pt idx="2200">
                  <c:v>26.005833333333332</c:v>
                </c:pt>
                <c:pt idx="2201">
                  <c:v>26.022499999999997</c:v>
                </c:pt>
                <c:pt idx="2202">
                  <c:v>26.039166666666667</c:v>
                </c:pt>
                <c:pt idx="2203">
                  <c:v>26.055833333333332</c:v>
                </c:pt>
                <c:pt idx="2204">
                  <c:v>26.072499999999998</c:v>
                </c:pt>
                <c:pt idx="2205">
                  <c:v>26.089166666666664</c:v>
                </c:pt>
                <c:pt idx="2206">
                  <c:v>26.105833333333333</c:v>
                </c:pt>
                <c:pt idx="2207">
                  <c:v>26.122499999999999</c:v>
                </c:pt>
                <c:pt idx="2208">
                  <c:v>26.139166666666664</c:v>
                </c:pt>
                <c:pt idx="2209">
                  <c:v>26.15583333333333</c:v>
                </c:pt>
                <c:pt idx="2210">
                  <c:v>26.172499999999999</c:v>
                </c:pt>
                <c:pt idx="2211">
                  <c:v>26.189166666666665</c:v>
                </c:pt>
                <c:pt idx="2212">
                  <c:v>26.205833333333331</c:v>
                </c:pt>
                <c:pt idx="2213">
                  <c:v>26.2225</c:v>
                </c:pt>
                <c:pt idx="2214">
                  <c:v>26.239166666666666</c:v>
                </c:pt>
                <c:pt idx="2215">
                  <c:v>26.255833333333332</c:v>
                </c:pt>
                <c:pt idx="2216">
                  <c:v>26.272499999999997</c:v>
                </c:pt>
                <c:pt idx="2217">
                  <c:v>26.289166666666667</c:v>
                </c:pt>
                <c:pt idx="2218">
                  <c:v>26.305833333333332</c:v>
                </c:pt>
                <c:pt idx="2219">
                  <c:v>26.322499999999998</c:v>
                </c:pt>
                <c:pt idx="2220">
                  <c:v>26.339166666666664</c:v>
                </c:pt>
                <c:pt idx="2221">
                  <c:v>26.355833333333333</c:v>
                </c:pt>
                <c:pt idx="2222">
                  <c:v>26.372499999999999</c:v>
                </c:pt>
                <c:pt idx="2223">
                  <c:v>26.389166666666664</c:v>
                </c:pt>
                <c:pt idx="2224">
                  <c:v>26.40583333333333</c:v>
                </c:pt>
                <c:pt idx="2225">
                  <c:v>26.422499999999999</c:v>
                </c:pt>
                <c:pt idx="2226">
                  <c:v>26.439166666666665</c:v>
                </c:pt>
                <c:pt idx="2227">
                  <c:v>26.455833333333331</c:v>
                </c:pt>
                <c:pt idx="2228">
                  <c:v>26.4725</c:v>
                </c:pt>
                <c:pt idx="2229">
                  <c:v>26.489166666666666</c:v>
                </c:pt>
                <c:pt idx="2230">
                  <c:v>26.505833333333332</c:v>
                </c:pt>
                <c:pt idx="2231">
                  <c:v>26.522499999999997</c:v>
                </c:pt>
                <c:pt idx="2232">
                  <c:v>26.539166666666667</c:v>
                </c:pt>
                <c:pt idx="2233">
                  <c:v>26.555833333333332</c:v>
                </c:pt>
                <c:pt idx="2234">
                  <c:v>26.572499999999998</c:v>
                </c:pt>
                <c:pt idx="2235">
                  <c:v>26.589166666666664</c:v>
                </c:pt>
                <c:pt idx="2236">
                  <c:v>26.605833333333333</c:v>
                </c:pt>
                <c:pt idx="2237">
                  <c:v>26.622499999999999</c:v>
                </c:pt>
                <c:pt idx="2238">
                  <c:v>26.639166666666664</c:v>
                </c:pt>
                <c:pt idx="2239">
                  <c:v>26.65583333333333</c:v>
                </c:pt>
                <c:pt idx="2240">
                  <c:v>26.672499999999999</c:v>
                </c:pt>
                <c:pt idx="2241">
                  <c:v>26.689166666666665</c:v>
                </c:pt>
                <c:pt idx="2242">
                  <c:v>26.705833333333331</c:v>
                </c:pt>
                <c:pt idx="2243">
                  <c:v>26.7225</c:v>
                </c:pt>
                <c:pt idx="2244">
                  <c:v>26.739166666666666</c:v>
                </c:pt>
                <c:pt idx="2245">
                  <c:v>26.755833333333332</c:v>
                </c:pt>
                <c:pt idx="2246">
                  <c:v>26.772499999999997</c:v>
                </c:pt>
                <c:pt idx="2247">
                  <c:v>26.789166666666667</c:v>
                </c:pt>
                <c:pt idx="2248">
                  <c:v>26.805833333333332</c:v>
                </c:pt>
                <c:pt idx="2249">
                  <c:v>26.822499999999998</c:v>
                </c:pt>
                <c:pt idx="2250">
                  <c:v>26.839166666666664</c:v>
                </c:pt>
                <c:pt idx="2251">
                  <c:v>26.855833333333333</c:v>
                </c:pt>
                <c:pt idx="2252">
                  <c:v>26.872499999999999</c:v>
                </c:pt>
                <c:pt idx="2253">
                  <c:v>26.889166666666664</c:v>
                </c:pt>
                <c:pt idx="2254">
                  <c:v>26.90583333333333</c:v>
                </c:pt>
                <c:pt idx="2255">
                  <c:v>26.922499999999999</c:v>
                </c:pt>
                <c:pt idx="2256">
                  <c:v>26.939166666666665</c:v>
                </c:pt>
                <c:pt idx="2257">
                  <c:v>26.955833333333331</c:v>
                </c:pt>
                <c:pt idx="2258">
                  <c:v>26.9725</c:v>
                </c:pt>
                <c:pt idx="2259">
                  <c:v>26.989166666666666</c:v>
                </c:pt>
                <c:pt idx="2260">
                  <c:v>27.005833333333332</c:v>
                </c:pt>
                <c:pt idx="2261">
                  <c:v>27.022499999999997</c:v>
                </c:pt>
                <c:pt idx="2262">
                  <c:v>27.039166666666667</c:v>
                </c:pt>
                <c:pt idx="2263">
                  <c:v>27.055833333333332</c:v>
                </c:pt>
                <c:pt idx="2264">
                  <c:v>27.072499999999998</c:v>
                </c:pt>
                <c:pt idx="2265">
                  <c:v>27.089166666666664</c:v>
                </c:pt>
                <c:pt idx="2266">
                  <c:v>27.105833333333333</c:v>
                </c:pt>
                <c:pt idx="2267">
                  <c:v>27.122499999999999</c:v>
                </c:pt>
                <c:pt idx="2268">
                  <c:v>27.139166666666664</c:v>
                </c:pt>
                <c:pt idx="2269">
                  <c:v>27.15583333333333</c:v>
                </c:pt>
                <c:pt idx="2270">
                  <c:v>27.172499999999999</c:v>
                </c:pt>
                <c:pt idx="2271">
                  <c:v>27.189166666666665</c:v>
                </c:pt>
                <c:pt idx="2272">
                  <c:v>27.205833333333331</c:v>
                </c:pt>
                <c:pt idx="2273">
                  <c:v>27.2225</c:v>
                </c:pt>
                <c:pt idx="2274">
                  <c:v>27.239166666666666</c:v>
                </c:pt>
                <c:pt idx="2275">
                  <c:v>27.255833333333332</c:v>
                </c:pt>
                <c:pt idx="2276">
                  <c:v>27.272499999999997</c:v>
                </c:pt>
                <c:pt idx="2277">
                  <c:v>27.289166666666667</c:v>
                </c:pt>
                <c:pt idx="2278">
                  <c:v>27.305833333333332</c:v>
                </c:pt>
                <c:pt idx="2279">
                  <c:v>27.322499999999998</c:v>
                </c:pt>
                <c:pt idx="2280">
                  <c:v>27.339166666666664</c:v>
                </c:pt>
                <c:pt idx="2281">
                  <c:v>27.355833333333333</c:v>
                </c:pt>
                <c:pt idx="2282">
                  <c:v>27.372499999999999</c:v>
                </c:pt>
                <c:pt idx="2283">
                  <c:v>27.389166666666664</c:v>
                </c:pt>
                <c:pt idx="2284">
                  <c:v>27.40583333333333</c:v>
                </c:pt>
                <c:pt idx="2285">
                  <c:v>27.422499999999999</c:v>
                </c:pt>
                <c:pt idx="2286">
                  <c:v>27.439166666666665</c:v>
                </c:pt>
                <c:pt idx="2287">
                  <c:v>27.455833333333331</c:v>
                </c:pt>
                <c:pt idx="2288">
                  <c:v>27.4725</c:v>
                </c:pt>
                <c:pt idx="2289">
                  <c:v>27.489166666666666</c:v>
                </c:pt>
                <c:pt idx="2290">
                  <c:v>27.505833333333332</c:v>
                </c:pt>
                <c:pt idx="2291">
                  <c:v>27.522499999999997</c:v>
                </c:pt>
                <c:pt idx="2292">
                  <c:v>27.539166666666667</c:v>
                </c:pt>
                <c:pt idx="2293">
                  <c:v>27.555833333333332</c:v>
                </c:pt>
                <c:pt idx="2294">
                  <c:v>27.572499999999998</c:v>
                </c:pt>
                <c:pt idx="2295">
                  <c:v>27.589166666666664</c:v>
                </c:pt>
                <c:pt idx="2296">
                  <c:v>27.605833333333333</c:v>
                </c:pt>
                <c:pt idx="2297">
                  <c:v>27.622499999999999</c:v>
                </c:pt>
                <c:pt idx="2298">
                  <c:v>27.639166666666664</c:v>
                </c:pt>
                <c:pt idx="2299">
                  <c:v>27.65583333333333</c:v>
                </c:pt>
                <c:pt idx="2300">
                  <c:v>27.672499999999999</c:v>
                </c:pt>
                <c:pt idx="2301">
                  <c:v>27.689166666666665</c:v>
                </c:pt>
                <c:pt idx="2302">
                  <c:v>27.705833333333331</c:v>
                </c:pt>
                <c:pt idx="2303">
                  <c:v>27.7225</c:v>
                </c:pt>
                <c:pt idx="2304">
                  <c:v>27.739166666666666</c:v>
                </c:pt>
                <c:pt idx="2305">
                  <c:v>27.755833333333332</c:v>
                </c:pt>
                <c:pt idx="2306">
                  <c:v>27.772499999999997</c:v>
                </c:pt>
                <c:pt idx="2307">
                  <c:v>27.789166666666667</c:v>
                </c:pt>
                <c:pt idx="2308">
                  <c:v>27.805833333333332</c:v>
                </c:pt>
                <c:pt idx="2309">
                  <c:v>27.822499999999998</c:v>
                </c:pt>
                <c:pt idx="2310">
                  <c:v>27.839166666666664</c:v>
                </c:pt>
                <c:pt idx="2311">
                  <c:v>27.855833333333333</c:v>
                </c:pt>
                <c:pt idx="2312">
                  <c:v>27.872499999999999</c:v>
                </c:pt>
                <c:pt idx="2313">
                  <c:v>27.889166666666664</c:v>
                </c:pt>
                <c:pt idx="2314">
                  <c:v>27.90583333333333</c:v>
                </c:pt>
                <c:pt idx="2315">
                  <c:v>27.922499999999999</c:v>
                </c:pt>
                <c:pt idx="2316">
                  <c:v>27.939166666666665</c:v>
                </c:pt>
                <c:pt idx="2317">
                  <c:v>27.955833333333331</c:v>
                </c:pt>
                <c:pt idx="2318">
                  <c:v>27.9725</c:v>
                </c:pt>
                <c:pt idx="2319">
                  <c:v>27.989166666666666</c:v>
                </c:pt>
                <c:pt idx="2320">
                  <c:v>28.005833333333332</c:v>
                </c:pt>
                <c:pt idx="2321">
                  <c:v>28.022499999999997</c:v>
                </c:pt>
                <c:pt idx="2322">
                  <c:v>28.039166666666667</c:v>
                </c:pt>
                <c:pt idx="2323">
                  <c:v>28.055833333333332</c:v>
                </c:pt>
                <c:pt idx="2324">
                  <c:v>28.072499999999998</c:v>
                </c:pt>
                <c:pt idx="2325">
                  <c:v>28.089166666666664</c:v>
                </c:pt>
                <c:pt idx="2326">
                  <c:v>28.105833333333333</c:v>
                </c:pt>
                <c:pt idx="2327">
                  <c:v>28.122499999999999</c:v>
                </c:pt>
                <c:pt idx="2328">
                  <c:v>28.139166666666664</c:v>
                </c:pt>
                <c:pt idx="2329">
                  <c:v>28.15583333333333</c:v>
                </c:pt>
                <c:pt idx="2330">
                  <c:v>28.172499999999999</c:v>
                </c:pt>
                <c:pt idx="2331">
                  <c:v>28.189166666666665</c:v>
                </c:pt>
                <c:pt idx="2332">
                  <c:v>28.205833333333331</c:v>
                </c:pt>
                <c:pt idx="2333">
                  <c:v>28.2225</c:v>
                </c:pt>
                <c:pt idx="2334">
                  <c:v>28.239166666666666</c:v>
                </c:pt>
                <c:pt idx="2335">
                  <c:v>28.255833333333332</c:v>
                </c:pt>
                <c:pt idx="2336">
                  <c:v>28.272499999999997</c:v>
                </c:pt>
                <c:pt idx="2337">
                  <c:v>28.289166666666667</c:v>
                </c:pt>
                <c:pt idx="2338">
                  <c:v>28.305833333333332</c:v>
                </c:pt>
                <c:pt idx="2339">
                  <c:v>28.322499999999998</c:v>
                </c:pt>
                <c:pt idx="2340">
                  <c:v>28.339166666666664</c:v>
                </c:pt>
                <c:pt idx="2341">
                  <c:v>28.355833333333333</c:v>
                </c:pt>
                <c:pt idx="2342">
                  <c:v>28.372499999999999</c:v>
                </c:pt>
                <c:pt idx="2343">
                  <c:v>28.389166666666664</c:v>
                </c:pt>
                <c:pt idx="2344">
                  <c:v>28.40583333333333</c:v>
                </c:pt>
                <c:pt idx="2345">
                  <c:v>28.422499999999999</c:v>
                </c:pt>
                <c:pt idx="2346">
                  <c:v>28.439166666666665</c:v>
                </c:pt>
                <c:pt idx="2347">
                  <c:v>28.455833333333331</c:v>
                </c:pt>
                <c:pt idx="2348">
                  <c:v>28.4725</c:v>
                </c:pt>
                <c:pt idx="2349">
                  <c:v>28.489166666666666</c:v>
                </c:pt>
                <c:pt idx="2350">
                  <c:v>28.505833333333332</c:v>
                </c:pt>
                <c:pt idx="2351">
                  <c:v>28.522499999999997</c:v>
                </c:pt>
                <c:pt idx="2352">
                  <c:v>28.539166666666667</c:v>
                </c:pt>
                <c:pt idx="2353">
                  <c:v>28.555833333333332</c:v>
                </c:pt>
                <c:pt idx="2354">
                  <c:v>28.572499999999998</c:v>
                </c:pt>
                <c:pt idx="2355">
                  <c:v>28.589166666666664</c:v>
                </c:pt>
                <c:pt idx="2356">
                  <c:v>28.605833333333333</c:v>
                </c:pt>
                <c:pt idx="2357">
                  <c:v>28.622499999999999</c:v>
                </c:pt>
                <c:pt idx="2358">
                  <c:v>28.639166666666664</c:v>
                </c:pt>
                <c:pt idx="2359">
                  <c:v>28.65583333333333</c:v>
                </c:pt>
                <c:pt idx="2360">
                  <c:v>28.672499999999999</c:v>
                </c:pt>
                <c:pt idx="2361">
                  <c:v>28.689166666666665</c:v>
                </c:pt>
                <c:pt idx="2362">
                  <c:v>28.705833333333331</c:v>
                </c:pt>
                <c:pt idx="2363">
                  <c:v>28.7225</c:v>
                </c:pt>
                <c:pt idx="2364">
                  <c:v>28.739166666666666</c:v>
                </c:pt>
                <c:pt idx="2365">
                  <c:v>28.755833333333332</c:v>
                </c:pt>
                <c:pt idx="2366">
                  <c:v>28.772499999999997</c:v>
                </c:pt>
                <c:pt idx="2367">
                  <c:v>28.789166666666667</c:v>
                </c:pt>
                <c:pt idx="2368">
                  <c:v>28.805833333333332</c:v>
                </c:pt>
                <c:pt idx="2369">
                  <c:v>28.822499999999998</c:v>
                </c:pt>
                <c:pt idx="2370">
                  <c:v>28.839166666666664</c:v>
                </c:pt>
                <c:pt idx="2371">
                  <c:v>28.855833333333333</c:v>
                </c:pt>
                <c:pt idx="2372">
                  <c:v>28.872499999999999</c:v>
                </c:pt>
                <c:pt idx="2373">
                  <c:v>28.889166666666664</c:v>
                </c:pt>
                <c:pt idx="2374">
                  <c:v>28.90583333333333</c:v>
                </c:pt>
                <c:pt idx="2375">
                  <c:v>28.922499999999999</c:v>
                </c:pt>
                <c:pt idx="2376">
                  <c:v>28.939166666666665</c:v>
                </c:pt>
                <c:pt idx="2377">
                  <c:v>28.955833333333331</c:v>
                </c:pt>
                <c:pt idx="2378">
                  <c:v>28.9725</c:v>
                </c:pt>
                <c:pt idx="2379">
                  <c:v>28.989166666666666</c:v>
                </c:pt>
                <c:pt idx="2380">
                  <c:v>29.005833333333332</c:v>
                </c:pt>
                <c:pt idx="2381">
                  <c:v>29.022499999999997</c:v>
                </c:pt>
                <c:pt idx="2382">
                  <c:v>29.039166666666667</c:v>
                </c:pt>
                <c:pt idx="2383">
                  <c:v>29.055833333333332</c:v>
                </c:pt>
                <c:pt idx="2384">
                  <c:v>29.072499999999998</c:v>
                </c:pt>
                <c:pt idx="2385">
                  <c:v>29.089166666666664</c:v>
                </c:pt>
                <c:pt idx="2386">
                  <c:v>29.105833333333333</c:v>
                </c:pt>
                <c:pt idx="2387">
                  <c:v>29.122499999999999</c:v>
                </c:pt>
                <c:pt idx="2388">
                  <c:v>29.139166666666664</c:v>
                </c:pt>
                <c:pt idx="2389">
                  <c:v>29.15583333333333</c:v>
                </c:pt>
                <c:pt idx="2390">
                  <c:v>29.172499999999999</c:v>
                </c:pt>
                <c:pt idx="2391">
                  <c:v>29.189166666666665</c:v>
                </c:pt>
                <c:pt idx="2392">
                  <c:v>29.205833333333331</c:v>
                </c:pt>
                <c:pt idx="2393">
                  <c:v>29.2225</c:v>
                </c:pt>
                <c:pt idx="2394">
                  <c:v>29.239166666666666</c:v>
                </c:pt>
                <c:pt idx="2395">
                  <c:v>29.255833333333332</c:v>
                </c:pt>
                <c:pt idx="2396">
                  <c:v>29.272499999999997</c:v>
                </c:pt>
                <c:pt idx="2397">
                  <c:v>29.289166666666667</c:v>
                </c:pt>
                <c:pt idx="2398">
                  <c:v>29.305833333333332</c:v>
                </c:pt>
                <c:pt idx="2399">
                  <c:v>29.322499999999998</c:v>
                </c:pt>
                <c:pt idx="2400">
                  <c:v>29.339166666666664</c:v>
                </c:pt>
                <c:pt idx="2401">
                  <c:v>29.355833333333333</c:v>
                </c:pt>
                <c:pt idx="2402">
                  <c:v>29.372499999999999</c:v>
                </c:pt>
                <c:pt idx="2403">
                  <c:v>29.389166666666664</c:v>
                </c:pt>
                <c:pt idx="2404">
                  <c:v>29.40583333333333</c:v>
                </c:pt>
                <c:pt idx="2405">
                  <c:v>29.422499999999999</c:v>
                </c:pt>
                <c:pt idx="2406">
                  <c:v>29.439166666666665</c:v>
                </c:pt>
                <c:pt idx="2407">
                  <c:v>29.455833333333331</c:v>
                </c:pt>
                <c:pt idx="2408">
                  <c:v>29.4725</c:v>
                </c:pt>
                <c:pt idx="2409">
                  <c:v>29.489166666666666</c:v>
                </c:pt>
                <c:pt idx="2410">
                  <c:v>29.505833333333332</c:v>
                </c:pt>
                <c:pt idx="2411">
                  <c:v>29.522499999999997</c:v>
                </c:pt>
                <c:pt idx="2412">
                  <c:v>29.539166666666667</c:v>
                </c:pt>
                <c:pt idx="2413">
                  <c:v>29.555833333333332</c:v>
                </c:pt>
                <c:pt idx="2414">
                  <c:v>29.572499999999998</c:v>
                </c:pt>
                <c:pt idx="2415">
                  <c:v>29.589166666666664</c:v>
                </c:pt>
                <c:pt idx="2416">
                  <c:v>29.605833333333333</c:v>
                </c:pt>
                <c:pt idx="2417">
                  <c:v>29.622499999999999</c:v>
                </c:pt>
                <c:pt idx="2418">
                  <c:v>29.639166666666664</c:v>
                </c:pt>
                <c:pt idx="2419">
                  <c:v>29.65583333333333</c:v>
                </c:pt>
                <c:pt idx="2420">
                  <c:v>29.672777777777775</c:v>
                </c:pt>
                <c:pt idx="2421">
                  <c:v>29.689166666666665</c:v>
                </c:pt>
                <c:pt idx="2422">
                  <c:v>29.70611111111111</c:v>
                </c:pt>
                <c:pt idx="2423">
                  <c:v>29.7225</c:v>
                </c:pt>
                <c:pt idx="2424">
                  <c:v>29.739444444444441</c:v>
                </c:pt>
                <c:pt idx="2425">
                  <c:v>29.755833333333332</c:v>
                </c:pt>
                <c:pt idx="2426">
                  <c:v>29.772777777777776</c:v>
                </c:pt>
                <c:pt idx="2427">
                  <c:v>29.789166666666667</c:v>
                </c:pt>
                <c:pt idx="2428">
                  <c:v>29.806111111111111</c:v>
                </c:pt>
                <c:pt idx="2429">
                  <c:v>29.822777777777777</c:v>
                </c:pt>
                <c:pt idx="2430">
                  <c:v>29.839166666666664</c:v>
                </c:pt>
                <c:pt idx="2431">
                  <c:v>29.856111111111108</c:v>
                </c:pt>
                <c:pt idx="2432">
                  <c:v>29.872499999999999</c:v>
                </c:pt>
                <c:pt idx="2433">
                  <c:v>29.889444444444443</c:v>
                </c:pt>
                <c:pt idx="2434">
                  <c:v>29.90583333333333</c:v>
                </c:pt>
                <c:pt idx="2435">
                  <c:v>29.922777777777775</c:v>
                </c:pt>
                <c:pt idx="2436">
                  <c:v>29.939166666666665</c:v>
                </c:pt>
                <c:pt idx="2437">
                  <c:v>29.95611111111111</c:v>
                </c:pt>
                <c:pt idx="2438">
                  <c:v>29.972777777777775</c:v>
                </c:pt>
                <c:pt idx="2439">
                  <c:v>29.989444444444441</c:v>
                </c:pt>
                <c:pt idx="2440">
                  <c:v>30.00611111111111</c:v>
                </c:pt>
                <c:pt idx="2441">
                  <c:v>30.022777777777776</c:v>
                </c:pt>
                <c:pt idx="2442">
                  <c:v>30.039444444444442</c:v>
                </c:pt>
                <c:pt idx="2443">
                  <c:v>30.056111111111111</c:v>
                </c:pt>
                <c:pt idx="2444">
                  <c:v>30.072777777777777</c:v>
                </c:pt>
                <c:pt idx="2445">
                  <c:v>30.089444444444442</c:v>
                </c:pt>
                <c:pt idx="2446">
                  <c:v>30.106111111111108</c:v>
                </c:pt>
                <c:pt idx="2447">
                  <c:v>30.122777777777777</c:v>
                </c:pt>
                <c:pt idx="2448">
                  <c:v>30.139444444444443</c:v>
                </c:pt>
                <c:pt idx="2449">
                  <c:v>30.156111111111109</c:v>
                </c:pt>
                <c:pt idx="2450">
                  <c:v>30.172777777777775</c:v>
                </c:pt>
                <c:pt idx="2451">
                  <c:v>30.189444444444444</c:v>
                </c:pt>
                <c:pt idx="2452">
                  <c:v>30.20611111111111</c:v>
                </c:pt>
                <c:pt idx="2453">
                  <c:v>30.222777777777775</c:v>
                </c:pt>
                <c:pt idx="2454">
                  <c:v>30.239444444444441</c:v>
                </c:pt>
                <c:pt idx="2455">
                  <c:v>30.25611111111111</c:v>
                </c:pt>
                <c:pt idx="2456">
                  <c:v>30.272777777777776</c:v>
                </c:pt>
                <c:pt idx="2457">
                  <c:v>30.289444444444442</c:v>
                </c:pt>
                <c:pt idx="2458">
                  <c:v>30.306111111111111</c:v>
                </c:pt>
                <c:pt idx="2459">
                  <c:v>30.322777777777777</c:v>
                </c:pt>
                <c:pt idx="2460">
                  <c:v>30.339444444444442</c:v>
                </c:pt>
                <c:pt idx="2461">
                  <c:v>30.356111111111108</c:v>
                </c:pt>
                <c:pt idx="2462">
                  <c:v>30.372777777777777</c:v>
                </c:pt>
                <c:pt idx="2463">
                  <c:v>30.389444444444443</c:v>
                </c:pt>
                <c:pt idx="2464">
                  <c:v>30.406111111111109</c:v>
                </c:pt>
                <c:pt idx="2465">
                  <c:v>30.422777777777775</c:v>
                </c:pt>
                <c:pt idx="2466">
                  <c:v>30.439444444444444</c:v>
                </c:pt>
                <c:pt idx="2467">
                  <c:v>30.45611111111111</c:v>
                </c:pt>
                <c:pt idx="2468">
                  <c:v>30.472777777777775</c:v>
                </c:pt>
                <c:pt idx="2469">
                  <c:v>30.489444444444441</c:v>
                </c:pt>
                <c:pt idx="2470">
                  <c:v>30.50611111111111</c:v>
                </c:pt>
                <c:pt idx="2471">
                  <c:v>30.522777777777776</c:v>
                </c:pt>
                <c:pt idx="2472">
                  <c:v>30.539444444444442</c:v>
                </c:pt>
                <c:pt idx="2473">
                  <c:v>30.556111111111111</c:v>
                </c:pt>
                <c:pt idx="2474">
                  <c:v>30.572777777777777</c:v>
                </c:pt>
                <c:pt idx="2475">
                  <c:v>30.589444444444442</c:v>
                </c:pt>
                <c:pt idx="2476">
                  <c:v>30.606111111111108</c:v>
                </c:pt>
                <c:pt idx="2477">
                  <c:v>30.622777777777777</c:v>
                </c:pt>
                <c:pt idx="2478">
                  <c:v>30.639444444444443</c:v>
                </c:pt>
                <c:pt idx="2479">
                  <c:v>30.656111111111109</c:v>
                </c:pt>
                <c:pt idx="2480">
                  <c:v>30.672777777777775</c:v>
                </c:pt>
                <c:pt idx="2481">
                  <c:v>30.689444444444444</c:v>
                </c:pt>
                <c:pt idx="2482">
                  <c:v>30.70611111111111</c:v>
                </c:pt>
                <c:pt idx="2483">
                  <c:v>30.722777777777775</c:v>
                </c:pt>
                <c:pt idx="2484">
                  <c:v>30.739444444444441</c:v>
                </c:pt>
                <c:pt idx="2485">
                  <c:v>30.75611111111111</c:v>
                </c:pt>
                <c:pt idx="2486">
                  <c:v>30.772777777777776</c:v>
                </c:pt>
                <c:pt idx="2487">
                  <c:v>30.789444444444442</c:v>
                </c:pt>
                <c:pt idx="2488">
                  <c:v>30.806111111111111</c:v>
                </c:pt>
                <c:pt idx="2489">
                  <c:v>30.822777777777777</c:v>
                </c:pt>
                <c:pt idx="2490">
                  <c:v>30.839444444444442</c:v>
                </c:pt>
                <c:pt idx="2491">
                  <c:v>30.856111111111108</c:v>
                </c:pt>
                <c:pt idx="2492">
                  <c:v>30.872777777777777</c:v>
                </c:pt>
                <c:pt idx="2493">
                  <c:v>30.889444444444443</c:v>
                </c:pt>
                <c:pt idx="2494">
                  <c:v>30.906111111111109</c:v>
                </c:pt>
                <c:pt idx="2495">
                  <c:v>30.922777777777775</c:v>
                </c:pt>
                <c:pt idx="2496">
                  <c:v>30.939444444444444</c:v>
                </c:pt>
                <c:pt idx="2497">
                  <c:v>30.95611111111111</c:v>
                </c:pt>
                <c:pt idx="2498">
                  <c:v>30.972777777777775</c:v>
                </c:pt>
                <c:pt idx="2499">
                  <c:v>30.989444444444441</c:v>
                </c:pt>
                <c:pt idx="2500">
                  <c:v>31.00611111111111</c:v>
                </c:pt>
                <c:pt idx="2501">
                  <c:v>31.022777777777776</c:v>
                </c:pt>
                <c:pt idx="2502">
                  <c:v>31.039444444444442</c:v>
                </c:pt>
                <c:pt idx="2503">
                  <c:v>31.056111111111111</c:v>
                </c:pt>
                <c:pt idx="2504">
                  <c:v>31.072777777777777</c:v>
                </c:pt>
                <c:pt idx="2505">
                  <c:v>31.089444444444442</c:v>
                </c:pt>
                <c:pt idx="2506">
                  <c:v>31.106111111111108</c:v>
                </c:pt>
                <c:pt idx="2507">
                  <c:v>31.122777777777777</c:v>
                </c:pt>
                <c:pt idx="2508">
                  <c:v>31.139444444444443</c:v>
                </c:pt>
                <c:pt idx="2509">
                  <c:v>31.156111111111109</c:v>
                </c:pt>
                <c:pt idx="2510">
                  <c:v>31.172777777777775</c:v>
                </c:pt>
                <c:pt idx="2511">
                  <c:v>31.189444444444444</c:v>
                </c:pt>
                <c:pt idx="2512">
                  <c:v>31.20611111111111</c:v>
                </c:pt>
                <c:pt idx="2513">
                  <c:v>31.2225</c:v>
                </c:pt>
                <c:pt idx="2514">
                  <c:v>31.239166666666666</c:v>
                </c:pt>
                <c:pt idx="2515">
                  <c:v>31.255833333333332</c:v>
                </c:pt>
                <c:pt idx="2516">
                  <c:v>31.272499999999997</c:v>
                </c:pt>
                <c:pt idx="2517">
                  <c:v>31.289166666666667</c:v>
                </c:pt>
                <c:pt idx="2518">
                  <c:v>31.305833333333332</c:v>
                </c:pt>
                <c:pt idx="2519">
                  <c:v>31.322499999999998</c:v>
                </c:pt>
                <c:pt idx="2520">
                  <c:v>31.339166666666664</c:v>
                </c:pt>
                <c:pt idx="2521">
                  <c:v>31.355555555555554</c:v>
                </c:pt>
                <c:pt idx="2522">
                  <c:v>31.37222222222222</c:v>
                </c:pt>
                <c:pt idx="2523">
                  <c:v>31.388888888888889</c:v>
                </c:pt>
                <c:pt idx="2524">
                  <c:v>31.405555555555555</c:v>
                </c:pt>
                <c:pt idx="2525">
                  <c:v>31.422222222222221</c:v>
                </c:pt>
                <c:pt idx="2526">
                  <c:v>31.438888888888886</c:v>
                </c:pt>
                <c:pt idx="2527">
                  <c:v>31.455555555555556</c:v>
                </c:pt>
                <c:pt idx="2528">
                  <c:v>31.472222222222221</c:v>
                </c:pt>
                <c:pt idx="2529">
                  <c:v>31.488888888888887</c:v>
                </c:pt>
                <c:pt idx="2530">
                  <c:v>31.505555555555553</c:v>
                </c:pt>
                <c:pt idx="2531">
                  <c:v>31.522222222222222</c:v>
                </c:pt>
                <c:pt idx="2532">
                  <c:v>31.538888888888888</c:v>
                </c:pt>
                <c:pt idx="2533">
                  <c:v>31.555555555555554</c:v>
                </c:pt>
                <c:pt idx="2534">
                  <c:v>31.572222222222219</c:v>
                </c:pt>
                <c:pt idx="2535">
                  <c:v>31.588888888888889</c:v>
                </c:pt>
                <c:pt idx="2536">
                  <c:v>31.605555555555554</c:v>
                </c:pt>
                <c:pt idx="2537">
                  <c:v>31.62222222222222</c:v>
                </c:pt>
                <c:pt idx="2538">
                  <c:v>31.638888888888889</c:v>
                </c:pt>
                <c:pt idx="2539">
                  <c:v>31.655555555555555</c:v>
                </c:pt>
                <c:pt idx="2540">
                  <c:v>31.672222222222221</c:v>
                </c:pt>
                <c:pt idx="2541">
                  <c:v>31.688888888888886</c:v>
                </c:pt>
                <c:pt idx="2542">
                  <c:v>31.705555555555556</c:v>
                </c:pt>
                <c:pt idx="2543">
                  <c:v>31.722222222222221</c:v>
                </c:pt>
                <c:pt idx="2544">
                  <c:v>31.738888888888887</c:v>
                </c:pt>
                <c:pt idx="2545">
                  <c:v>31.755555555555553</c:v>
                </c:pt>
                <c:pt idx="2546">
                  <c:v>31.772222222222222</c:v>
                </c:pt>
                <c:pt idx="2547">
                  <c:v>31.788888888888888</c:v>
                </c:pt>
                <c:pt idx="2548">
                  <c:v>31.805555555555554</c:v>
                </c:pt>
                <c:pt idx="2549">
                  <c:v>31.822222222222219</c:v>
                </c:pt>
                <c:pt idx="2550">
                  <c:v>31.838888888888889</c:v>
                </c:pt>
                <c:pt idx="2551">
                  <c:v>31.855555555555554</c:v>
                </c:pt>
                <c:pt idx="2552">
                  <c:v>31.87222222222222</c:v>
                </c:pt>
                <c:pt idx="2553">
                  <c:v>31.888888888888889</c:v>
                </c:pt>
                <c:pt idx="2554">
                  <c:v>31.905555555555555</c:v>
                </c:pt>
                <c:pt idx="2555">
                  <c:v>31.922222222222221</c:v>
                </c:pt>
                <c:pt idx="2556">
                  <c:v>31.938888888888886</c:v>
                </c:pt>
                <c:pt idx="2557">
                  <c:v>31.955555555555556</c:v>
                </c:pt>
                <c:pt idx="2558">
                  <c:v>31.972222222222221</c:v>
                </c:pt>
                <c:pt idx="2559">
                  <c:v>31.988888888888887</c:v>
                </c:pt>
                <c:pt idx="2560">
                  <c:v>32.005555555555553</c:v>
                </c:pt>
                <c:pt idx="2561">
                  <c:v>32.022222222222219</c:v>
                </c:pt>
                <c:pt idx="2562">
                  <c:v>32.038888888888884</c:v>
                </c:pt>
                <c:pt idx="2563">
                  <c:v>32.055555555555557</c:v>
                </c:pt>
                <c:pt idx="2564">
                  <c:v>32.072222222222223</c:v>
                </c:pt>
                <c:pt idx="2565">
                  <c:v>32.088888888888889</c:v>
                </c:pt>
                <c:pt idx="2566">
                  <c:v>32.105555555555554</c:v>
                </c:pt>
                <c:pt idx="2567">
                  <c:v>32.12222222222222</c:v>
                </c:pt>
                <c:pt idx="2568">
                  <c:v>32.138888888888886</c:v>
                </c:pt>
                <c:pt idx="2569">
                  <c:v>32.155555555555551</c:v>
                </c:pt>
                <c:pt idx="2570">
                  <c:v>32.172222222222224</c:v>
                </c:pt>
                <c:pt idx="2571">
                  <c:v>32.18888888888889</c:v>
                </c:pt>
                <c:pt idx="2572">
                  <c:v>32.205555555555556</c:v>
                </c:pt>
                <c:pt idx="2573">
                  <c:v>32.222222222222221</c:v>
                </c:pt>
                <c:pt idx="2574">
                  <c:v>32.238888888888887</c:v>
                </c:pt>
                <c:pt idx="2575">
                  <c:v>32.255555555555553</c:v>
                </c:pt>
                <c:pt idx="2576">
                  <c:v>32.272222222222219</c:v>
                </c:pt>
                <c:pt idx="2577">
                  <c:v>32.288888888888884</c:v>
                </c:pt>
                <c:pt idx="2578">
                  <c:v>32.305555555555557</c:v>
                </c:pt>
                <c:pt idx="2579">
                  <c:v>32.322222222222223</c:v>
                </c:pt>
                <c:pt idx="2580">
                  <c:v>32.338888888888889</c:v>
                </c:pt>
                <c:pt idx="2581">
                  <c:v>32.355555555555554</c:v>
                </c:pt>
                <c:pt idx="2582">
                  <c:v>32.37222222222222</c:v>
                </c:pt>
                <c:pt idx="2583">
                  <c:v>32.388888888888886</c:v>
                </c:pt>
                <c:pt idx="2584">
                  <c:v>32.405555555555551</c:v>
                </c:pt>
                <c:pt idx="2585">
                  <c:v>32.422222222222224</c:v>
                </c:pt>
                <c:pt idx="2586">
                  <c:v>32.43888888888889</c:v>
                </c:pt>
                <c:pt idx="2587">
                  <c:v>32.455555555555556</c:v>
                </c:pt>
                <c:pt idx="2588">
                  <c:v>32.472222222222221</c:v>
                </c:pt>
                <c:pt idx="2589">
                  <c:v>32.488888888888887</c:v>
                </c:pt>
                <c:pt idx="2590">
                  <c:v>32.505555555555553</c:v>
                </c:pt>
                <c:pt idx="2591">
                  <c:v>32.522222222222219</c:v>
                </c:pt>
                <c:pt idx="2592">
                  <c:v>32.538888888888884</c:v>
                </c:pt>
                <c:pt idx="2593">
                  <c:v>32.555555555555557</c:v>
                </c:pt>
                <c:pt idx="2594">
                  <c:v>32.572222222222223</c:v>
                </c:pt>
                <c:pt idx="2595">
                  <c:v>32.588888888888889</c:v>
                </c:pt>
                <c:pt idx="2596">
                  <c:v>32.605555555555554</c:v>
                </c:pt>
                <c:pt idx="2597">
                  <c:v>32.62222222222222</c:v>
                </c:pt>
                <c:pt idx="2598">
                  <c:v>32.638888888888886</c:v>
                </c:pt>
                <c:pt idx="2599">
                  <c:v>32.655555555555551</c:v>
                </c:pt>
                <c:pt idx="2600">
                  <c:v>32.672222222222224</c:v>
                </c:pt>
                <c:pt idx="2601">
                  <c:v>32.68888888888889</c:v>
                </c:pt>
                <c:pt idx="2602">
                  <c:v>32.705555555555556</c:v>
                </c:pt>
                <c:pt idx="2603">
                  <c:v>32.722222222222221</c:v>
                </c:pt>
                <c:pt idx="2604">
                  <c:v>32.738888888888887</c:v>
                </c:pt>
                <c:pt idx="2605">
                  <c:v>32.755555555555553</c:v>
                </c:pt>
                <c:pt idx="2606">
                  <c:v>32.772222222222219</c:v>
                </c:pt>
                <c:pt idx="2607">
                  <c:v>32.788888888888884</c:v>
                </c:pt>
                <c:pt idx="2608">
                  <c:v>32.805555555555557</c:v>
                </c:pt>
                <c:pt idx="2609">
                  <c:v>32.822222222222223</c:v>
                </c:pt>
                <c:pt idx="2610">
                  <c:v>32.838888888888889</c:v>
                </c:pt>
                <c:pt idx="2611">
                  <c:v>32.855555555555554</c:v>
                </c:pt>
                <c:pt idx="2612">
                  <c:v>32.87222222222222</c:v>
                </c:pt>
                <c:pt idx="2613">
                  <c:v>32.888888888888886</c:v>
                </c:pt>
                <c:pt idx="2614">
                  <c:v>32.905555555555551</c:v>
                </c:pt>
                <c:pt idx="2615">
                  <c:v>32.922222222222224</c:v>
                </c:pt>
                <c:pt idx="2616">
                  <c:v>32.93888888888889</c:v>
                </c:pt>
                <c:pt idx="2617">
                  <c:v>32.955555555555556</c:v>
                </c:pt>
                <c:pt idx="2618">
                  <c:v>32.972222222222221</c:v>
                </c:pt>
                <c:pt idx="2619">
                  <c:v>32.988888888888887</c:v>
                </c:pt>
                <c:pt idx="2620">
                  <c:v>33.005555555555553</c:v>
                </c:pt>
                <c:pt idx="2621">
                  <c:v>33.022222222222219</c:v>
                </c:pt>
                <c:pt idx="2622">
                  <c:v>33.038888888888884</c:v>
                </c:pt>
                <c:pt idx="2623">
                  <c:v>33.055555555555557</c:v>
                </c:pt>
                <c:pt idx="2624">
                  <c:v>33.072222222222223</c:v>
                </c:pt>
                <c:pt idx="2625">
                  <c:v>33.088888888888889</c:v>
                </c:pt>
                <c:pt idx="2626">
                  <c:v>33.105555555555554</c:v>
                </c:pt>
                <c:pt idx="2627">
                  <c:v>33.12222222222222</c:v>
                </c:pt>
                <c:pt idx="2628">
                  <c:v>33.138888888888886</c:v>
                </c:pt>
                <c:pt idx="2629">
                  <c:v>33.155555555555551</c:v>
                </c:pt>
                <c:pt idx="2630">
                  <c:v>33.172222222222224</c:v>
                </c:pt>
                <c:pt idx="2631">
                  <c:v>33.18888888888889</c:v>
                </c:pt>
                <c:pt idx="2632">
                  <c:v>33.205555555555556</c:v>
                </c:pt>
                <c:pt idx="2633">
                  <c:v>33.222222222222221</c:v>
                </c:pt>
                <c:pt idx="2634">
                  <c:v>33.238888888888887</c:v>
                </c:pt>
                <c:pt idx="2635">
                  <c:v>33.255555555555553</c:v>
                </c:pt>
                <c:pt idx="2636">
                  <c:v>33.272222222222219</c:v>
                </c:pt>
                <c:pt idx="2637">
                  <c:v>33.288888888888884</c:v>
                </c:pt>
                <c:pt idx="2638">
                  <c:v>33.305555555555557</c:v>
                </c:pt>
                <c:pt idx="2639">
                  <c:v>33.322222222222223</c:v>
                </c:pt>
                <c:pt idx="2640">
                  <c:v>33.338888888888889</c:v>
                </c:pt>
                <c:pt idx="2641">
                  <c:v>33.355555555555554</c:v>
                </c:pt>
                <c:pt idx="2642">
                  <c:v>33.37222222222222</c:v>
                </c:pt>
                <c:pt idx="2643">
                  <c:v>33.388888888888886</c:v>
                </c:pt>
                <c:pt idx="2644">
                  <c:v>33.405555555555551</c:v>
                </c:pt>
                <c:pt idx="2645">
                  <c:v>33.422222222222224</c:v>
                </c:pt>
                <c:pt idx="2646">
                  <c:v>33.43888888888889</c:v>
                </c:pt>
                <c:pt idx="2647">
                  <c:v>33.455555555555556</c:v>
                </c:pt>
                <c:pt idx="2648">
                  <c:v>33.472222222222221</c:v>
                </c:pt>
                <c:pt idx="2649">
                  <c:v>33.488888888888887</c:v>
                </c:pt>
                <c:pt idx="2650">
                  <c:v>33.505555555555553</c:v>
                </c:pt>
                <c:pt idx="2651">
                  <c:v>33.522222222222219</c:v>
                </c:pt>
                <c:pt idx="2652">
                  <c:v>33.538888888888884</c:v>
                </c:pt>
                <c:pt idx="2653">
                  <c:v>33.555555555555557</c:v>
                </c:pt>
                <c:pt idx="2654">
                  <c:v>33.572222222222223</c:v>
                </c:pt>
                <c:pt idx="2655">
                  <c:v>33.588888888888889</c:v>
                </c:pt>
                <c:pt idx="2656">
                  <c:v>33.605555555555554</c:v>
                </c:pt>
                <c:pt idx="2657">
                  <c:v>33.62222222222222</c:v>
                </c:pt>
                <c:pt idx="2658">
                  <c:v>33.638888888888886</c:v>
                </c:pt>
                <c:pt idx="2659">
                  <c:v>33.655555555555551</c:v>
                </c:pt>
                <c:pt idx="2660">
                  <c:v>33.672222222222224</c:v>
                </c:pt>
                <c:pt idx="2661">
                  <c:v>33.68888888888889</c:v>
                </c:pt>
                <c:pt idx="2662">
                  <c:v>33.705555555555556</c:v>
                </c:pt>
                <c:pt idx="2663">
                  <c:v>33.722222222222221</c:v>
                </c:pt>
                <c:pt idx="2664">
                  <c:v>33.738888888888887</c:v>
                </c:pt>
                <c:pt idx="2665">
                  <c:v>33.755555555555553</c:v>
                </c:pt>
                <c:pt idx="2666">
                  <c:v>33.772222222222219</c:v>
                </c:pt>
                <c:pt idx="2667">
                  <c:v>33.788888888888884</c:v>
                </c:pt>
                <c:pt idx="2668">
                  <c:v>33.805555555555557</c:v>
                </c:pt>
                <c:pt idx="2669">
                  <c:v>33.822222222222223</c:v>
                </c:pt>
                <c:pt idx="2670">
                  <c:v>33.838888888888889</c:v>
                </c:pt>
                <c:pt idx="2671">
                  <c:v>33.855555555555554</c:v>
                </c:pt>
                <c:pt idx="2672">
                  <c:v>33.87222222222222</c:v>
                </c:pt>
                <c:pt idx="2673">
                  <c:v>33.888888888888886</c:v>
                </c:pt>
                <c:pt idx="2674">
                  <c:v>33.905555555555551</c:v>
                </c:pt>
                <c:pt idx="2675">
                  <c:v>33.922222222222224</c:v>
                </c:pt>
                <c:pt idx="2676">
                  <c:v>33.93888888888889</c:v>
                </c:pt>
                <c:pt idx="2677">
                  <c:v>33.955555555555556</c:v>
                </c:pt>
                <c:pt idx="2678">
                  <c:v>33.972222222222221</c:v>
                </c:pt>
                <c:pt idx="2679">
                  <c:v>33.988888888888887</c:v>
                </c:pt>
                <c:pt idx="2680">
                  <c:v>34.005555555555553</c:v>
                </c:pt>
                <c:pt idx="2681">
                  <c:v>34.022222222222219</c:v>
                </c:pt>
                <c:pt idx="2682">
                  <c:v>34.038888888888884</c:v>
                </c:pt>
                <c:pt idx="2683">
                  <c:v>34.055555555555557</c:v>
                </c:pt>
                <c:pt idx="2684">
                  <c:v>34.072222222222223</c:v>
                </c:pt>
                <c:pt idx="2685">
                  <c:v>34.088888888888889</c:v>
                </c:pt>
                <c:pt idx="2686">
                  <c:v>34.105555555555554</c:v>
                </c:pt>
                <c:pt idx="2687">
                  <c:v>34.12222222222222</c:v>
                </c:pt>
                <c:pt idx="2688">
                  <c:v>34.138888888888893</c:v>
                </c:pt>
                <c:pt idx="2689">
                  <c:v>34.155555555555559</c:v>
                </c:pt>
                <c:pt idx="2690">
                  <c:v>34.172222222222224</c:v>
                </c:pt>
                <c:pt idx="2691">
                  <c:v>34.18888888888889</c:v>
                </c:pt>
                <c:pt idx="2692">
                  <c:v>34.205555555555556</c:v>
                </c:pt>
                <c:pt idx="2693">
                  <c:v>34.222222222222221</c:v>
                </c:pt>
                <c:pt idx="2694">
                  <c:v>34.238888888888894</c:v>
                </c:pt>
                <c:pt idx="2695">
                  <c:v>34.25555555555556</c:v>
                </c:pt>
                <c:pt idx="2696">
                  <c:v>34.272222222222226</c:v>
                </c:pt>
                <c:pt idx="2697">
                  <c:v>34.288888888888891</c:v>
                </c:pt>
                <c:pt idx="2698">
                  <c:v>34.305555555555557</c:v>
                </c:pt>
                <c:pt idx="2699">
                  <c:v>34.322222222222223</c:v>
                </c:pt>
                <c:pt idx="2700">
                  <c:v>34.338888888888889</c:v>
                </c:pt>
                <c:pt idx="2701">
                  <c:v>34.355555555555561</c:v>
                </c:pt>
                <c:pt idx="2702">
                  <c:v>34.372222222222227</c:v>
                </c:pt>
                <c:pt idx="2703">
                  <c:v>34.388888888888893</c:v>
                </c:pt>
                <c:pt idx="2704">
                  <c:v>34.405555555555559</c:v>
                </c:pt>
                <c:pt idx="2705">
                  <c:v>34.422222222222224</c:v>
                </c:pt>
                <c:pt idx="2706">
                  <c:v>34.43888888888889</c:v>
                </c:pt>
                <c:pt idx="2707">
                  <c:v>34.455555555555556</c:v>
                </c:pt>
                <c:pt idx="2708">
                  <c:v>34.472222222222221</c:v>
                </c:pt>
                <c:pt idx="2709">
                  <c:v>34.488888888888894</c:v>
                </c:pt>
                <c:pt idx="2710">
                  <c:v>34.50555555555556</c:v>
                </c:pt>
                <c:pt idx="2711">
                  <c:v>34.522222222222226</c:v>
                </c:pt>
                <c:pt idx="2712">
                  <c:v>34.538888888888891</c:v>
                </c:pt>
                <c:pt idx="2713">
                  <c:v>34.555555555555557</c:v>
                </c:pt>
                <c:pt idx="2714">
                  <c:v>34.572222222222223</c:v>
                </c:pt>
                <c:pt idx="2715">
                  <c:v>34.588888888888889</c:v>
                </c:pt>
                <c:pt idx="2716">
                  <c:v>34.605555555555561</c:v>
                </c:pt>
                <c:pt idx="2717">
                  <c:v>34.622222222222227</c:v>
                </c:pt>
                <c:pt idx="2718">
                  <c:v>34.638888888888893</c:v>
                </c:pt>
                <c:pt idx="2719">
                  <c:v>34.655555555555559</c:v>
                </c:pt>
                <c:pt idx="2720">
                  <c:v>34.672222222222224</c:v>
                </c:pt>
                <c:pt idx="2721">
                  <c:v>34.68888888888889</c:v>
                </c:pt>
                <c:pt idx="2722">
                  <c:v>34.705555555555556</c:v>
                </c:pt>
                <c:pt idx="2723">
                  <c:v>34.722222222222221</c:v>
                </c:pt>
                <c:pt idx="2724">
                  <c:v>34.738888888888894</c:v>
                </c:pt>
                <c:pt idx="2725">
                  <c:v>34.75555555555556</c:v>
                </c:pt>
                <c:pt idx="2726">
                  <c:v>34.772222222222226</c:v>
                </c:pt>
                <c:pt idx="2727">
                  <c:v>34.788888888888891</c:v>
                </c:pt>
                <c:pt idx="2728">
                  <c:v>34.805555555555557</c:v>
                </c:pt>
                <c:pt idx="2729">
                  <c:v>34.821944444444441</c:v>
                </c:pt>
                <c:pt idx="2730">
                  <c:v>34.838888888888889</c:v>
                </c:pt>
                <c:pt idx="2731">
                  <c:v>34.855277777777779</c:v>
                </c:pt>
                <c:pt idx="2732">
                  <c:v>34.872222222222227</c:v>
                </c:pt>
                <c:pt idx="2733">
                  <c:v>34.888888888888893</c:v>
                </c:pt>
                <c:pt idx="2734">
                  <c:v>34.905277777777776</c:v>
                </c:pt>
                <c:pt idx="2735">
                  <c:v>34.922222222222224</c:v>
                </c:pt>
                <c:pt idx="2736">
                  <c:v>34.938611111111108</c:v>
                </c:pt>
                <c:pt idx="2737">
                  <c:v>34.955555555555556</c:v>
                </c:pt>
                <c:pt idx="2738">
                  <c:v>34.971944444444446</c:v>
                </c:pt>
                <c:pt idx="2739">
                  <c:v>34.988888888888894</c:v>
                </c:pt>
                <c:pt idx="2740">
                  <c:v>35.005277777777778</c:v>
                </c:pt>
                <c:pt idx="2741">
                  <c:v>35.021944444444443</c:v>
                </c:pt>
                <c:pt idx="2742">
                  <c:v>35.038888888888891</c:v>
                </c:pt>
                <c:pt idx="2743">
                  <c:v>35.055277777777775</c:v>
                </c:pt>
                <c:pt idx="2744">
                  <c:v>35.072222222222223</c:v>
                </c:pt>
                <c:pt idx="2745">
                  <c:v>35.088611111111113</c:v>
                </c:pt>
                <c:pt idx="2746">
                  <c:v>35.105277777777779</c:v>
                </c:pt>
                <c:pt idx="2747">
                  <c:v>35.121944444444445</c:v>
                </c:pt>
                <c:pt idx="2748">
                  <c:v>35.138611111111111</c:v>
                </c:pt>
                <c:pt idx="2749">
                  <c:v>35.155277777777776</c:v>
                </c:pt>
                <c:pt idx="2750">
                  <c:v>35.171944444444442</c:v>
                </c:pt>
                <c:pt idx="2751">
                  <c:v>35.188611111111108</c:v>
                </c:pt>
                <c:pt idx="2752">
                  <c:v>35.205277777777773</c:v>
                </c:pt>
                <c:pt idx="2753">
                  <c:v>35.221944444444446</c:v>
                </c:pt>
                <c:pt idx="2754">
                  <c:v>35.238611111111112</c:v>
                </c:pt>
                <c:pt idx="2755">
                  <c:v>35.255277777777778</c:v>
                </c:pt>
                <c:pt idx="2756">
                  <c:v>35.271944444444443</c:v>
                </c:pt>
                <c:pt idx="2757">
                  <c:v>35.288611111111109</c:v>
                </c:pt>
                <c:pt idx="2758">
                  <c:v>35.305277777777775</c:v>
                </c:pt>
                <c:pt idx="2759">
                  <c:v>35.321944444444441</c:v>
                </c:pt>
                <c:pt idx="2760">
                  <c:v>35.338611111111113</c:v>
                </c:pt>
                <c:pt idx="2761">
                  <c:v>35.355277777777779</c:v>
                </c:pt>
                <c:pt idx="2762">
                  <c:v>35.371944444444445</c:v>
                </c:pt>
                <c:pt idx="2763">
                  <c:v>35.388611111111111</c:v>
                </c:pt>
                <c:pt idx="2764">
                  <c:v>35.405277777777776</c:v>
                </c:pt>
                <c:pt idx="2765">
                  <c:v>35.421944444444442</c:v>
                </c:pt>
                <c:pt idx="2766">
                  <c:v>35.438611111111108</c:v>
                </c:pt>
              </c:numCache>
            </c:numRef>
          </c:xVal>
          <c:yVal>
            <c:numRef>
              <c:f>'LT summary'!$C$6:$C$2772</c:f>
              <c:numCache>
                <c:formatCode>General</c:formatCode>
                <c:ptCount val="2767"/>
                <c:pt idx="0">
                  <c:v>9.5753481943495107</c:v>
                </c:pt>
                <c:pt idx="1">
                  <c:v>9.5724052308802303</c:v>
                </c:pt>
                <c:pt idx="2">
                  <c:v>9.5729938235740875</c:v>
                </c:pt>
                <c:pt idx="3">
                  <c:v>9.5729938235740875</c:v>
                </c:pt>
                <c:pt idx="4">
                  <c:v>9.5724052308802303</c:v>
                </c:pt>
                <c:pt idx="5">
                  <c:v>9.5729938235740875</c:v>
                </c:pt>
                <c:pt idx="6">
                  <c:v>9.571816638186375</c:v>
                </c:pt>
                <c:pt idx="7">
                  <c:v>9.571816638186375</c:v>
                </c:pt>
                <c:pt idx="8">
                  <c:v>9.5694622674109517</c:v>
                </c:pt>
                <c:pt idx="9">
                  <c:v>9.5694622674109517</c:v>
                </c:pt>
                <c:pt idx="10">
                  <c:v>9.5623991550846821</c:v>
                </c:pt>
                <c:pt idx="11">
                  <c:v>9.5700508601048071</c:v>
                </c:pt>
                <c:pt idx="12">
                  <c:v>9.5700508601048071</c:v>
                </c:pt>
                <c:pt idx="13">
                  <c:v>9.5700508601048071</c:v>
                </c:pt>
                <c:pt idx="14">
                  <c:v>9.5647535258601053</c:v>
                </c:pt>
                <c:pt idx="15">
                  <c:v>9.5676964893293839</c:v>
                </c:pt>
                <c:pt idx="16">
                  <c:v>9.5688736747170964</c:v>
                </c:pt>
                <c:pt idx="17">
                  <c:v>9.5700508601048071</c:v>
                </c:pt>
                <c:pt idx="18">
                  <c:v>9.5700508601048071</c:v>
                </c:pt>
                <c:pt idx="19">
                  <c:v>9.5700508601048071</c:v>
                </c:pt>
                <c:pt idx="20">
                  <c:v>9.5700508601048071</c:v>
                </c:pt>
                <c:pt idx="21">
                  <c:v>9.5706394527986642</c:v>
                </c:pt>
                <c:pt idx="22">
                  <c:v>9.5700508601048071</c:v>
                </c:pt>
                <c:pt idx="23">
                  <c:v>9.5694622674109517</c:v>
                </c:pt>
                <c:pt idx="24">
                  <c:v>9.5706394527986642</c:v>
                </c:pt>
                <c:pt idx="25">
                  <c:v>9.5700508601048071</c:v>
                </c:pt>
                <c:pt idx="26">
                  <c:v>9.5694622674109517</c:v>
                </c:pt>
                <c:pt idx="27">
                  <c:v>9.5641649331662499</c:v>
                </c:pt>
                <c:pt idx="28">
                  <c:v>9.5688736747170964</c:v>
                </c:pt>
                <c:pt idx="29">
                  <c:v>9.5706394527986642</c:v>
                </c:pt>
                <c:pt idx="30">
                  <c:v>9.5724052308802303</c:v>
                </c:pt>
                <c:pt idx="31">
                  <c:v>9.5724052308802303</c:v>
                </c:pt>
                <c:pt idx="32">
                  <c:v>9.5729938235740875</c:v>
                </c:pt>
                <c:pt idx="33">
                  <c:v>9.5724052308802303</c:v>
                </c:pt>
                <c:pt idx="34">
                  <c:v>9.571816638186375</c:v>
                </c:pt>
                <c:pt idx="35">
                  <c:v>9.571816638186375</c:v>
                </c:pt>
                <c:pt idx="36">
                  <c:v>9.5665193039416732</c:v>
                </c:pt>
                <c:pt idx="37">
                  <c:v>9.5700508601048071</c:v>
                </c:pt>
                <c:pt idx="38">
                  <c:v>9.5712280454925196</c:v>
                </c:pt>
                <c:pt idx="39">
                  <c:v>9.5700508601048071</c:v>
                </c:pt>
                <c:pt idx="40">
                  <c:v>9.5700508601048071</c:v>
                </c:pt>
                <c:pt idx="41">
                  <c:v>9.5694622674109517</c:v>
                </c:pt>
                <c:pt idx="42">
                  <c:v>9.5623991550846821</c:v>
                </c:pt>
                <c:pt idx="43">
                  <c:v>9.571816638186375</c:v>
                </c:pt>
                <c:pt idx="44">
                  <c:v>9.5706394527986642</c:v>
                </c:pt>
                <c:pt idx="45">
                  <c:v>9.5700508601048071</c:v>
                </c:pt>
                <c:pt idx="46">
                  <c:v>9.5712280454925196</c:v>
                </c:pt>
                <c:pt idx="47">
                  <c:v>9.5694622674109517</c:v>
                </c:pt>
                <c:pt idx="48">
                  <c:v>9.5688736747170964</c:v>
                </c:pt>
                <c:pt idx="49">
                  <c:v>9.568285082023241</c:v>
                </c:pt>
                <c:pt idx="50">
                  <c:v>9.5688736747170964</c:v>
                </c:pt>
                <c:pt idx="51">
                  <c:v>9.5688736747170964</c:v>
                </c:pt>
                <c:pt idx="52">
                  <c:v>9.568285082023241</c:v>
                </c:pt>
                <c:pt idx="53">
                  <c:v>9.571816638186375</c:v>
                </c:pt>
                <c:pt idx="54">
                  <c:v>9.571816638186375</c:v>
                </c:pt>
                <c:pt idx="55">
                  <c:v>9.5694622674109517</c:v>
                </c:pt>
                <c:pt idx="56">
                  <c:v>9.5724052308802303</c:v>
                </c:pt>
                <c:pt idx="57">
                  <c:v>9.5700508601048071</c:v>
                </c:pt>
                <c:pt idx="58">
                  <c:v>9.5706394527986642</c:v>
                </c:pt>
                <c:pt idx="59">
                  <c:v>9.5724052308802303</c:v>
                </c:pt>
                <c:pt idx="60">
                  <c:v>9.5735824162679428</c:v>
                </c:pt>
                <c:pt idx="61">
                  <c:v>9.5712280454925196</c:v>
                </c:pt>
                <c:pt idx="62">
                  <c:v>9.5700508601048071</c:v>
                </c:pt>
                <c:pt idx="63">
                  <c:v>9.5700508601048071</c:v>
                </c:pt>
                <c:pt idx="64">
                  <c:v>9.5671078966355285</c:v>
                </c:pt>
                <c:pt idx="65">
                  <c:v>9.5735824162679428</c:v>
                </c:pt>
                <c:pt idx="66">
                  <c:v>9.571816638186375</c:v>
                </c:pt>
                <c:pt idx="67">
                  <c:v>9.5712280454925196</c:v>
                </c:pt>
                <c:pt idx="68">
                  <c:v>9.5706394527986642</c:v>
                </c:pt>
                <c:pt idx="69">
                  <c:v>9.5671078966355285</c:v>
                </c:pt>
                <c:pt idx="70">
                  <c:v>9.5712280454925196</c:v>
                </c:pt>
                <c:pt idx="71">
                  <c:v>9.5724052308802303</c:v>
                </c:pt>
                <c:pt idx="72">
                  <c:v>9.5724052308802303</c:v>
                </c:pt>
                <c:pt idx="73">
                  <c:v>9.5712280454925196</c:v>
                </c:pt>
                <c:pt idx="74">
                  <c:v>9.571816638186375</c:v>
                </c:pt>
                <c:pt idx="75">
                  <c:v>9.5700508601048071</c:v>
                </c:pt>
                <c:pt idx="76">
                  <c:v>9.5688736747170964</c:v>
                </c:pt>
                <c:pt idx="77">
                  <c:v>9.5724052308802303</c:v>
                </c:pt>
                <c:pt idx="78">
                  <c:v>9.5712280454925196</c:v>
                </c:pt>
                <c:pt idx="79">
                  <c:v>9.5729938235740875</c:v>
                </c:pt>
                <c:pt idx="80">
                  <c:v>9.5647535258601053</c:v>
                </c:pt>
                <c:pt idx="81">
                  <c:v>9.5688736747170964</c:v>
                </c:pt>
                <c:pt idx="82">
                  <c:v>9.5694622674109517</c:v>
                </c:pt>
                <c:pt idx="83">
                  <c:v>9.5712280454925196</c:v>
                </c:pt>
                <c:pt idx="84">
                  <c:v>9.5700508601048071</c:v>
                </c:pt>
                <c:pt idx="85">
                  <c:v>9.5700508601048071</c:v>
                </c:pt>
                <c:pt idx="86">
                  <c:v>9.5694622674109517</c:v>
                </c:pt>
                <c:pt idx="87">
                  <c:v>9.5694622674109517</c:v>
                </c:pt>
                <c:pt idx="88">
                  <c:v>9.5688736747170964</c:v>
                </c:pt>
                <c:pt idx="89">
                  <c:v>9.5694622674109517</c:v>
                </c:pt>
                <c:pt idx="90">
                  <c:v>9.5688736747170964</c:v>
                </c:pt>
                <c:pt idx="91">
                  <c:v>9.5700508601048071</c:v>
                </c:pt>
                <c:pt idx="92">
                  <c:v>9.568285082023241</c:v>
                </c:pt>
                <c:pt idx="93">
                  <c:v>9.5700508601048071</c:v>
                </c:pt>
                <c:pt idx="94">
                  <c:v>9.5706394527986642</c:v>
                </c:pt>
                <c:pt idx="95">
                  <c:v>9.5700508601048071</c:v>
                </c:pt>
                <c:pt idx="96">
                  <c:v>9.5706394527986642</c:v>
                </c:pt>
                <c:pt idx="97">
                  <c:v>9.5706394527986642</c:v>
                </c:pt>
                <c:pt idx="98">
                  <c:v>9.5712280454925196</c:v>
                </c:pt>
                <c:pt idx="99">
                  <c:v>9.5712280454925196</c:v>
                </c:pt>
                <c:pt idx="100">
                  <c:v>9.5706394527986642</c:v>
                </c:pt>
                <c:pt idx="101">
                  <c:v>9.5706394527986642</c:v>
                </c:pt>
                <c:pt idx="102">
                  <c:v>9.5700508601048071</c:v>
                </c:pt>
                <c:pt idx="103">
                  <c:v>9.5700508601048071</c:v>
                </c:pt>
                <c:pt idx="104">
                  <c:v>9.5688736747170964</c:v>
                </c:pt>
                <c:pt idx="105">
                  <c:v>9.568285082023241</c:v>
                </c:pt>
                <c:pt idx="106">
                  <c:v>9.5706394527986642</c:v>
                </c:pt>
                <c:pt idx="107">
                  <c:v>9.5694622674109517</c:v>
                </c:pt>
                <c:pt idx="108">
                  <c:v>9.5694622674109517</c:v>
                </c:pt>
                <c:pt idx="109">
                  <c:v>9.5706394527986642</c:v>
                </c:pt>
                <c:pt idx="110">
                  <c:v>9.5700508601048071</c:v>
                </c:pt>
                <c:pt idx="111">
                  <c:v>9.5694622674109517</c:v>
                </c:pt>
                <c:pt idx="112">
                  <c:v>9.568285082023241</c:v>
                </c:pt>
                <c:pt idx="113">
                  <c:v>9.5688736747170964</c:v>
                </c:pt>
                <c:pt idx="114">
                  <c:v>9.5671078966355285</c:v>
                </c:pt>
                <c:pt idx="115">
                  <c:v>9.5688736747170964</c:v>
                </c:pt>
                <c:pt idx="116">
                  <c:v>9.5724052308802303</c:v>
                </c:pt>
                <c:pt idx="117">
                  <c:v>9.571816638186375</c:v>
                </c:pt>
                <c:pt idx="118">
                  <c:v>9.5700508601048071</c:v>
                </c:pt>
                <c:pt idx="119">
                  <c:v>9.5700508601048071</c:v>
                </c:pt>
                <c:pt idx="120">
                  <c:v>9.5700508601048071</c:v>
                </c:pt>
                <c:pt idx="121">
                  <c:v>9.5700508601048071</c:v>
                </c:pt>
                <c:pt idx="122">
                  <c:v>9.5700508601048071</c:v>
                </c:pt>
                <c:pt idx="123">
                  <c:v>9.5706394527986642</c:v>
                </c:pt>
                <c:pt idx="124">
                  <c:v>9.5694622674109517</c:v>
                </c:pt>
                <c:pt idx="125">
                  <c:v>9.5694622674109517</c:v>
                </c:pt>
                <c:pt idx="126">
                  <c:v>9.568285082023241</c:v>
                </c:pt>
                <c:pt idx="127">
                  <c:v>9.571816638186375</c:v>
                </c:pt>
                <c:pt idx="128">
                  <c:v>9.571816638186375</c:v>
                </c:pt>
                <c:pt idx="129">
                  <c:v>9.571816638186375</c:v>
                </c:pt>
                <c:pt idx="130">
                  <c:v>9.5724052308802303</c:v>
                </c:pt>
                <c:pt idx="131">
                  <c:v>9.5724052308802303</c:v>
                </c:pt>
                <c:pt idx="132">
                  <c:v>9.5724052308802303</c:v>
                </c:pt>
                <c:pt idx="133">
                  <c:v>9.5724052308802303</c:v>
                </c:pt>
                <c:pt idx="134">
                  <c:v>9.5724052308802303</c:v>
                </c:pt>
                <c:pt idx="135">
                  <c:v>9.5724052308802303</c:v>
                </c:pt>
                <c:pt idx="136">
                  <c:v>9.5724052308802303</c:v>
                </c:pt>
                <c:pt idx="137">
                  <c:v>9.571816638186375</c:v>
                </c:pt>
                <c:pt idx="138">
                  <c:v>9.571816638186375</c:v>
                </c:pt>
                <c:pt idx="139">
                  <c:v>9.5724052308802303</c:v>
                </c:pt>
                <c:pt idx="140">
                  <c:v>9.5724052308802303</c:v>
                </c:pt>
                <c:pt idx="141">
                  <c:v>9.5724052308802303</c:v>
                </c:pt>
                <c:pt idx="142">
                  <c:v>9.5724052308802303</c:v>
                </c:pt>
                <c:pt idx="143">
                  <c:v>9.5724052308802303</c:v>
                </c:pt>
                <c:pt idx="144">
                  <c:v>9.571816638186375</c:v>
                </c:pt>
                <c:pt idx="145">
                  <c:v>9.571816638186375</c:v>
                </c:pt>
                <c:pt idx="146">
                  <c:v>9.571816638186375</c:v>
                </c:pt>
                <c:pt idx="147">
                  <c:v>9.571816638186375</c:v>
                </c:pt>
                <c:pt idx="148">
                  <c:v>9.5724052308802303</c:v>
                </c:pt>
                <c:pt idx="149">
                  <c:v>9.571816638186375</c:v>
                </c:pt>
                <c:pt idx="150">
                  <c:v>9.571816638186375</c:v>
                </c:pt>
                <c:pt idx="151">
                  <c:v>9.571816638186375</c:v>
                </c:pt>
                <c:pt idx="152">
                  <c:v>9.5724052308802303</c:v>
                </c:pt>
                <c:pt idx="153">
                  <c:v>9.571816638186375</c:v>
                </c:pt>
                <c:pt idx="154">
                  <c:v>9.571816638186375</c:v>
                </c:pt>
                <c:pt idx="155">
                  <c:v>9.571816638186375</c:v>
                </c:pt>
                <c:pt idx="156">
                  <c:v>9.5724052308802303</c:v>
                </c:pt>
                <c:pt idx="157">
                  <c:v>9.571816638186375</c:v>
                </c:pt>
                <c:pt idx="158">
                  <c:v>9.571816638186375</c:v>
                </c:pt>
                <c:pt idx="159">
                  <c:v>9.571816638186375</c:v>
                </c:pt>
                <c:pt idx="160">
                  <c:v>9.571816638186375</c:v>
                </c:pt>
                <c:pt idx="161">
                  <c:v>9.571816638186375</c:v>
                </c:pt>
                <c:pt idx="162">
                  <c:v>9.571816638186375</c:v>
                </c:pt>
                <c:pt idx="163">
                  <c:v>9.571816638186375</c:v>
                </c:pt>
                <c:pt idx="164">
                  <c:v>9.571816638186375</c:v>
                </c:pt>
                <c:pt idx="165">
                  <c:v>9.571816638186375</c:v>
                </c:pt>
                <c:pt idx="166">
                  <c:v>9.571816638186375</c:v>
                </c:pt>
                <c:pt idx="167">
                  <c:v>9.5724052308802303</c:v>
                </c:pt>
                <c:pt idx="168">
                  <c:v>9.5724052308802303</c:v>
                </c:pt>
                <c:pt idx="169">
                  <c:v>9.571816638186375</c:v>
                </c:pt>
                <c:pt idx="170">
                  <c:v>9.571816638186375</c:v>
                </c:pt>
                <c:pt idx="171">
                  <c:v>9.571816638186375</c:v>
                </c:pt>
                <c:pt idx="172">
                  <c:v>9.5712280454925196</c:v>
                </c:pt>
                <c:pt idx="173">
                  <c:v>9.5712280454925196</c:v>
                </c:pt>
                <c:pt idx="174">
                  <c:v>9.5712280454925196</c:v>
                </c:pt>
                <c:pt idx="175">
                  <c:v>9.5712280454925196</c:v>
                </c:pt>
                <c:pt idx="176">
                  <c:v>9.5712280454925196</c:v>
                </c:pt>
                <c:pt idx="177">
                  <c:v>9.5712280454925196</c:v>
                </c:pt>
                <c:pt idx="178">
                  <c:v>9.5712280454925196</c:v>
                </c:pt>
                <c:pt idx="179">
                  <c:v>9.5712280454925196</c:v>
                </c:pt>
                <c:pt idx="180">
                  <c:v>9.571816638186375</c:v>
                </c:pt>
                <c:pt idx="181">
                  <c:v>9.5724052308802303</c:v>
                </c:pt>
                <c:pt idx="182">
                  <c:v>9.571816638186375</c:v>
                </c:pt>
                <c:pt idx="183">
                  <c:v>9.571816638186375</c:v>
                </c:pt>
                <c:pt idx="184">
                  <c:v>9.571816638186375</c:v>
                </c:pt>
                <c:pt idx="185">
                  <c:v>9.5712280454925196</c:v>
                </c:pt>
                <c:pt idx="186">
                  <c:v>9.571816638186375</c:v>
                </c:pt>
                <c:pt idx="187">
                  <c:v>9.5712280454925196</c:v>
                </c:pt>
                <c:pt idx="188">
                  <c:v>9.571816638186375</c:v>
                </c:pt>
                <c:pt idx="189">
                  <c:v>9.5712280454925196</c:v>
                </c:pt>
                <c:pt idx="190">
                  <c:v>9.571816638186375</c:v>
                </c:pt>
                <c:pt idx="191">
                  <c:v>9.571816638186375</c:v>
                </c:pt>
                <c:pt idx="192">
                  <c:v>9.571816638186375</c:v>
                </c:pt>
                <c:pt idx="193">
                  <c:v>9.571816638186375</c:v>
                </c:pt>
                <c:pt idx="194">
                  <c:v>9.5724052308802303</c:v>
                </c:pt>
                <c:pt idx="195">
                  <c:v>9.571816638186375</c:v>
                </c:pt>
                <c:pt idx="196">
                  <c:v>9.5712280454925196</c:v>
                </c:pt>
                <c:pt idx="197">
                  <c:v>9.5712280454925196</c:v>
                </c:pt>
                <c:pt idx="198">
                  <c:v>9.5706394527986642</c:v>
                </c:pt>
                <c:pt idx="199">
                  <c:v>9.5712280454925196</c:v>
                </c:pt>
                <c:pt idx="200">
                  <c:v>9.5712280454925196</c:v>
                </c:pt>
                <c:pt idx="201">
                  <c:v>9.5706394527986642</c:v>
                </c:pt>
                <c:pt idx="202">
                  <c:v>9.5706394527986642</c:v>
                </c:pt>
                <c:pt idx="203">
                  <c:v>9.5706394527986642</c:v>
                </c:pt>
                <c:pt idx="204">
                  <c:v>9.5712280454925196</c:v>
                </c:pt>
                <c:pt idx="205">
                  <c:v>9.5712280454925196</c:v>
                </c:pt>
                <c:pt idx="206">
                  <c:v>9.5712280454925196</c:v>
                </c:pt>
                <c:pt idx="207">
                  <c:v>9.5712280454925196</c:v>
                </c:pt>
                <c:pt idx="208">
                  <c:v>9.5712280454925196</c:v>
                </c:pt>
                <c:pt idx="209">
                  <c:v>9.5706394527986642</c:v>
                </c:pt>
                <c:pt idx="210">
                  <c:v>9.5706394527986642</c:v>
                </c:pt>
                <c:pt idx="211">
                  <c:v>9.5706394527986642</c:v>
                </c:pt>
                <c:pt idx="212">
                  <c:v>9.5706394527986642</c:v>
                </c:pt>
                <c:pt idx="213">
                  <c:v>9.5706394527986642</c:v>
                </c:pt>
                <c:pt idx="214">
                  <c:v>9.5706394527986642</c:v>
                </c:pt>
                <c:pt idx="215">
                  <c:v>9.5706394527986642</c:v>
                </c:pt>
                <c:pt idx="216">
                  <c:v>9.5700508601048071</c:v>
                </c:pt>
                <c:pt idx="217">
                  <c:v>9.5706394527986642</c:v>
                </c:pt>
                <c:pt idx="218">
                  <c:v>9.5712280454925196</c:v>
                </c:pt>
                <c:pt idx="219">
                  <c:v>9.5706394527986642</c:v>
                </c:pt>
                <c:pt idx="220">
                  <c:v>9.5700508601048071</c:v>
                </c:pt>
                <c:pt idx="221">
                  <c:v>9.5700508601048071</c:v>
                </c:pt>
                <c:pt idx="222">
                  <c:v>9.5700508601048071</c:v>
                </c:pt>
                <c:pt idx="223">
                  <c:v>9.5700508601048071</c:v>
                </c:pt>
                <c:pt idx="224">
                  <c:v>9.5700508601048071</c:v>
                </c:pt>
                <c:pt idx="225">
                  <c:v>9.5700508601048071</c:v>
                </c:pt>
                <c:pt idx="226">
                  <c:v>9.5700508601048071</c:v>
                </c:pt>
                <c:pt idx="227">
                  <c:v>9.5694622674109517</c:v>
                </c:pt>
                <c:pt idx="228">
                  <c:v>9.5694622674109517</c:v>
                </c:pt>
                <c:pt idx="229">
                  <c:v>9.5694622674109517</c:v>
                </c:pt>
                <c:pt idx="230">
                  <c:v>9.5700508601048071</c:v>
                </c:pt>
                <c:pt idx="231">
                  <c:v>9.5700508601048071</c:v>
                </c:pt>
                <c:pt idx="232">
                  <c:v>9.5694622674109517</c:v>
                </c:pt>
                <c:pt idx="233">
                  <c:v>9.5694622674109517</c:v>
                </c:pt>
                <c:pt idx="234">
                  <c:v>9.5694622674109517</c:v>
                </c:pt>
                <c:pt idx="235">
                  <c:v>9.5688736747170964</c:v>
                </c:pt>
                <c:pt idx="236">
                  <c:v>9.5688736747170964</c:v>
                </c:pt>
                <c:pt idx="237">
                  <c:v>9.5688736747170964</c:v>
                </c:pt>
                <c:pt idx="238">
                  <c:v>9.5688736747170964</c:v>
                </c:pt>
                <c:pt idx="239">
                  <c:v>9.5694622674109517</c:v>
                </c:pt>
                <c:pt idx="240">
                  <c:v>9.5694622674109517</c:v>
                </c:pt>
                <c:pt idx="241">
                  <c:v>9.5688736747170964</c:v>
                </c:pt>
                <c:pt idx="242">
                  <c:v>9.5688736747170964</c:v>
                </c:pt>
                <c:pt idx="243">
                  <c:v>9.568285082023241</c:v>
                </c:pt>
                <c:pt idx="244">
                  <c:v>9.568285082023241</c:v>
                </c:pt>
                <c:pt idx="245">
                  <c:v>9.568285082023241</c:v>
                </c:pt>
                <c:pt idx="246">
                  <c:v>9.5688736747170964</c:v>
                </c:pt>
                <c:pt idx="247">
                  <c:v>9.568285082023241</c:v>
                </c:pt>
                <c:pt idx="248">
                  <c:v>9.5676964893293839</c:v>
                </c:pt>
                <c:pt idx="249">
                  <c:v>9.5676964893293839</c:v>
                </c:pt>
                <c:pt idx="250">
                  <c:v>9.5676964893293839</c:v>
                </c:pt>
                <c:pt idx="251">
                  <c:v>9.5671078966355285</c:v>
                </c:pt>
                <c:pt idx="252">
                  <c:v>9.5676964893293839</c:v>
                </c:pt>
                <c:pt idx="253">
                  <c:v>9.5676964893293839</c:v>
                </c:pt>
                <c:pt idx="254">
                  <c:v>9.5671078966355285</c:v>
                </c:pt>
                <c:pt idx="255">
                  <c:v>9.5671078966355285</c:v>
                </c:pt>
                <c:pt idx="256">
                  <c:v>9.5665193039416732</c:v>
                </c:pt>
                <c:pt idx="257">
                  <c:v>9.5676964893293839</c:v>
                </c:pt>
                <c:pt idx="258">
                  <c:v>9.5671078966355285</c:v>
                </c:pt>
                <c:pt idx="259">
                  <c:v>9.5676964893293839</c:v>
                </c:pt>
                <c:pt idx="260">
                  <c:v>9.5676964893293839</c:v>
                </c:pt>
                <c:pt idx="261">
                  <c:v>9.5676964893293839</c:v>
                </c:pt>
                <c:pt idx="262">
                  <c:v>9.5671078966355285</c:v>
                </c:pt>
                <c:pt idx="263">
                  <c:v>9.5671078966355285</c:v>
                </c:pt>
                <c:pt idx="264">
                  <c:v>9.5671078966355285</c:v>
                </c:pt>
                <c:pt idx="265">
                  <c:v>9.5671078966355285</c:v>
                </c:pt>
                <c:pt idx="266">
                  <c:v>9.5665193039416732</c:v>
                </c:pt>
                <c:pt idx="267">
                  <c:v>9.5671078966355285</c:v>
                </c:pt>
                <c:pt idx="268">
                  <c:v>9.5659307112478178</c:v>
                </c:pt>
                <c:pt idx="269">
                  <c:v>9.5665193039416732</c:v>
                </c:pt>
                <c:pt idx="270">
                  <c:v>9.5659307112478178</c:v>
                </c:pt>
                <c:pt idx="271">
                  <c:v>9.5659307112478178</c:v>
                </c:pt>
                <c:pt idx="272">
                  <c:v>9.5659307112478178</c:v>
                </c:pt>
                <c:pt idx="273">
                  <c:v>9.5665193039416732</c:v>
                </c:pt>
                <c:pt idx="274">
                  <c:v>9.5665193039416732</c:v>
                </c:pt>
                <c:pt idx="275">
                  <c:v>9.5653421185539589</c:v>
                </c:pt>
                <c:pt idx="276">
                  <c:v>9.5653421185539589</c:v>
                </c:pt>
                <c:pt idx="277">
                  <c:v>9.5659307112478178</c:v>
                </c:pt>
                <c:pt idx="278">
                  <c:v>9.5665193039416732</c:v>
                </c:pt>
                <c:pt idx="279">
                  <c:v>9.5659307112478178</c:v>
                </c:pt>
                <c:pt idx="280">
                  <c:v>9.5665193039416732</c:v>
                </c:pt>
                <c:pt idx="281">
                  <c:v>9.5665193039416732</c:v>
                </c:pt>
                <c:pt idx="282">
                  <c:v>9.5600447843092589</c:v>
                </c:pt>
                <c:pt idx="283">
                  <c:v>9.5653421185539589</c:v>
                </c:pt>
                <c:pt idx="284">
                  <c:v>9.5635763404723946</c:v>
                </c:pt>
                <c:pt idx="285">
                  <c:v>9.5618105623908267</c:v>
                </c:pt>
                <c:pt idx="286">
                  <c:v>9.5653421185539589</c:v>
                </c:pt>
                <c:pt idx="287">
                  <c:v>9.5623991550846821</c:v>
                </c:pt>
                <c:pt idx="288">
                  <c:v>9.5623991550846821</c:v>
                </c:pt>
                <c:pt idx="289">
                  <c:v>9.5635763404723946</c:v>
                </c:pt>
                <c:pt idx="290">
                  <c:v>9.5623991550846821</c:v>
                </c:pt>
                <c:pt idx="291">
                  <c:v>9.5618105623908267</c:v>
                </c:pt>
                <c:pt idx="292">
                  <c:v>9.5612219696969696</c:v>
                </c:pt>
                <c:pt idx="293">
                  <c:v>9.5600447843092589</c:v>
                </c:pt>
                <c:pt idx="294">
                  <c:v>9.5606333770031142</c:v>
                </c:pt>
                <c:pt idx="295">
                  <c:v>9.5594561916154017</c:v>
                </c:pt>
                <c:pt idx="296">
                  <c:v>9.5600447843092589</c:v>
                </c:pt>
                <c:pt idx="297">
                  <c:v>9.5659307112478178</c:v>
                </c:pt>
                <c:pt idx="298">
                  <c:v>9.5659307112478178</c:v>
                </c:pt>
                <c:pt idx="299">
                  <c:v>9.5659307112478178</c:v>
                </c:pt>
                <c:pt idx="300">
                  <c:v>9.5659307112478178</c:v>
                </c:pt>
                <c:pt idx="301">
                  <c:v>9.5659307112478178</c:v>
                </c:pt>
                <c:pt idx="302">
                  <c:v>9.5659307112478178</c:v>
                </c:pt>
                <c:pt idx="303">
                  <c:v>9.5653421185539589</c:v>
                </c:pt>
                <c:pt idx="304">
                  <c:v>9.5653421185539589</c:v>
                </c:pt>
                <c:pt idx="305">
                  <c:v>9.5653421185539589</c:v>
                </c:pt>
                <c:pt idx="306">
                  <c:v>9.5653421185539589</c:v>
                </c:pt>
                <c:pt idx="307">
                  <c:v>9.5653421185539589</c:v>
                </c:pt>
                <c:pt idx="308">
                  <c:v>9.5653421185539589</c:v>
                </c:pt>
                <c:pt idx="309">
                  <c:v>9.5653421185539589</c:v>
                </c:pt>
                <c:pt idx="310">
                  <c:v>9.5653421185539589</c:v>
                </c:pt>
                <c:pt idx="311">
                  <c:v>9.5659307112478178</c:v>
                </c:pt>
                <c:pt idx="312">
                  <c:v>9.5653421185539589</c:v>
                </c:pt>
                <c:pt idx="313">
                  <c:v>9.5659307112478178</c:v>
                </c:pt>
                <c:pt idx="314">
                  <c:v>9.5653421185539589</c:v>
                </c:pt>
                <c:pt idx="315">
                  <c:v>9.5653421185539589</c:v>
                </c:pt>
                <c:pt idx="316">
                  <c:v>9.5653421185539589</c:v>
                </c:pt>
                <c:pt idx="317">
                  <c:v>9.5647535258601053</c:v>
                </c:pt>
                <c:pt idx="318">
                  <c:v>9.5647535258601053</c:v>
                </c:pt>
                <c:pt idx="319">
                  <c:v>9.5647535258601053</c:v>
                </c:pt>
                <c:pt idx="320">
                  <c:v>9.5647535258601053</c:v>
                </c:pt>
                <c:pt idx="321">
                  <c:v>9.5647535258601053</c:v>
                </c:pt>
                <c:pt idx="322">
                  <c:v>9.5647535258601053</c:v>
                </c:pt>
                <c:pt idx="323">
                  <c:v>9.5647535258601053</c:v>
                </c:pt>
                <c:pt idx="324">
                  <c:v>9.5647535258601053</c:v>
                </c:pt>
                <c:pt idx="325">
                  <c:v>9.5647535258601053</c:v>
                </c:pt>
                <c:pt idx="326">
                  <c:v>9.5647535258601053</c:v>
                </c:pt>
                <c:pt idx="327">
                  <c:v>9.5647535258601053</c:v>
                </c:pt>
                <c:pt idx="328">
                  <c:v>9.5641649331662499</c:v>
                </c:pt>
                <c:pt idx="329">
                  <c:v>9.5641649331662499</c:v>
                </c:pt>
                <c:pt idx="330">
                  <c:v>9.5641649331662499</c:v>
                </c:pt>
                <c:pt idx="331">
                  <c:v>9.5641649331662499</c:v>
                </c:pt>
                <c:pt idx="332">
                  <c:v>9.5641649331662499</c:v>
                </c:pt>
                <c:pt idx="333">
                  <c:v>9.5641649331662499</c:v>
                </c:pt>
                <c:pt idx="334">
                  <c:v>9.5641649331662499</c:v>
                </c:pt>
                <c:pt idx="335">
                  <c:v>9.5641649331662499</c:v>
                </c:pt>
                <c:pt idx="336">
                  <c:v>9.5647535258601053</c:v>
                </c:pt>
                <c:pt idx="337">
                  <c:v>9.5641649331662499</c:v>
                </c:pt>
                <c:pt idx="338">
                  <c:v>9.5647535258601053</c:v>
                </c:pt>
                <c:pt idx="339">
                  <c:v>9.5641649331662499</c:v>
                </c:pt>
                <c:pt idx="340">
                  <c:v>9.5641649331662499</c:v>
                </c:pt>
                <c:pt idx="341">
                  <c:v>9.5635763404723946</c:v>
                </c:pt>
                <c:pt idx="342">
                  <c:v>9.5635763404723946</c:v>
                </c:pt>
                <c:pt idx="343">
                  <c:v>9.5635763404723946</c:v>
                </c:pt>
                <c:pt idx="344">
                  <c:v>9.5635763404723946</c:v>
                </c:pt>
                <c:pt idx="345">
                  <c:v>9.5635763404723946</c:v>
                </c:pt>
                <c:pt idx="346">
                  <c:v>9.5635763404723946</c:v>
                </c:pt>
                <c:pt idx="347">
                  <c:v>9.5629877477785357</c:v>
                </c:pt>
                <c:pt idx="348">
                  <c:v>9.5635763404723946</c:v>
                </c:pt>
                <c:pt idx="349">
                  <c:v>9.5629877477785357</c:v>
                </c:pt>
                <c:pt idx="350">
                  <c:v>9.5629877477785357</c:v>
                </c:pt>
                <c:pt idx="351">
                  <c:v>9.5629877477785357</c:v>
                </c:pt>
                <c:pt idx="352">
                  <c:v>9.5629877477785357</c:v>
                </c:pt>
                <c:pt idx="353">
                  <c:v>9.5623991550846821</c:v>
                </c:pt>
                <c:pt idx="354">
                  <c:v>9.5623991550846821</c:v>
                </c:pt>
                <c:pt idx="355">
                  <c:v>9.5623991550846821</c:v>
                </c:pt>
                <c:pt idx="356">
                  <c:v>9.5623991550846821</c:v>
                </c:pt>
                <c:pt idx="357">
                  <c:v>9.5623991550846821</c:v>
                </c:pt>
                <c:pt idx="358">
                  <c:v>9.5629877477785357</c:v>
                </c:pt>
                <c:pt idx="359">
                  <c:v>9.5623991550846821</c:v>
                </c:pt>
                <c:pt idx="360">
                  <c:v>9.5623991550846821</c:v>
                </c:pt>
                <c:pt idx="361">
                  <c:v>9.5623991550846821</c:v>
                </c:pt>
                <c:pt idx="362">
                  <c:v>9.5623991550846821</c:v>
                </c:pt>
                <c:pt idx="363">
                  <c:v>9.5623991550846821</c:v>
                </c:pt>
                <c:pt idx="364">
                  <c:v>9.5623991550846821</c:v>
                </c:pt>
                <c:pt idx="365">
                  <c:v>9.5623991550846821</c:v>
                </c:pt>
                <c:pt idx="366">
                  <c:v>9.5623991550846821</c:v>
                </c:pt>
                <c:pt idx="367">
                  <c:v>9.5623991550846821</c:v>
                </c:pt>
                <c:pt idx="368">
                  <c:v>9.5623991550846821</c:v>
                </c:pt>
                <c:pt idx="369">
                  <c:v>9.5618105623908267</c:v>
                </c:pt>
                <c:pt idx="370">
                  <c:v>9.5623991550846821</c:v>
                </c:pt>
                <c:pt idx="371">
                  <c:v>9.5623991550846821</c:v>
                </c:pt>
                <c:pt idx="372">
                  <c:v>9.5618105623908267</c:v>
                </c:pt>
                <c:pt idx="373">
                  <c:v>9.5618105623908267</c:v>
                </c:pt>
                <c:pt idx="374">
                  <c:v>9.5618105623908267</c:v>
                </c:pt>
                <c:pt idx="375">
                  <c:v>9.5618105623908267</c:v>
                </c:pt>
                <c:pt idx="376">
                  <c:v>9.5618105623908267</c:v>
                </c:pt>
                <c:pt idx="377">
                  <c:v>9.5618105623908267</c:v>
                </c:pt>
                <c:pt idx="378">
                  <c:v>9.5612219696969696</c:v>
                </c:pt>
                <c:pt idx="379">
                  <c:v>9.5612219696969696</c:v>
                </c:pt>
                <c:pt idx="380">
                  <c:v>9.5612219696969696</c:v>
                </c:pt>
                <c:pt idx="381">
                  <c:v>9.5612219696969696</c:v>
                </c:pt>
                <c:pt idx="382">
                  <c:v>9.5612219696969696</c:v>
                </c:pt>
                <c:pt idx="383">
                  <c:v>9.5618105623908267</c:v>
                </c:pt>
                <c:pt idx="384">
                  <c:v>9.5612219696969696</c:v>
                </c:pt>
                <c:pt idx="385">
                  <c:v>9.5612219696969696</c:v>
                </c:pt>
                <c:pt idx="386">
                  <c:v>9.5606333770031142</c:v>
                </c:pt>
                <c:pt idx="387">
                  <c:v>9.5612219696969696</c:v>
                </c:pt>
                <c:pt idx="388">
                  <c:v>9.5606333770031142</c:v>
                </c:pt>
                <c:pt idx="389">
                  <c:v>9.5606333770031142</c:v>
                </c:pt>
                <c:pt idx="390">
                  <c:v>9.5600447843092589</c:v>
                </c:pt>
                <c:pt idx="391">
                  <c:v>9.5606333770031142</c:v>
                </c:pt>
                <c:pt idx="392">
                  <c:v>9.5600447843092589</c:v>
                </c:pt>
                <c:pt idx="393">
                  <c:v>9.5600447843092589</c:v>
                </c:pt>
                <c:pt idx="394">
                  <c:v>9.5600447843092589</c:v>
                </c:pt>
                <c:pt idx="395">
                  <c:v>9.5600447843092589</c:v>
                </c:pt>
                <c:pt idx="396">
                  <c:v>9.5600447843092589</c:v>
                </c:pt>
                <c:pt idx="397">
                  <c:v>9.5600447843092589</c:v>
                </c:pt>
                <c:pt idx="398">
                  <c:v>9.5600447843092589</c:v>
                </c:pt>
                <c:pt idx="399">
                  <c:v>9.5600447843092589</c:v>
                </c:pt>
                <c:pt idx="400">
                  <c:v>9.5594561916154017</c:v>
                </c:pt>
                <c:pt idx="401">
                  <c:v>9.5594561916154017</c:v>
                </c:pt>
                <c:pt idx="402">
                  <c:v>9.5594561916154017</c:v>
                </c:pt>
                <c:pt idx="403">
                  <c:v>9.5594561916154017</c:v>
                </c:pt>
                <c:pt idx="404">
                  <c:v>9.5588675989215464</c:v>
                </c:pt>
                <c:pt idx="405">
                  <c:v>9.5588675989215464</c:v>
                </c:pt>
                <c:pt idx="406">
                  <c:v>9.5594561916154017</c:v>
                </c:pt>
                <c:pt idx="407">
                  <c:v>9.5588675989215464</c:v>
                </c:pt>
                <c:pt idx="408">
                  <c:v>9.5588675989215464</c:v>
                </c:pt>
                <c:pt idx="409">
                  <c:v>9.5588675989215464</c:v>
                </c:pt>
                <c:pt idx="410">
                  <c:v>9.5588675989215464</c:v>
                </c:pt>
                <c:pt idx="411">
                  <c:v>9.558279006227691</c:v>
                </c:pt>
                <c:pt idx="412">
                  <c:v>9.558279006227691</c:v>
                </c:pt>
                <c:pt idx="413">
                  <c:v>9.558279006227691</c:v>
                </c:pt>
                <c:pt idx="414">
                  <c:v>9.5588675989215464</c:v>
                </c:pt>
                <c:pt idx="415">
                  <c:v>9.5588675989215464</c:v>
                </c:pt>
                <c:pt idx="416">
                  <c:v>9.558279006227691</c:v>
                </c:pt>
                <c:pt idx="417">
                  <c:v>9.5588675989215464</c:v>
                </c:pt>
                <c:pt idx="418">
                  <c:v>9.558279006227691</c:v>
                </c:pt>
                <c:pt idx="419">
                  <c:v>9.558279006227691</c:v>
                </c:pt>
                <c:pt idx="420">
                  <c:v>9.558279006227691</c:v>
                </c:pt>
                <c:pt idx="421">
                  <c:v>9.5576904135338339</c:v>
                </c:pt>
                <c:pt idx="422">
                  <c:v>9.5576904135338339</c:v>
                </c:pt>
                <c:pt idx="423">
                  <c:v>9.5576904135338339</c:v>
                </c:pt>
                <c:pt idx="424">
                  <c:v>9.558279006227691</c:v>
                </c:pt>
                <c:pt idx="425">
                  <c:v>9.558279006227691</c:v>
                </c:pt>
                <c:pt idx="426">
                  <c:v>9.558279006227691</c:v>
                </c:pt>
                <c:pt idx="427">
                  <c:v>9.558279006227691</c:v>
                </c:pt>
                <c:pt idx="428">
                  <c:v>9.558279006227691</c:v>
                </c:pt>
                <c:pt idx="429">
                  <c:v>9.558279006227691</c:v>
                </c:pt>
                <c:pt idx="430">
                  <c:v>9.5576904135338339</c:v>
                </c:pt>
                <c:pt idx="431">
                  <c:v>9.558279006227691</c:v>
                </c:pt>
                <c:pt idx="432">
                  <c:v>9.558279006227691</c:v>
                </c:pt>
                <c:pt idx="433">
                  <c:v>9.558279006227691</c:v>
                </c:pt>
                <c:pt idx="434">
                  <c:v>9.558279006227691</c:v>
                </c:pt>
                <c:pt idx="435">
                  <c:v>9.558279006227691</c:v>
                </c:pt>
                <c:pt idx="436">
                  <c:v>9.558279006227691</c:v>
                </c:pt>
                <c:pt idx="437">
                  <c:v>9.5588675989215464</c:v>
                </c:pt>
                <c:pt idx="438">
                  <c:v>9.558279006227691</c:v>
                </c:pt>
                <c:pt idx="439">
                  <c:v>9.558279006227691</c:v>
                </c:pt>
                <c:pt idx="440">
                  <c:v>9.558279006227691</c:v>
                </c:pt>
                <c:pt idx="441">
                  <c:v>9.558279006227691</c:v>
                </c:pt>
                <c:pt idx="442">
                  <c:v>9.558279006227691</c:v>
                </c:pt>
                <c:pt idx="443">
                  <c:v>9.558279006227691</c:v>
                </c:pt>
                <c:pt idx="444">
                  <c:v>9.558279006227691</c:v>
                </c:pt>
                <c:pt idx="445">
                  <c:v>9.558279006227691</c:v>
                </c:pt>
                <c:pt idx="446">
                  <c:v>9.5588675989215464</c:v>
                </c:pt>
                <c:pt idx="447">
                  <c:v>9.5588675989215464</c:v>
                </c:pt>
                <c:pt idx="448">
                  <c:v>9.558279006227691</c:v>
                </c:pt>
                <c:pt idx="449">
                  <c:v>9.558279006227691</c:v>
                </c:pt>
                <c:pt idx="450">
                  <c:v>9.5588675989215464</c:v>
                </c:pt>
                <c:pt idx="451">
                  <c:v>9.558279006227691</c:v>
                </c:pt>
                <c:pt idx="452">
                  <c:v>9.5588675989215464</c:v>
                </c:pt>
                <c:pt idx="453">
                  <c:v>9.5588675989215464</c:v>
                </c:pt>
                <c:pt idx="454">
                  <c:v>9.5588675989215464</c:v>
                </c:pt>
                <c:pt idx="455">
                  <c:v>9.5588675989215464</c:v>
                </c:pt>
                <c:pt idx="456">
                  <c:v>9.5588675989215464</c:v>
                </c:pt>
                <c:pt idx="457">
                  <c:v>9.5588675989215464</c:v>
                </c:pt>
                <c:pt idx="458">
                  <c:v>9.5594561916154017</c:v>
                </c:pt>
                <c:pt idx="459">
                  <c:v>9.5588675989215464</c:v>
                </c:pt>
                <c:pt idx="460">
                  <c:v>9.5594561916154017</c:v>
                </c:pt>
                <c:pt idx="461">
                  <c:v>9.5588675989215464</c:v>
                </c:pt>
                <c:pt idx="462">
                  <c:v>9.5588675989215464</c:v>
                </c:pt>
                <c:pt idx="463">
                  <c:v>9.5588675989215464</c:v>
                </c:pt>
                <c:pt idx="464">
                  <c:v>9.5588675989215464</c:v>
                </c:pt>
                <c:pt idx="465">
                  <c:v>9.5588675989215464</c:v>
                </c:pt>
                <c:pt idx="466">
                  <c:v>9.558279006227691</c:v>
                </c:pt>
                <c:pt idx="467">
                  <c:v>9.5588675989215464</c:v>
                </c:pt>
                <c:pt idx="468">
                  <c:v>9.558279006227691</c:v>
                </c:pt>
                <c:pt idx="469">
                  <c:v>9.5588675989215464</c:v>
                </c:pt>
                <c:pt idx="470">
                  <c:v>9.558279006227691</c:v>
                </c:pt>
                <c:pt idx="471">
                  <c:v>9.558279006227691</c:v>
                </c:pt>
                <c:pt idx="472">
                  <c:v>9.558279006227691</c:v>
                </c:pt>
                <c:pt idx="473">
                  <c:v>9.5588675989215464</c:v>
                </c:pt>
                <c:pt idx="474">
                  <c:v>9.5588675989215464</c:v>
                </c:pt>
                <c:pt idx="475">
                  <c:v>9.5588675989215464</c:v>
                </c:pt>
                <c:pt idx="476">
                  <c:v>9.558279006227691</c:v>
                </c:pt>
                <c:pt idx="477">
                  <c:v>9.5576904135338339</c:v>
                </c:pt>
                <c:pt idx="478">
                  <c:v>9.558279006227691</c:v>
                </c:pt>
                <c:pt idx="479">
                  <c:v>9.558279006227691</c:v>
                </c:pt>
                <c:pt idx="480">
                  <c:v>9.558279006227691</c:v>
                </c:pt>
                <c:pt idx="481">
                  <c:v>9.5576904135338339</c:v>
                </c:pt>
                <c:pt idx="482">
                  <c:v>9.5576904135338339</c:v>
                </c:pt>
                <c:pt idx="483">
                  <c:v>9.558279006227691</c:v>
                </c:pt>
                <c:pt idx="484">
                  <c:v>9.558279006227691</c:v>
                </c:pt>
                <c:pt idx="485">
                  <c:v>9.558279006227691</c:v>
                </c:pt>
                <c:pt idx="486">
                  <c:v>9.558279006227691</c:v>
                </c:pt>
                <c:pt idx="487">
                  <c:v>9.558279006227691</c:v>
                </c:pt>
                <c:pt idx="488">
                  <c:v>9.558279006227691</c:v>
                </c:pt>
                <c:pt idx="489">
                  <c:v>9.558279006227691</c:v>
                </c:pt>
                <c:pt idx="490">
                  <c:v>9.5576904135338339</c:v>
                </c:pt>
                <c:pt idx="491">
                  <c:v>9.5576904135338339</c:v>
                </c:pt>
                <c:pt idx="492">
                  <c:v>9.558279006227691</c:v>
                </c:pt>
                <c:pt idx="493">
                  <c:v>9.558279006227691</c:v>
                </c:pt>
                <c:pt idx="494">
                  <c:v>9.5576904135338339</c:v>
                </c:pt>
                <c:pt idx="495">
                  <c:v>9.558279006227691</c:v>
                </c:pt>
                <c:pt idx="496">
                  <c:v>9.558279006227691</c:v>
                </c:pt>
                <c:pt idx="497">
                  <c:v>9.558279006227691</c:v>
                </c:pt>
                <c:pt idx="498">
                  <c:v>9.5588675989215464</c:v>
                </c:pt>
                <c:pt idx="499">
                  <c:v>9.558279006227691</c:v>
                </c:pt>
                <c:pt idx="500">
                  <c:v>9.558279006227691</c:v>
                </c:pt>
                <c:pt idx="501">
                  <c:v>9.5576904135338339</c:v>
                </c:pt>
                <c:pt idx="502">
                  <c:v>9.558279006227691</c:v>
                </c:pt>
                <c:pt idx="503">
                  <c:v>9.558279006227691</c:v>
                </c:pt>
                <c:pt idx="504">
                  <c:v>9.558279006227691</c:v>
                </c:pt>
                <c:pt idx="505">
                  <c:v>9.558279006227691</c:v>
                </c:pt>
                <c:pt idx="506">
                  <c:v>9.558279006227691</c:v>
                </c:pt>
                <c:pt idx="507">
                  <c:v>9.5588675989215464</c:v>
                </c:pt>
                <c:pt idx="508">
                  <c:v>9.5588675989215464</c:v>
                </c:pt>
                <c:pt idx="509">
                  <c:v>9.5588675989215464</c:v>
                </c:pt>
                <c:pt idx="510">
                  <c:v>9.558279006227691</c:v>
                </c:pt>
                <c:pt idx="511">
                  <c:v>9.558279006227691</c:v>
                </c:pt>
                <c:pt idx="512">
                  <c:v>9.5588675989215464</c:v>
                </c:pt>
                <c:pt idx="513">
                  <c:v>9.558279006227691</c:v>
                </c:pt>
                <c:pt idx="514">
                  <c:v>9.5576904135338339</c:v>
                </c:pt>
                <c:pt idx="515">
                  <c:v>9.558279006227691</c:v>
                </c:pt>
                <c:pt idx="516">
                  <c:v>9.5576904135338339</c:v>
                </c:pt>
                <c:pt idx="517">
                  <c:v>9.5576904135338339</c:v>
                </c:pt>
                <c:pt idx="518">
                  <c:v>9.5576904135338339</c:v>
                </c:pt>
                <c:pt idx="519">
                  <c:v>9.5576904135338339</c:v>
                </c:pt>
                <c:pt idx="520">
                  <c:v>9.5571018208399785</c:v>
                </c:pt>
                <c:pt idx="521">
                  <c:v>9.5576904135338339</c:v>
                </c:pt>
                <c:pt idx="522">
                  <c:v>9.5576904135338339</c:v>
                </c:pt>
                <c:pt idx="523">
                  <c:v>9.5576904135338339</c:v>
                </c:pt>
                <c:pt idx="524">
                  <c:v>9.5576904135338339</c:v>
                </c:pt>
                <c:pt idx="525">
                  <c:v>9.558279006227691</c:v>
                </c:pt>
                <c:pt idx="526">
                  <c:v>9.5576904135338339</c:v>
                </c:pt>
                <c:pt idx="527">
                  <c:v>9.5576904135338339</c:v>
                </c:pt>
                <c:pt idx="528">
                  <c:v>9.558279006227691</c:v>
                </c:pt>
                <c:pt idx="529">
                  <c:v>9.5576904135338339</c:v>
                </c:pt>
                <c:pt idx="530">
                  <c:v>9.5576904135338339</c:v>
                </c:pt>
                <c:pt idx="531">
                  <c:v>9.5576904135338339</c:v>
                </c:pt>
                <c:pt idx="532">
                  <c:v>9.5576904135338339</c:v>
                </c:pt>
                <c:pt idx="533">
                  <c:v>9.5571018208399785</c:v>
                </c:pt>
                <c:pt idx="534">
                  <c:v>9.5571018208399785</c:v>
                </c:pt>
                <c:pt idx="535">
                  <c:v>9.5565132281461249</c:v>
                </c:pt>
                <c:pt idx="536">
                  <c:v>9.5571018208399785</c:v>
                </c:pt>
                <c:pt idx="537">
                  <c:v>9.5571018208399785</c:v>
                </c:pt>
                <c:pt idx="538">
                  <c:v>9.5571018208399785</c:v>
                </c:pt>
                <c:pt idx="539">
                  <c:v>9.5565132281461249</c:v>
                </c:pt>
                <c:pt idx="540">
                  <c:v>9.5565132281461249</c:v>
                </c:pt>
                <c:pt idx="541">
                  <c:v>9.5559246354522678</c:v>
                </c:pt>
                <c:pt idx="542">
                  <c:v>9.5559246354522678</c:v>
                </c:pt>
                <c:pt idx="543">
                  <c:v>9.5559246354522678</c:v>
                </c:pt>
                <c:pt idx="544">
                  <c:v>9.5559246354522678</c:v>
                </c:pt>
                <c:pt idx="545">
                  <c:v>9.5559246354522678</c:v>
                </c:pt>
                <c:pt idx="546">
                  <c:v>9.5553360427584106</c:v>
                </c:pt>
                <c:pt idx="547">
                  <c:v>9.5553360427584106</c:v>
                </c:pt>
                <c:pt idx="548">
                  <c:v>9.5553360427584106</c:v>
                </c:pt>
                <c:pt idx="549">
                  <c:v>9.5553360427584106</c:v>
                </c:pt>
                <c:pt idx="550">
                  <c:v>9.5547474500645553</c:v>
                </c:pt>
                <c:pt idx="551">
                  <c:v>9.5547474500645553</c:v>
                </c:pt>
                <c:pt idx="552">
                  <c:v>9.5553360427584106</c:v>
                </c:pt>
                <c:pt idx="553">
                  <c:v>9.5547474500645553</c:v>
                </c:pt>
                <c:pt idx="554">
                  <c:v>9.5553360427584106</c:v>
                </c:pt>
                <c:pt idx="555">
                  <c:v>9.5547474500645553</c:v>
                </c:pt>
                <c:pt idx="556">
                  <c:v>9.5553360427584106</c:v>
                </c:pt>
                <c:pt idx="557">
                  <c:v>9.5553360427584106</c:v>
                </c:pt>
                <c:pt idx="558">
                  <c:v>9.5553360427584106</c:v>
                </c:pt>
                <c:pt idx="559">
                  <c:v>9.5553360427584106</c:v>
                </c:pt>
                <c:pt idx="560">
                  <c:v>9.5553360427584106</c:v>
                </c:pt>
                <c:pt idx="561">
                  <c:v>9.5553360427584106</c:v>
                </c:pt>
                <c:pt idx="562">
                  <c:v>9.5553360427584106</c:v>
                </c:pt>
                <c:pt idx="563">
                  <c:v>9.5547474500645553</c:v>
                </c:pt>
                <c:pt idx="564">
                  <c:v>9.5547474500645553</c:v>
                </c:pt>
                <c:pt idx="565">
                  <c:v>9.5547474500645553</c:v>
                </c:pt>
                <c:pt idx="566">
                  <c:v>9.5541588573706999</c:v>
                </c:pt>
                <c:pt idx="567">
                  <c:v>9.5541588573706999</c:v>
                </c:pt>
                <c:pt idx="568">
                  <c:v>9.5535702646768446</c:v>
                </c:pt>
                <c:pt idx="569">
                  <c:v>9.5541588573706999</c:v>
                </c:pt>
                <c:pt idx="570">
                  <c:v>9.5535702646768446</c:v>
                </c:pt>
                <c:pt idx="571">
                  <c:v>9.5535702646768446</c:v>
                </c:pt>
                <c:pt idx="572">
                  <c:v>9.5529816719829874</c:v>
                </c:pt>
                <c:pt idx="573">
                  <c:v>9.5535702646768446</c:v>
                </c:pt>
                <c:pt idx="574">
                  <c:v>9.5529816719829874</c:v>
                </c:pt>
                <c:pt idx="575">
                  <c:v>9.5529816719829874</c:v>
                </c:pt>
                <c:pt idx="576">
                  <c:v>9.5529816719829874</c:v>
                </c:pt>
                <c:pt idx="577">
                  <c:v>9.5529816719829874</c:v>
                </c:pt>
                <c:pt idx="578">
                  <c:v>9.5529816719829874</c:v>
                </c:pt>
                <c:pt idx="579">
                  <c:v>9.5529816719829874</c:v>
                </c:pt>
                <c:pt idx="580">
                  <c:v>9.5523930792891321</c:v>
                </c:pt>
                <c:pt idx="581">
                  <c:v>9.5529816719829874</c:v>
                </c:pt>
                <c:pt idx="582">
                  <c:v>9.5529816719829874</c:v>
                </c:pt>
                <c:pt idx="583">
                  <c:v>9.5529816719829874</c:v>
                </c:pt>
                <c:pt idx="584">
                  <c:v>9.5523930792891321</c:v>
                </c:pt>
                <c:pt idx="585">
                  <c:v>9.5523930792891321</c:v>
                </c:pt>
                <c:pt idx="586">
                  <c:v>9.5529816719829874</c:v>
                </c:pt>
                <c:pt idx="587">
                  <c:v>9.5529816719829874</c:v>
                </c:pt>
                <c:pt idx="588">
                  <c:v>9.5523930792891321</c:v>
                </c:pt>
                <c:pt idx="589">
                  <c:v>9.5523930792891321</c:v>
                </c:pt>
                <c:pt idx="590">
                  <c:v>9.5518044865952767</c:v>
                </c:pt>
                <c:pt idx="591">
                  <c:v>9.5523930792891321</c:v>
                </c:pt>
                <c:pt idx="592">
                  <c:v>9.5518044865952767</c:v>
                </c:pt>
                <c:pt idx="593">
                  <c:v>9.5518044865952767</c:v>
                </c:pt>
                <c:pt idx="594">
                  <c:v>9.5518044865952767</c:v>
                </c:pt>
                <c:pt idx="595">
                  <c:v>9.5512158939014213</c:v>
                </c:pt>
                <c:pt idx="596">
                  <c:v>9.5512158939014213</c:v>
                </c:pt>
                <c:pt idx="597">
                  <c:v>9.5512158939014213</c:v>
                </c:pt>
                <c:pt idx="598">
                  <c:v>9.5512158939014213</c:v>
                </c:pt>
                <c:pt idx="599">
                  <c:v>9.5512158939014213</c:v>
                </c:pt>
                <c:pt idx="600">
                  <c:v>9.5518044865952767</c:v>
                </c:pt>
                <c:pt idx="601">
                  <c:v>9.5512158939014213</c:v>
                </c:pt>
                <c:pt idx="602">
                  <c:v>9.5506273012075624</c:v>
                </c:pt>
                <c:pt idx="603">
                  <c:v>9.5512158939014213</c:v>
                </c:pt>
                <c:pt idx="604">
                  <c:v>9.5512158939014213</c:v>
                </c:pt>
                <c:pt idx="605">
                  <c:v>9.5512158939014213</c:v>
                </c:pt>
                <c:pt idx="606">
                  <c:v>9.5506273012075624</c:v>
                </c:pt>
                <c:pt idx="607">
                  <c:v>9.5506273012075624</c:v>
                </c:pt>
                <c:pt idx="608">
                  <c:v>9.5506273012075624</c:v>
                </c:pt>
                <c:pt idx="609">
                  <c:v>9.5506273012075624</c:v>
                </c:pt>
                <c:pt idx="610">
                  <c:v>9.5506273012075624</c:v>
                </c:pt>
                <c:pt idx="611">
                  <c:v>9.5506273012075624</c:v>
                </c:pt>
                <c:pt idx="612">
                  <c:v>9.5506273012075624</c:v>
                </c:pt>
                <c:pt idx="613">
                  <c:v>9.5506273012075624</c:v>
                </c:pt>
                <c:pt idx="614">
                  <c:v>9.5500387085137088</c:v>
                </c:pt>
                <c:pt idx="615">
                  <c:v>9.5500387085137088</c:v>
                </c:pt>
                <c:pt idx="616">
                  <c:v>9.5500387085137088</c:v>
                </c:pt>
                <c:pt idx="617">
                  <c:v>9.5500387085137088</c:v>
                </c:pt>
                <c:pt idx="618">
                  <c:v>9.5500387085137088</c:v>
                </c:pt>
                <c:pt idx="619">
                  <c:v>9.5500387085137088</c:v>
                </c:pt>
                <c:pt idx="620">
                  <c:v>9.5500387085137088</c:v>
                </c:pt>
                <c:pt idx="621">
                  <c:v>9.5506273012075624</c:v>
                </c:pt>
                <c:pt idx="622">
                  <c:v>9.5500387085137088</c:v>
                </c:pt>
                <c:pt idx="623">
                  <c:v>9.5506273012075624</c:v>
                </c:pt>
                <c:pt idx="624">
                  <c:v>9.5506273012075624</c:v>
                </c:pt>
                <c:pt idx="625">
                  <c:v>9.5512158939014213</c:v>
                </c:pt>
                <c:pt idx="626">
                  <c:v>9.5512158939014213</c:v>
                </c:pt>
                <c:pt idx="627">
                  <c:v>9.5506273012075624</c:v>
                </c:pt>
                <c:pt idx="628">
                  <c:v>9.5506273012075624</c:v>
                </c:pt>
                <c:pt idx="629">
                  <c:v>9.5506273012075624</c:v>
                </c:pt>
                <c:pt idx="630">
                  <c:v>9.5506273012075624</c:v>
                </c:pt>
                <c:pt idx="631">
                  <c:v>9.5506273012075624</c:v>
                </c:pt>
                <c:pt idx="632">
                  <c:v>9.5506273012075624</c:v>
                </c:pt>
                <c:pt idx="633">
                  <c:v>9.5500387085137088</c:v>
                </c:pt>
                <c:pt idx="634">
                  <c:v>9.5506273012075624</c:v>
                </c:pt>
                <c:pt idx="635">
                  <c:v>9.5506273012075624</c:v>
                </c:pt>
                <c:pt idx="636">
                  <c:v>9.5506273012075624</c:v>
                </c:pt>
                <c:pt idx="637">
                  <c:v>9.5506273012075624</c:v>
                </c:pt>
                <c:pt idx="638">
                  <c:v>9.5512158939014213</c:v>
                </c:pt>
                <c:pt idx="639">
                  <c:v>9.5512158939014213</c:v>
                </c:pt>
                <c:pt idx="640">
                  <c:v>9.5506273012075624</c:v>
                </c:pt>
                <c:pt idx="641">
                  <c:v>9.5506273012075624</c:v>
                </c:pt>
                <c:pt idx="642">
                  <c:v>9.5506273012075624</c:v>
                </c:pt>
                <c:pt idx="643">
                  <c:v>9.5506273012075624</c:v>
                </c:pt>
                <c:pt idx="644">
                  <c:v>9.5500387085137088</c:v>
                </c:pt>
                <c:pt idx="645">
                  <c:v>9.5506273012075624</c:v>
                </c:pt>
                <c:pt idx="646">
                  <c:v>9.5506273012075624</c:v>
                </c:pt>
                <c:pt idx="647">
                  <c:v>9.5506273012075624</c:v>
                </c:pt>
                <c:pt idx="648">
                  <c:v>9.5500387085137088</c:v>
                </c:pt>
                <c:pt idx="649">
                  <c:v>9.5506273012075624</c:v>
                </c:pt>
                <c:pt idx="650">
                  <c:v>9.5506273012075624</c:v>
                </c:pt>
                <c:pt idx="651">
                  <c:v>9.5494501158198535</c:v>
                </c:pt>
                <c:pt idx="652">
                  <c:v>9.5494501158198535</c:v>
                </c:pt>
                <c:pt idx="653">
                  <c:v>9.5500387085137088</c:v>
                </c:pt>
                <c:pt idx="654">
                  <c:v>9.5494501158198535</c:v>
                </c:pt>
                <c:pt idx="655">
                  <c:v>9.5500387085137088</c:v>
                </c:pt>
                <c:pt idx="656">
                  <c:v>9.5500387085137088</c:v>
                </c:pt>
                <c:pt idx="657">
                  <c:v>9.5500387085137088</c:v>
                </c:pt>
                <c:pt idx="658">
                  <c:v>9.5500387085137088</c:v>
                </c:pt>
                <c:pt idx="659">
                  <c:v>9.5494501158198535</c:v>
                </c:pt>
                <c:pt idx="660">
                  <c:v>9.5500387085137088</c:v>
                </c:pt>
                <c:pt idx="661">
                  <c:v>9.5500387085137088</c:v>
                </c:pt>
                <c:pt idx="662">
                  <c:v>9.5494501158198535</c:v>
                </c:pt>
                <c:pt idx="663">
                  <c:v>9.5500387085137088</c:v>
                </c:pt>
                <c:pt idx="664">
                  <c:v>9.5500387085137088</c:v>
                </c:pt>
                <c:pt idx="665">
                  <c:v>9.5494501158198535</c:v>
                </c:pt>
                <c:pt idx="666">
                  <c:v>9.5488615231259981</c:v>
                </c:pt>
                <c:pt idx="667">
                  <c:v>9.5494501158198535</c:v>
                </c:pt>
                <c:pt idx="668">
                  <c:v>9.5488615231259981</c:v>
                </c:pt>
                <c:pt idx="669">
                  <c:v>9.5488615231259981</c:v>
                </c:pt>
                <c:pt idx="670">
                  <c:v>9.5494501158198535</c:v>
                </c:pt>
                <c:pt idx="671">
                  <c:v>9.5488615231259981</c:v>
                </c:pt>
                <c:pt idx="672">
                  <c:v>9.5494501158198535</c:v>
                </c:pt>
                <c:pt idx="673">
                  <c:v>9.5494501158198535</c:v>
                </c:pt>
                <c:pt idx="674">
                  <c:v>9.5500387085137088</c:v>
                </c:pt>
                <c:pt idx="675">
                  <c:v>9.5494501158198535</c:v>
                </c:pt>
                <c:pt idx="676">
                  <c:v>9.5500387085137088</c:v>
                </c:pt>
                <c:pt idx="677">
                  <c:v>9.5494501158198535</c:v>
                </c:pt>
                <c:pt idx="678">
                  <c:v>9.5488615231259981</c:v>
                </c:pt>
                <c:pt idx="679">
                  <c:v>9.548272930432141</c:v>
                </c:pt>
                <c:pt idx="680">
                  <c:v>9.5476843377382856</c:v>
                </c:pt>
                <c:pt idx="681">
                  <c:v>9.5488615231259981</c:v>
                </c:pt>
                <c:pt idx="682">
                  <c:v>9.5488615231259981</c:v>
                </c:pt>
                <c:pt idx="683">
                  <c:v>9.5488615231259981</c:v>
                </c:pt>
                <c:pt idx="684">
                  <c:v>9.5494501158198535</c:v>
                </c:pt>
                <c:pt idx="685">
                  <c:v>9.5488615231259981</c:v>
                </c:pt>
                <c:pt idx="686">
                  <c:v>9.5488615231259981</c:v>
                </c:pt>
                <c:pt idx="687">
                  <c:v>9.5488615231259981</c:v>
                </c:pt>
                <c:pt idx="688">
                  <c:v>9.5488615231259981</c:v>
                </c:pt>
                <c:pt idx="689">
                  <c:v>9.5488615231259981</c:v>
                </c:pt>
                <c:pt idx="690">
                  <c:v>9.5488615231259981</c:v>
                </c:pt>
                <c:pt idx="691">
                  <c:v>9.5488615231259981</c:v>
                </c:pt>
                <c:pt idx="692">
                  <c:v>9.548272930432141</c:v>
                </c:pt>
                <c:pt idx="693">
                  <c:v>9.548272930432141</c:v>
                </c:pt>
                <c:pt idx="694">
                  <c:v>9.548272930432141</c:v>
                </c:pt>
                <c:pt idx="695">
                  <c:v>9.548272930432141</c:v>
                </c:pt>
                <c:pt idx="696">
                  <c:v>9.5494501158198535</c:v>
                </c:pt>
                <c:pt idx="697">
                  <c:v>9.5488615231259981</c:v>
                </c:pt>
                <c:pt idx="698">
                  <c:v>9.5488615231259981</c:v>
                </c:pt>
                <c:pt idx="699">
                  <c:v>9.5494501158198535</c:v>
                </c:pt>
                <c:pt idx="700">
                  <c:v>9.5488615231259981</c:v>
                </c:pt>
                <c:pt idx="701">
                  <c:v>9.548272930432141</c:v>
                </c:pt>
                <c:pt idx="702">
                  <c:v>9.5494501158198535</c:v>
                </c:pt>
                <c:pt idx="703">
                  <c:v>9.5488615231259981</c:v>
                </c:pt>
                <c:pt idx="704">
                  <c:v>9.5500387085137088</c:v>
                </c:pt>
                <c:pt idx="705">
                  <c:v>9.5494501158198535</c:v>
                </c:pt>
                <c:pt idx="706">
                  <c:v>9.5488615231259981</c:v>
                </c:pt>
                <c:pt idx="707">
                  <c:v>9.5494501158198535</c:v>
                </c:pt>
                <c:pt idx="708">
                  <c:v>9.5494501158198535</c:v>
                </c:pt>
                <c:pt idx="709">
                  <c:v>9.5494501158198535</c:v>
                </c:pt>
                <c:pt idx="710">
                  <c:v>9.5494501158198535</c:v>
                </c:pt>
                <c:pt idx="711">
                  <c:v>9.5488615231259981</c:v>
                </c:pt>
                <c:pt idx="712">
                  <c:v>9.5488615231259981</c:v>
                </c:pt>
                <c:pt idx="713">
                  <c:v>9.5488615231259981</c:v>
                </c:pt>
                <c:pt idx="714">
                  <c:v>9.5488615231259981</c:v>
                </c:pt>
                <c:pt idx="715">
                  <c:v>9.5494501158198535</c:v>
                </c:pt>
                <c:pt idx="716">
                  <c:v>9.5494501158198535</c:v>
                </c:pt>
                <c:pt idx="717">
                  <c:v>9.5494501158198535</c:v>
                </c:pt>
                <c:pt idx="718">
                  <c:v>9.5494501158198535</c:v>
                </c:pt>
                <c:pt idx="719">
                  <c:v>9.5488615231259981</c:v>
                </c:pt>
                <c:pt idx="720">
                  <c:v>9.548272930432141</c:v>
                </c:pt>
                <c:pt idx="721">
                  <c:v>9.548272930432141</c:v>
                </c:pt>
                <c:pt idx="722">
                  <c:v>9.548272930432141</c:v>
                </c:pt>
                <c:pt idx="723">
                  <c:v>9.5470957450444303</c:v>
                </c:pt>
                <c:pt idx="724">
                  <c:v>9.5488615231259981</c:v>
                </c:pt>
                <c:pt idx="725">
                  <c:v>9.5494501158198535</c:v>
                </c:pt>
                <c:pt idx="726">
                  <c:v>9.5494501158198535</c:v>
                </c:pt>
                <c:pt idx="727">
                  <c:v>9.548272930432141</c:v>
                </c:pt>
                <c:pt idx="728">
                  <c:v>9.5488615231259981</c:v>
                </c:pt>
                <c:pt idx="729">
                  <c:v>9.5488615231259981</c:v>
                </c:pt>
                <c:pt idx="730">
                  <c:v>9.5488615231259981</c:v>
                </c:pt>
                <c:pt idx="731">
                  <c:v>9.5488615231259981</c:v>
                </c:pt>
                <c:pt idx="732">
                  <c:v>9.548272930432141</c:v>
                </c:pt>
                <c:pt idx="733">
                  <c:v>9.548272930432141</c:v>
                </c:pt>
                <c:pt idx="734">
                  <c:v>9.5470957450444303</c:v>
                </c:pt>
                <c:pt idx="735">
                  <c:v>9.5447413742690053</c:v>
                </c:pt>
                <c:pt idx="736">
                  <c:v>9.5441527815751517</c:v>
                </c:pt>
                <c:pt idx="737">
                  <c:v>9.5441527815751517</c:v>
                </c:pt>
                <c:pt idx="738">
                  <c:v>9.5447413742690053</c:v>
                </c:pt>
                <c:pt idx="739">
                  <c:v>9.5500387085137088</c:v>
                </c:pt>
                <c:pt idx="740">
                  <c:v>9.5500387085137088</c:v>
                </c:pt>
                <c:pt idx="741">
                  <c:v>9.5488615231259981</c:v>
                </c:pt>
                <c:pt idx="742">
                  <c:v>9.5459185596567178</c:v>
                </c:pt>
                <c:pt idx="743">
                  <c:v>9.5500387085137088</c:v>
                </c:pt>
                <c:pt idx="744">
                  <c:v>9.5488615231259981</c:v>
                </c:pt>
                <c:pt idx="745">
                  <c:v>9.5488615231259981</c:v>
                </c:pt>
                <c:pt idx="746">
                  <c:v>9.5488615231259981</c:v>
                </c:pt>
                <c:pt idx="747">
                  <c:v>9.5500387085137088</c:v>
                </c:pt>
                <c:pt idx="748">
                  <c:v>9.5500387085137088</c:v>
                </c:pt>
                <c:pt idx="749">
                  <c:v>9.5453299669628624</c:v>
                </c:pt>
                <c:pt idx="750">
                  <c:v>9.5494501158198535</c:v>
                </c:pt>
                <c:pt idx="751">
                  <c:v>9.5500387085137088</c:v>
                </c:pt>
                <c:pt idx="752">
                  <c:v>9.5500387085137088</c:v>
                </c:pt>
                <c:pt idx="753">
                  <c:v>9.5500387085137088</c:v>
                </c:pt>
                <c:pt idx="754">
                  <c:v>9.5506273012075624</c:v>
                </c:pt>
                <c:pt idx="755">
                  <c:v>9.5500387085137088</c:v>
                </c:pt>
                <c:pt idx="756">
                  <c:v>9.5500387085137088</c:v>
                </c:pt>
                <c:pt idx="757">
                  <c:v>9.5506273012075624</c:v>
                </c:pt>
                <c:pt idx="758">
                  <c:v>9.5500387085137088</c:v>
                </c:pt>
                <c:pt idx="759">
                  <c:v>9.5500387085137088</c:v>
                </c:pt>
                <c:pt idx="760">
                  <c:v>9.5506273012075624</c:v>
                </c:pt>
                <c:pt idx="761">
                  <c:v>9.5500387085137088</c:v>
                </c:pt>
                <c:pt idx="762">
                  <c:v>9.5494501158198535</c:v>
                </c:pt>
                <c:pt idx="763">
                  <c:v>9.5494501158198535</c:v>
                </c:pt>
                <c:pt idx="764">
                  <c:v>9.5500387085137088</c:v>
                </c:pt>
                <c:pt idx="765">
                  <c:v>9.5500387085137088</c:v>
                </c:pt>
                <c:pt idx="766">
                  <c:v>9.5506273012075624</c:v>
                </c:pt>
                <c:pt idx="767">
                  <c:v>9.5506273012075624</c:v>
                </c:pt>
                <c:pt idx="768">
                  <c:v>9.5512158939014213</c:v>
                </c:pt>
                <c:pt idx="769">
                  <c:v>9.5500387085137088</c:v>
                </c:pt>
                <c:pt idx="770">
                  <c:v>9.5506273012075624</c:v>
                </c:pt>
                <c:pt idx="771">
                  <c:v>9.5500387085137088</c:v>
                </c:pt>
                <c:pt idx="772">
                  <c:v>9.5500387085137088</c:v>
                </c:pt>
                <c:pt idx="773">
                  <c:v>9.5500387085137088</c:v>
                </c:pt>
                <c:pt idx="774">
                  <c:v>9.5506273012075624</c:v>
                </c:pt>
                <c:pt idx="775">
                  <c:v>9.5494501158198535</c:v>
                </c:pt>
                <c:pt idx="776">
                  <c:v>9.5488615231259981</c:v>
                </c:pt>
                <c:pt idx="777">
                  <c:v>9.5470957450444303</c:v>
                </c:pt>
                <c:pt idx="778">
                  <c:v>9.5465071523505731</c:v>
                </c:pt>
                <c:pt idx="779">
                  <c:v>9.5453299669628624</c:v>
                </c:pt>
                <c:pt idx="780">
                  <c:v>9.5441527815751517</c:v>
                </c:pt>
                <c:pt idx="781">
                  <c:v>9.548272930432141</c:v>
                </c:pt>
                <c:pt idx="782">
                  <c:v>9.5488615231259981</c:v>
                </c:pt>
                <c:pt idx="783">
                  <c:v>9.548272930432141</c:v>
                </c:pt>
                <c:pt idx="784">
                  <c:v>9.5488615231259981</c:v>
                </c:pt>
                <c:pt idx="785">
                  <c:v>9.5488615231259981</c:v>
                </c:pt>
                <c:pt idx="786">
                  <c:v>9.5488615231259981</c:v>
                </c:pt>
                <c:pt idx="787">
                  <c:v>9.548272930432141</c:v>
                </c:pt>
                <c:pt idx="788">
                  <c:v>9.5476843377382856</c:v>
                </c:pt>
                <c:pt idx="789">
                  <c:v>9.5470957450444303</c:v>
                </c:pt>
                <c:pt idx="790">
                  <c:v>9.5441527815751517</c:v>
                </c:pt>
                <c:pt idx="791">
                  <c:v>9.5388554473304481</c:v>
                </c:pt>
                <c:pt idx="792">
                  <c:v>9.5470957450444303</c:v>
                </c:pt>
                <c:pt idx="793">
                  <c:v>9.5476843377382856</c:v>
                </c:pt>
                <c:pt idx="794">
                  <c:v>9.5470957450444303</c:v>
                </c:pt>
                <c:pt idx="795">
                  <c:v>9.5476843377382856</c:v>
                </c:pt>
                <c:pt idx="796">
                  <c:v>9.5470957450444303</c:v>
                </c:pt>
                <c:pt idx="797">
                  <c:v>9.5470957450444303</c:v>
                </c:pt>
                <c:pt idx="798">
                  <c:v>9.5465071523505731</c:v>
                </c:pt>
                <c:pt idx="799">
                  <c:v>9.5470957450444303</c:v>
                </c:pt>
                <c:pt idx="800">
                  <c:v>9.5470957450444303</c:v>
                </c:pt>
                <c:pt idx="801">
                  <c:v>9.5465071523505731</c:v>
                </c:pt>
                <c:pt idx="802">
                  <c:v>9.5470957450444303</c:v>
                </c:pt>
                <c:pt idx="803">
                  <c:v>9.5512158939014213</c:v>
                </c:pt>
                <c:pt idx="804">
                  <c:v>9.5518044865952767</c:v>
                </c:pt>
                <c:pt idx="805">
                  <c:v>9.5518044865952767</c:v>
                </c:pt>
                <c:pt idx="806">
                  <c:v>9.5512158939014213</c:v>
                </c:pt>
                <c:pt idx="807">
                  <c:v>9.5512158939014213</c:v>
                </c:pt>
                <c:pt idx="808">
                  <c:v>9.5512158939014213</c:v>
                </c:pt>
                <c:pt idx="809">
                  <c:v>9.5512158939014213</c:v>
                </c:pt>
                <c:pt idx="810">
                  <c:v>9.5518044865952767</c:v>
                </c:pt>
                <c:pt idx="811">
                  <c:v>9.5512158939014213</c:v>
                </c:pt>
                <c:pt idx="812">
                  <c:v>9.5512158939014213</c:v>
                </c:pt>
                <c:pt idx="813">
                  <c:v>9.5518044865952767</c:v>
                </c:pt>
                <c:pt idx="814">
                  <c:v>9.5518044865952767</c:v>
                </c:pt>
                <c:pt idx="815">
                  <c:v>9.5518044865952767</c:v>
                </c:pt>
                <c:pt idx="816">
                  <c:v>9.5518044865952767</c:v>
                </c:pt>
                <c:pt idx="817">
                  <c:v>9.5518044865952767</c:v>
                </c:pt>
                <c:pt idx="818">
                  <c:v>9.5512158939014213</c:v>
                </c:pt>
                <c:pt idx="819">
                  <c:v>9.5512158939014213</c:v>
                </c:pt>
                <c:pt idx="820">
                  <c:v>9.5512158939014213</c:v>
                </c:pt>
                <c:pt idx="821">
                  <c:v>9.5518044865952767</c:v>
                </c:pt>
                <c:pt idx="822">
                  <c:v>9.5518044865952767</c:v>
                </c:pt>
                <c:pt idx="823">
                  <c:v>9.5512158939014213</c:v>
                </c:pt>
                <c:pt idx="824">
                  <c:v>9.5512158939014213</c:v>
                </c:pt>
                <c:pt idx="825">
                  <c:v>9.5512158939014213</c:v>
                </c:pt>
                <c:pt idx="826">
                  <c:v>9.5512158939014213</c:v>
                </c:pt>
                <c:pt idx="827">
                  <c:v>9.5512158939014213</c:v>
                </c:pt>
                <c:pt idx="828">
                  <c:v>9.5518044865952767</c:v>
                </c:pt>
                <c:pt idx="829">
                  <c:v>9.5512158939014213</c:v>
                </c:pt>
                <c:pt idx="830">
                  <c:v>9.5512158939014213</c:v>
                </c:pt>
                <c:pt idx="831">
                  <c:v>9.5512158939014213</c:v>
                </c:pt>
                <c:pt idx="832">
                  <c:v>9.5512158939014213</c:v>
                </c:pt>
                <c:pt idx="833">
                  <c:v>9.5512158939014213</c:v>
                </c:pt>
                <c:pt idx="834">
                  <c:v>9.5512158939014213</c:v>
                </c:pt>
                <c:pt idx="835">
                  <c:v>9.5506273012075624</c:v>
                </c:pt>
                <c:pt idx="836">
                  <c:v>9.5512158939014213</c:v>
                </c:pt>
                <c:pt idx="837">
                  <c:v>9.5512158939014213</c:v>
                </c:pt>
                <c:pt idx="838">
                  <c:v>9.5512158939014213</c:v>
                </c:pt>
                <c:pt idx="839">
                  <c:v>9.5512158939014213</c:v>
                </c:pt>
                <c:pt idx="840">
                  <c:v>9.5506273012075624</c:v>
                </c:pt>
                <c:pt idx="841">
                  <c:v>9.5506273012075624</c:v>
                </c:pt>
                <c:pt idx="842">
                  <c:v>9.5506273012075624</c:v>
                </c:pt>
                <c:pt idx="843">
                  <c:v>9.5506273012075624</c:v>
                </c:pt>
                <c:pt idx="844">
                  <c:v>9.5512158939014213</c:v>
                </c:pt>
                <c:pt idx="845">
                  <c:v>9.5506273012075624</c:v>
                </c:pt>
                <c:pt idx="846">
                  <c:v>9.5512158939014213</c:v>
                </c:pt>
                <c:pt idx="847">
                  <c:v>9.5512158939014213</c:v>
                </c:pt>
                <c:pt idx="848">
                  <c:v>9.5512158939014213</c:v>
                </c:pt>
                <c:pt idx="849">
                  <c:v>9.5506273012075624</c:v>
                </c:pt>
                <c:pt idx="850">
                  <c:v>9.5506273012075624</c:v>
                </c:pt>
                <c:pt idx="851">
                  <c:v>9.5506273012075624</c:v>
                </c:pt>
                <c:pt idx="852">
                  <c:v>9.5500387085137088</c:v>
                </c:pt>
                <c:pt idx="853">
                  <c:v>9.5500387085137088</c:v>
                </c:pt>
                <c:pt idx="854">
                  <c:v>9.5506273012075624</c:v>
                </c:pt>
                <c:pt idx="855">
                  <c:v>9.5512158939014213</c:v>
                </c:pt>
                <c:pt idx="856">
                  <c:v>9.5512158939014213</c:v>
                </c:pt>
                <c:pt idx="857">
                  <c:v>9.5506273012075624</c:v>
                </c:pt>
                <c:pt idx="858">
                  <c:v>9.5506273012075624</c:v>
                </c:pt>
                <c:pt idx="859">
                  <c:v>9.5506273012075624</c:v>
                </c:pt>
                <c:pt idx="860">
                  <c:v>9.5500387085137088</c:v>
                </c:pt>
                <c:pt idx="861">
                  <c:v>9.5500387085137088</c:v>
                </c:pt>
                <c:pt idx="862">
                  <c:v>9.5500387085137088</c:v>
                </c:pt>
                <c:pt idx="863">
                  <c:v>9.5500387085137088</c:v>
                </c:pt>
                <c:pt idx="864">
                  <c:v>9.5494501158198535</c:v>
                </c:pt>
                <c:pt idx="865">
                  <c:v>9.5500387085137088</c:v>
                </c:pt>
                <c:pt idx="866">
                  <c:v>9.5500387085137088</c:v>
                </c:pt>
                <c:pt idx="867">
                  <c:v>9.5476843377382856</c:v>
                </c:pt>
                <c:pt idx="868">
                  <c:v>9.5506273012075624</c:v>
                </c:pt>
                <c:pt idx="869">
                  <c:v>9.5494501158198535</c:v>
                </c:pt>
                <c:pt idx="870">
                  <c:v>9.5500387085137088</c:v>
                </c:pt>
                <c:pt idx="871">
                  <c:v>9.5506273012075624</c:v>
                </c:pt>
                <c:pt idx="872">
                  <c:v>9.5470957450444303</c:v>
                </c:pt>
                <c:pt idx="873">
                  <c:v>9.5453299669628624</c:v>
                </c:pt>
                <c:pt idx="874">
                  <c:v>9.5488615231259981</c:v>
                </c:pt>
                <c:pt idx="875">
                  <c:v>9.5494501158198535</c:v>
                </c:pt>
                <c:pt idx="876">
                  <c:v>9.5494501158198535</c:v>
                </c:pt>
                <c:pt idx="877">
                  <c:v>9.5447413742690053</c:v>
                </c:pt>
                <c:pt idx="878">
                  <c:v>9.5488615231259981</c:v>
                </c:pt>
                <c:pt idx="879">
                  <c:v>9.5488615231259981</c:v>
                </c:pt>
                <c:pt idx="880">
                  <c:v>9.5488615231259981</c:v>
                </c:pt>
                <c:pt idx="881">
                  <c:v>9.548272930432141</c:v>
                </c:pt>
                <c:pt idx="882">
                  <c:v>9.548272930432141</c:v>
                </c:pt>
                <c:pt idx="883">
                  <c:v>9.5488615231259981</c:v>
                </c:pt>
                <c:pt idx="884">
                  <c:v>9.5500387085137088</c:v>
                </c:pt>
                <c:pt idx="885">
                  <c:v>9.5435641888812945</c:v>
                </c:pt>
                <c:pt idx="886">
                  <c:v>9.5417984107997285</c:v>
                </c:pt>
                <c:pt idx="887">
                  <c:v>9.542387003493582</c:v>
                </c:pt>
                <c:pt idx="888">
                  <c:v>9.5494501158198535</c:v>
                </c:pt>
                <c:pt idx="889">
                  <c:v>9.5494501158198535</c:v>
                </c:pt>
                <c:pt idx="890">
                  <c:v>9.5488615231259981</c:v>
                </c:pt>
                <c:pt idx="891">
                  <c:v>9.5488615231259981</c:v>
                </c:pt>
                <c:pt idx="892">
                  <c:v>9.5494501158198535</c:v>
                </c:pt>
                <c:pt idx="893">
                  <c:v>9.5494501158198535</c:v>
                </c:pt>
                <c:pt idx="894">
                  <c:v>9.5488615231259981</c:v>
                </c:pt>
                <c:pt idx="895">
                  <c:v>9.5488615231259981</c:v>
                </c:pt>
                <c:pt idx="896">
                  <c:v>9.5494501158198535</c:v>
                </c:pt>
                <c:pt idx="897">
                  <c:v>9.5494501158198535</c:v>
                </c:pt>
                <c:pt idx="898">
                  <c:v>9.5488615231259981</c:v>
                </c:pt>
                <c:pt idx="899">
                  <c:v>9.5494501158198535</c:v>
                </c:pt>
                <c:pt idx="900">
                  <c:v>9.5488615231259981</c:v>
                </c:pt>
                <c:pt idx="901">
                  <c:v>9.5494501158198535</c:v>
                </c:pt>
                <c:pt idx="902">
                  <c:v>9.5494501158198535</c:v>
                </c:pt>
                <c:pt idx="903">
                  <c:v>9.5494501158198535</c:v>
                </c:pt>
                <c:pt idx="904">
                  <c:v>9.5488615231259981</c:v>
                </c:pt>
                <c:pt idx="905">
                  <c:v>9.5488615231259981</c:v>
                </c:pt>
                <c:pt idx="906">
                  <c:v>9.5488615231259981</c:v>
                </c:pt>
                <c:pt idx="907">
                  <c:v>9.5488615231259981</c:v>
                </c:pt>
                <c:pt idx="908">
                  <c:v>9.5488615231259981</c:v>
                </c:pt>
                <c:pt idx="909">
                  <c:v>9.5494501158198535</c:v>
                </c:pt>
                <c:pt idx="910">
                  <c:v>9.5488615231259981</c:v>
                </c:pt>
                <c:pt idx="911">
                  <c:v>9.5488615231259981</c:v>
                </c:pt>
                <c:pt idx="912">
                  <c:v>9.5488615231259981</c:v>
                </c:pt>
                <c:pt idx="913">
                  <c:v>9.5488615231259981</c:v>
                </c:pt>
                <c:pt idx="914">
                  <c:v>9.5494501158198535</c:v>
                </c:pt>
                <c:pt idx="915">
                  <c:v>9.5494501158198535</c:v>
                </c:pt>
                <c:pt idx="916">
                  <c:v>9.5494501158198535</c:v>
                </c:pt>
                <c:pt idx="917">
                  <c:v>9.548272930432141</c:v>
                </c:pt>
                <c:pt idx="918">
                  <c:v>9.548272930432141</c:v>
                </c:pt>
                <c:pt idx="919">
                  <c:v>9.5488615231259981</c:v>
                </c:pt>
                <c:pt idx="920">
                  <c:v>9.5494501158198535</c:v>
                </c:pt>
                <c:pt idx="921">
                  <c:v>9.5488615231259981</c:v>
                </c:pt>
                <c:pt idx="922">
                  <c:v>9.5488615231259981</c:v>
                </c:pt>
                <c:pt idx="923">
                  <c:v>9.5488615231259981</c:v>
                </c:pt>
                <c:pt idx="924">
                  <c:v>9.5488615231259981</c:v>
                </c:pt>
                <c:pt idx="925">
                  <c:v>9.5488615231259981</c:v>
                </c:pt>
                <c:pt idx="926">
                  <c:v>9.548272930432141</c:v>
                </c:pt>
                <c:pt idx="927">
                  <c:v>9.5488615231259981</c:v>
                </c:pt>
                <c:pt idx="928">
                  <c:v>9.5488615231259981</c:v>
                </c:pt>
                <c:pt idx="929">
                  <c:v>9.5488615231259981</c:v>
                </c:pt>
                <c:pt idx="930">
                  <c:v>9.5488615231259981</c:v>
                </c:pt>
                <c:pt idx="931">
                  <c:v>9.5488615231259981</c:v>
                </c:pt>
                <c:pt idx="932">
                  <c:v>9.5488615231259981</c:v>
                </c:pt>
                <c:pt idx="933">
                  <c:v>9.5488615231259981</c:v>
                </c:pt>
                <c:pt idx="934">
                  <c:v>9.5488615231259981</c:v>
                </c:pt>
                <c:pt idx="935">
                  <c:v>9.5494501158198535</c:v>
                </c:pt>
                <c:pt idx="936">
                  <c:v>9.5488615231259981</c:v>
                </c:pt>
                <c:pt idx="937">
                  <c:v>9.5488615231259981</c:v>
                </c:pt>
                <c:pt idx="938">
                  <c:v>9.5488615231259981</c:v>
                </c:pt>
                <c:pt idx="939">
                  <c:v>9.5488615231259981</c:v>
                </c:pt>
                <c:pt idx="940">
                  <c:v>9.5494501158198535</c:v>
                </c:pt>
                <c:pt idx="941">
                  <c:v>9.5494501158198535</c:v>
                </c:pt>
                <c:pt idx="942">
                  <c:v>9.5494501158198535</c:v>
                </c:pt>
                <c:pt idx="943">
                  <c:v>9.5494501158198535</c:v>
                </c:pt>
                <c:pt idx="944">
                  <c:v>9.5494501158198535</c:v>
                </c:pt>
                <c:pt idx="945">
                  <c:v>9.5488615231259981</c:v>
                </c:pt>
                <c:pt idx="946">
                  <c:v>9.548272930432141</c:v>
                </c:pt>
                <c:pt idx="947">
                  <c:v>9.548272930432141</c:v>
                </c:pt>
                <c:pt idx="948">
                  <c:v>9.548272930432141</c:v>
                </c:pt>
                <c:pt idx="949">
                  <c:v>9.5488615231259981</c:v>
                </c:pt>
                <c:pt idx="950">
                  <c:v>9.5488615231259981</c:v>
                </c:pt>
                <c:pt idx="951">
                  <c:v>9.548272930432141</c:v>
                </c:pt>
                <c:pt idx="952">
                  <c:v>9.548272930432141</c:v>
                </c:pt>
                <c:pt idx="953">
                  <c:v>9.5488615231259981</c:v>
                </c:pt>
                <c:pt idx="954">
                  <c:v>9.5488615231259981</c:v>
                </c:pt>
                <c:pt idx="955">
                  <c:v>9.5488615231259981</c:v>
                </c:pt>
                <c:pt idx="956">
                  <c:v>9.548272930432141</c:v>
                </c:pt>
                <c:pt idx="957">
                  <c:v>9.548272930432141</c:v>
                </c:pt>
                <c:pt idx="958">
                  <c:v>9.548272930432141</c:v>
                </c:pt>
                <c:pt idx="959">
                  <c:v>9.5476843377382856</c:v>
                </c:pt>
                <c:pt idx="960">
                  <c:v>9.5470957450444303</c:v>
                </c:pt>
                <c:pt idx="961">
                  <c:v>9.5476843377382856</c:v>
                </c:pt>
                <c:pt idx="962">
                  <c:v>9.5476843377382856</c:v>
                </c:pt>
                <c:pt idx="963">
                  <c:v>9.548272930432141</c:v>
                </c:pt>
                <c:pt idx="964">
                  <c:v>9.5476843377382856</c:v>
                </c:pt>
                <c:pt idx="965">
                  <c:v>9.5476843377382856</c:v>
                </c:pt>
                <c:pt idx="966">
                  <c:v>9.5470957450444303</c:v>
                </c:pt>
                <c:pt idx="967">
                  <c:v>9.5470957450444303</c:v>
                </c:pt>
                <c:pt idx="968">
                  <c:v>9.5470957450444303</c:v>
                </c:pt>
                <c:pt idx="969">
                  <c:v>9.5476843377382856</c:v>
                </c:pt>
                <c:pt idx="970">
                  <c:v>9.5470957450444303</c:v>
                </c:pt>
                <c:pt idx="971">
                  <c:v>9.5465071523505731</c:v>
                </c:pt>
                <c:pt idx="972">
                  <c:v>9.5465071523505731</c:v>
                </c:pt>
                <c:pt idx="973">
                  <c:v>9.5470957450444303</c:v>
                </c:pt>
                <c:pt idx="974">
                  <c:v>9.5470957450444303</c:v>
                </c:pt>
                <c:pt idx="975">
                  <c:v>9.5412098181058713</c:v>
                </c:pt>
                <c:pt idx="976">
                  <c:v>9.5476843377382856</c:v>
                </c:pt>
                <c:pt idx="977">
                  <c:v>9.5465071523505731</c:v>
                </c:pt>
                <c:pt idx="978">
                  <c:v>9.5465071523505731</c:v>
                </c:pt>
                <c:pt idx="979">
                  <c:v>9.5470957450444303</c:v>
                </c:pt>
                <c:pt idx="980">
                  <c:v>9.5465071523505731</c:v>
                </c:pt>
                <c:pt idx="981">
                  <c:v>9.5465071523505731</c:v>
                </c:pt>
                <c:pt idx="982">
                  <c:v>9.5465071523505731</c:v>
                </c:pt>
                <c:pt idx="983">
                  <c:v>9.5465071523505731</c:v>
                </c:pt>
                <c:pt idx="984">
                  <c:v>9.5465071523505731</c:v>
                </c:pt>
                <c:pt idx="985">
                  <c:v>9.5470957450444303</c:v>
                </c:pt>
                <c:pt idx="986">
                  <c:v>9.5470957450444303</c:v>
                </c:pt>
                <c:pt idx="987">
                  <c:v>9.5470957450444303</c:v>
                </c:pt>
                <c:pt idx="988">
                  <c:v>9.548272930432141</c:v>
                </c:pt>
                <c:pt idx="989">
                  <c:v>9.5470957450444303</c:v>
                </c:pt>
                <c:pt idx="990">
                  <c:v>9.5465071523505731</c:v>
                </c:pt>
                <c:pt idx="991">
                  <c:v>9.5470957450444303</c:v>
                </c:pt>
                <c:pt idx="992">
                  <c:v>9.5470957450444303</c:v>
                </c:pt>
                <c:pt idx="993">
                  <c:v>9.5412098181058713</c:v>
                </c:pt>
                <c:pt idx="994">
                  <c:v>9.542387003493582</c:v>
                </c:pt>
                <c:pt idx="995">
                  <c:v>9.5417984107997285</c:v>
                </c:pt>
                <c:pt idx="996">
                  <c:v>9.5459185596567178</c:v>
                </c:pt>
                <c:pt idx="997">
                  <c:v>9.5459185596567178</c:v>
                </c:pt>
                <c:pt idx="998">
                  <c:v>9.5453299669628624</c:v>
                </c:pt>
                <c:pt idx="999">
                  <c:v>9.5441527815751517</c:v>
                </c:pt>
                <c:pt idx="1000">
                  <c:v>9.5447413742690053</c:v>
                </c:pt>
                <c:pt idx="1001">
                  <c:v>9.5435641888812945</c:v>
                </c:pt>
                <c:pt idx="1002">
                  <c:v>9.5441527815751517</c:v>
                </c:pt>
                <c:pt idx="1003">
                  <c:v>9.5453299669628624</c:v>
                </c:pt>
                <c:pt idx="1004">
                  <c:v>9.5453299669628624</c:v>
                </c:pt>
                <c:pt idx="1005">
                  <c:v>9.5447413742690053</c:v>
                </c:pt>
                <c:pt idx="1006">
                  <c:v>9.5453299669628624</c:v>
                </c:pt>
                <c:pt idx="1007">
                  <c:v>9.5447413742690053</c:v>
                </c:pt>
                <c:pt idx="1008">
                  <c:v>9.5453299669628624</c:v>
                </c:pt>
                <c:pt idx="1009">
                  <c:v>9.5447413742690053</c:v>
                </c:pt>
                <c:pt idx="1010">
                  <c:v>9.5447413742690053</c:v>
                </c:pt>
                <c:pt idx="1011">
                  <c:v>9.5441527815751517</c:v>
                </c:pt>
                <c:pt idx="1012">
                  <c:v>9.5441527815751517</c:v>
                </c:pt>
                <c:pt idx="1013">
                  <c:v>9.5441527815751517</c:v>
                </c:pt>
                <c:pt idx="1014">
                  <c:v>9.5441527815751517</c:v>
                </c:pt>
                <c:pt idx="1015">
                  <c:v>9.5435641888812945</c:v>
                </c:pt>
                <c:pt idx="1016">
                  <c:v>9.5441527815751517</c:v>
                </c:pt>
                <c:pt idx="1017">
                  <c:v>9.5435641888812945</c:v>
                </c:pt>
                <c:pt idx="1018">
                  <c:v>9.5429755961874374</c:v>
                </c:pt>
                <c:pt idx="1019">
                  <c:v>9.542387003493582</c:v>
                </c:pt>
                <c:pt idx="1020">
                  <c:v>9.5429755961874374</c:v>
                </c:pt>
                <c:pt idx="1021">
                  <c:v>9.542387003493582</c:v>
                </c:pt>
                <c:pt idx="1022">
                  <c:v>9.542387003493582</c:v>
                </c:pt>
                <c:pt idx="1023">
                  <c:v>9.542387003493582</c:v>
                </c:pt>
                <c:pt idx="1024">
                  <c:v>9.542387003493582</c:v>
                </c:pt>
                <c:pt idx="1025">
                  <c:v>9.5417984107997285</c:v>
                </c:pt>
                <c:pt idx="1026">
                  <c:v>9.5417984107997285</c:v>
                </c:pt>
                <c:pt idx="1027">
                  <c:v>9.542387003493582</c:v>
                </c:pt>
                <c:pt idx="1028">
                  <c:v>9.5417984107997285</c:v>
                </c:pt>
                <c:pt idx="1029">
                  <c:v>9.5370896692488802</c:v>
                </c:pt>
                <c:pt idx="1030">
                  <c:v>9.5376782619427356</c:v>
                </c:pt>
                <c:pt idx="1031">
                  <c:v>9.5353238911673124</c:v>
                </c:pt>
                <c:pt idx="1032">
                  <c:v>9.5417984107997285</c:v>
                </c:pt>
                <c:pt idx="1033">
                  <c:v>9.542387003493582</c:v>
                </c:pt>
                <c:pt idx="1034">
                  <c:v>9.5417984107997285</c:v>
                </c:pt>
                <c:pt idx="1035">
                  <c:v>9.5417984107997285</c:v>
                </c:pt>
                <c:pt idx="1036">
                  <c:v>9.5429755961874374</c:v>
                </c:pt>
                <c:pt idx="1037">
                  <c:v>9.542387003493582</c:v>
                </c:pt>
                <c:pt idx="1038">
                  <c:v>9.5417984107997285</c:v>
                </c:pt>
                <c:pt idx="1039">
                  <c:v>9.5417984107997285</c:v>
                </c:pt>
                <c:pt idx="1040">
                  <c:v>9.5417984107997285</c:v>
                </c:pt>
                <c:pt idx="1041">
                  <c:v>9.5417984107997285</c:v>
                </c:pt>
                <c:pt idx="1042">
                  <c:v>9.5417984107997285</c:v>
                </c:pt>
                <c:pt idx="1043">
                  <c:v>9.5412098181058713</c:v>
                </c:pt>
                <c:pt idx="1044">
                  <c:v>9.5412098181058713</c:v>
                </c:pt>
                <c:pt idx="1045">
                  <c:v>9.5406212254120142</c:v>
                </c:pt>
                <c:pt idx="1046">
                  <c:v>9.5400326327181606</c:v>
                </c:pt>
                <c:pt idx="1047">
                  <c:v>9.5400326327181606</c:v>
                </c:pt>
                <c:pt idx="1048">
                  <c:v>9.5394440400243035</c:v>
                </c:pt>
                <c:pt idx="1049">
                  <c:v>9.5394440400243035</c:v>
                </c:pt>
                <c:pt idx="1050">
                  <c:v>9.5406212254120142</c:v>
                </c:pt>
                <c:pt idx="1051">
                  <c:v>9.5406212254120142</c:v>
                </c:pt>
                <c:pt idx="1052">
                  <c:v>9.5406212254120142</c:v>
                </c:pt>
                <c:pt idx="1053">
                  <c:v>9.5388554473304481</c:v>
                </c:pt>
                <c:pt idx="1054">
                  <c:v>9.5394440400243035</c:v>
                </c:pt>
                <c:pt idx="1055">
                  <c:v>9.5400326327181606</c:v>
                </c:pt>
                <c:pt idx="1056">
                  <c:v>9.538266854636591</c:v>
                </c:pt>
                <c:pt idx="1057">
                  <c:v>9.538266854636591</c:v>
                </c:pt>
                <c:pt idx="1058">
                  <c:v>9.538266854636591</c:v>
                </c:pt>
                <c:pt idx="1059">
                  <c:v>9.5376782619427356</c:v>
                </c:pt>
                <c:pt idx="1060">
                  <c:v>9.5370896692488802</c:v>
                </c:pt>
                <c:pt idx="1061">
                  <c:v>9.5376782619427356</c:v>
                </c:pt>
                <c:pt idx="1062">
                  <c:v>9.5376782619427356</c:v>
                </c:pt>
                <c:pt idx="1063">
                  <c:v>9.5370896692488802</c:v>
                </c:pt>
                <c:pt idx="1064">
                  <c:v>9.5376782619427356</c:v>
                </c:pt>
                <c:pt idx="1065">
                  <c:v>9.5370896692488802</c:v>
                </c:pt>
                <c:pt idx="1066">
                  <c:v>9.5376782619427356</c:v>
                </c:pt>
                <c:pt idx="1067">
                  <c:v>9.5376782619427356</c:v>
                </c:pt>
                <c:pt idx="1068">
                  <c:v>9.5365010765550249</c:v>
                </c:pt>
                <c:pt idx="1069">
                  <c:v>9.538266854636591</c:v>
                </c:pt>
                <c:pt idx="1070">
                  <c:v>9.5370896692488802</c:v>
                </c:pt>
                <c:pt idx="1071">
                  <c:v>9.5359124838611677</c:v>
                </c:pt>
                <c:pt idx="1072">
                  <c:v>9.534735298473457</c:v>
                </c:pt>
                <c:pt idx="1073">
                  <c:v>9.5323809276980338</c:v>
                </c:pt>
                <c:pt idx="1074">
                  <c:v>9.5365010765550249</c:v>
                </c:pt>
                <c:pt idx="1075">
                  <c:v>9.5365010765550249</c:v>
                </c:pt>
                <c:pt idx="1076">
                  <c:v>9.5365010765550249</c:v>
                </c:pt>
                <c:pt idx="1077">
                  <c:v>9.5365010765550249</c:v>
                </c:pt>
                <c:pt idx="1078">
                  <c:v>9.5370896692488802</c:v>
                </c:pt>
                <c:pt idx="1079">
                  <c:v>9.5370896692488802</c:v>
                </c:pt>
                <c:pt idx="1080">
                  <c:v>9.5376782619427356</c:v>
                </c:pt>
                <c:pt idx="1081">
                  <c:v>9.5370896692488802</c:v>
                </c:pt>
                <c:pt idx="1082">
                  <c:v>9.5370896692488802</c:v>
                </c:pt>
                <c:pt idx="1083">
                  <c:v>9.5370896692488802</c:v>
                </c:pt>
                <c:pt idx="1084">
                  <c:v>9.5365010765550249</c:v>
                </c:pt>
                <c:pt idx="1085">
                  <c:v>9.5365010765550249</c:v>
                </c:pt>
                <c:pt idx="1086">
                  <c:v>9.5370896692488802</c:v>
                </c:pt>
                <c:pt idx="1087">
                  <c:v>9.5365010765550249</c:v>
                </c:pt>
                <c:pt idx="1088">
                  <c:v>9.5359124838611677</c:v>
                </c:pt>
                <c:pt idx="1089">
                  <c:v>9.5353238911673124</c:v>
                </c:pt>
                <c:pt idx="1090">
                  <c:v>9.5359124838611677</c:v>
                </c:pt>
                <c:pt idx="1091">
                  <c:v>9.5353238911673124</c:v>
                </c:pt>
                <c:pt idx="1092">
                  <c:v>9.534735298473457</c:v>
                </c:pt>
                <c:pt idx="1093">
                  <c:v>9.5353238911673124</c:v>
                </c:pt>
                <c:pt idx="1094">
                  <c:v>9.5353238911673124</c:v>
                </c:pt>
                <c:pt idx="1095">
                  <c:v>9.5341467057796017</c:v>
                </c:pt>
                <c:pt idx="1096">
                  <c:v>9.5341467057796017</c:v>
                </c:pt>
                <c:pt idx="1097">
                  <c:v>9.5353238911673124</c:v>
                </c:pt>
                <c:pt idx="1098">
                  <c:v>9.534735298473457</c:v>
                </c:pt>
                <c:pt idx="1099">
                  <c:v>9.5341467057796017</c:v>
                </c:pt>
                <c:pt idx="1100">
                  <c:v>9.534735298473457</c:v>
                </c:pt>
                <c:pt idx="1101">
                  <c:v>9.5329695203918892</c:v>
                </c:pt>
                <c:pt idx="1102">
                  <c:v>9.5335581130857445</c:v>
                </c:pt>
                <c:pt idx="1103">
                  <c:v>9.5323809276980338</c:v>
                </c:pt>
                <c:pt idx="1104">
                  <c:v>9.5317923350041784</c:v>
                </c:pt>
                <c:pt idx="1105">
                  <c:v>9.5317923350041784</c:v>
                </c:pt>
                <c:pt idx="1106">
                  <c:v>9.5312037423103213</c:v>
                </c:pt>
                <c:pt idx="1107">
                  <c:v>9.5312037423103213</c:v>
                </c:pt>
                <c:pt idx="1108">
                  <c:v>9.5306151496164659</c:v>
                </c:pt>
                <c:pt idx="1109">
                  <c:v>9.5312037423103213</c:v>
                </c:pt>
                <c:pt idx="1110">
                  <c:v>9.5300265569226088</c:v>
                </c:pt>
                <c:pt idx="1111">
                  <c:v>9.5288493715348981</c:v>
                </c:pt>
                <c:pt idx="1112">
                  <c:v>9.5294379642287552</c:v>
                </c:pt>
                <c:pt idx="1113">
                  <c:v>9.5294379642287552</c:v>
                </c:pt>
                <c:pt idx="1114">
                  <c:v>9.5294379642287552</c:v>
                </c:pt>
                <c:pt idx="1115">
                  <c:v>9.5294379642287552</c:v>
                </c:pt>
                <c:pt idx="1116">
                  <c:v>9.5300265569226088</c:v>
                </c:pt>
                <c:pt idx="1117">
                  <c:v>9.5300265569226088</c:v>
                </c:pt>
                <c:pt idx="1118">
                  <c:v>9.5288493715348981</c:v>
                </c:pt>
                <c:pt idx="1119">
                  <c:v>9.5282607788410409</c:v>
                </c:pt>
                <c:pt idx="1120">
                  <c:v>9.5282607788410409</c:v>
                </c:pt>
                <c:pt idx="1121">
                  <c:v>9.5276721861471874</c:v>
                </c:pt>
                <c:pt idx="1122">
                  <c:v>9.5282607788410409</c:v>
                </c:pt>
                <c:pt idx="1123">
                  <c:v>9.5235520372901945</c:v>
                </c:pt>
                <c:pt idx="1124">
                  <c:v>9.5223748519024838</c:v>
                </c:pt>
                <c:pt idx="1125">
                  <c:v>9.527083593453332</c:v>
                </c:pt>
                <c:pt idx="1126">
                  <c:v>9.5264950007594749</c:v>
                </c:pt>
                <c:pt idx="1127">
                  <c:v>9.5276721861471874</c:v>
                </c:pt>
                <c:pt idx="1128">
                  <c:v>9.5264950007594749</c:v>
                </c:pt>
                <c:pt idx="1129">
                  <c:v>9.5259064080656177</c:v>
                </c:pt>
                <c:pt idx="1130">
                  <c:v>9.5253178153717641</c:v>
                </c:pt>
                <c:pt idx="1131">
                  <c:v>9.5241406299840516</c:v>
                </c:pt>
                <c:pt idx="1132">
                  <c:v>9.5253178153717641</c:v>
                </c:pt>
                <c:pt idx="1133">
                  <c:v>9.5264950007594749</c:v>
                </c:pt>
                <c:pt idx="1134">
                  <c:v>9.5253178153717641</c:v>
                </c:pt>
                <c:pt idx="1135">
                  <c:v>9.5253178153717641</c:v>
                </c:pt>
                <c:pt idx="1136">
                  <c:v>9.524729222677907</c:v>
                </c:pt>
                <c:pt idx="1137">
                  <c:v>9.5241406299840516</c:v>
                </c:pt>
                <c:pt idx="1138">
                  <c:v>9.524729222677907</c:v>
                </c:pt>
                <c:pt idx="1139">
                  <c:v>9.5235520372901945</c:v>
                </c:pt>
                <c:pt idx="1140">
                  <c:v>9.5235520372901945</c:v>
                </c:pt>
                <c:pt idx="1141">
                  <c:v>9.5235520372901945</c:v>
                </c:pt>
                <c:pt idx="1142">
                  <c:v>9.5235520372901945</c:v>
                </c:pt>
                <c:pt idx="1143">
                  <c:v>9.5235520372901945</c:v>
                </c:pt>
                <c:pt idx="1144">
                  <c:v>9.5229634445963391</c:v>
                </c:pt>
                <c:pt idx="1145">
                  <c:v>9.5223748519024838</c:v>
                </c:pt>
                <c:pt idx="1146">
                  <c:v>9.5223748519024838</c:v>
                </c:pt>
                <c:pt idx="1147">
                  <c:v>9.5217862592086284</c:v>
                </c:pt>
                <c:pt idx="1148">
                  <c:v>9.5211976665147713</c:v>
                </c:pt>
                <c:pt idx="1149">
                  <c:v>9.5211976665147713</c:v>
                </c:pt>
                <c:pt idx="1150">
                  <c:v>9.517077517657782</c:v>
                </c:pt>
                <c:pt idx="1151">
                  <c:v>9.5211976665147713</c:v>
                </c:pt>
                <c:pt idx="1152">
                  <c:v>9.5200204811270606</c:v>
                </c:pt>
                <c:pt idx="1153">
                  <c:v>9.5188432957393481</c:v>
                </c:pt>
                <c:pt idx="1154">
                  <c:v>9.5188432957393481</c:v>
                </c:pt>
                <c:pt idx="1155">
                  <c:v>9.5176661103516373</c:v>
                </c:pt>
                <c:pt idx="1156">
                  <c:v>9.5176661103516373</c:v>
                </c:pt>
                <c:pt idx="1157">
                  <c:v>9.5188432957393481</c:v>
                </c:pt>
                <c:pt idx="1158">
                  <c:v>9.5176661103516373</c:v>
                </c:pt>
                <c:pt idx="1159">
                  <c:v>9.5182547030454927</c:v>
                </c:pt>
                <c:pt idx="1160">
                  <c:v>9.5135459614946445</c:v>
                </c:pt>
                <c:pt idx="1161">
                  <c:v>9.5176661103516373</c:v>
                </c:pt>
                <c:pt idx="1162">
                  <c:v>9.5182547030454927</c:v>
                </c:pt>
                <c:pt idx="1163">
                  <c:v>9.5176661103516373</c:v>
                </c:pt>
                <c:pt idx="1164">
                  <c:v>9.517077517657782</c:v>
                </c:pt>
                <c:pt idx="1165">
                  <c:v>9.5164889249639248</c:v>
                </c:pt>
                <c:pt idx="1166">
                  <c:v>9.517077517657782</c:v>
                </c:pt>
                <c:pt idx="1167">
                  <c:v>9.5164889249639248</c:v>
                </c:pt>
                <c:pt idx="1168">
                  <c:v>9.5159003322700695</c:v>
                </c:pt>
                <c:pt idx="1169">
                  <c:v>9.5135459614946445</c:v>
                </c:pt>
                <c:pt idx="1170">
                  <c:v>9.5141345541885016</c:v>
                </c:pt>
                <c:pt idx="1171">
                  <c:v>9.5141345541885016</c:v>
                </c:pt>
                <c:pt idx="1172">
                  <c:v>9.5111915907192213</c:v>
                </c:pt>
                <c:pt idx="1173">
                  <c:v>9.5100144053315105</c:v>
                </c:pt>
                <c:pt idx="1174">
                  <c:v>9.5135459614946445</c:v>
                </c:pt>
                <c:pt idx="1175">
                  <c:v>9.5141345541885016</c:v>
                </c:pt>
                <c:pt idx="1176">
                  <c:v>9.5100144053315105</c:v>
                </c:pt>
                <c:pt idx="1177">
                  <c:v>9.5088372199437998</c:v>
                </c:pt>
                <c:pt idx="1178">
                  <c:v>9.5117801834130784</c:v>
                </c:pt>
                <c:pt idx="1179">
                  <c:v>9.5129573688007909</c:v>
                </c:pt>
                <c:pt idx="1180">
                  <c:v>9.5117801834130784</c:v>
                </c:pt>
                <c:pt idx="1181">
                  <c:v>9.5117801834130784</c:v>
                </c:pt>
                <c:pt idx="1182">
                  <c:v>9.5076600345560873</c:v>
                </c:pt>
                <c:pt idx="1183">
                  <c:v>9.5106029980253677</c:v>
                </c:pt>
                <c:pt idx="1184">
                  <c:v>9.5094258126376552</c:v>
                </c:pt>
                <c:pt idx="1185">
                  <c:v>9.5058942564745195</c:v>
                </c:pt>
                <c:pt idx="1186">
                  <c:v>9.5094258126376552</c:v>
                </c:pt>
                <c:pt idx="1187">
                  <c:v>9.5094258126376552</c:v>
                </c:pt>
                <c:pt idx="1188">
                  <c:v>9.5094258126376552</c:v>
                </c:pt>
                <c:pt idx="1189">
                  <c:v>9.5082486272499427</c:v>
                </c:pt>
                <c:pt idx="1190">
                  <c:v>9.5094258126376552</c:v>
                </c:pt>
                <c:pt idx="1191">
                  <c:v>9.5064828491683748</c:v>
                </c:pt>
                <c:pt idx="1192">
                  <c:v>9.5017741076175284</c:v>
                </c:pt>
                <c:pt idx="1193">
                  <c:v>9.5047170710868105</c:v>
                </c:pt>
                <c:pt idx="1194">
                  <c:v>9.5041284783929516</c:v>
                </c:pt>
                <c:pt idx="1195">
                  <c:v>9.5041284783929516</c:v>
                </c:pt>
                <c:pt idx="1196">
                  <c:v>9.5041284783929516</c:v>
                </c:pt>
                <c:pt idx="1197">
                  <c:v>9.5053056637806641</c:v>
                </c:pt>
                <c:pt idx="1198">
                  <c:v>9.5058942564745195</c:v>
                </c:pt>
                <c:pt idx="1199">
                  <c:v>9.5064828491683748</c:v>
                </c:pt>
                <c:pt idx="1200">
                  <c:v>9.5053056637806641</c:v>
                </c:pt>
                <c:pt idx="1201">
                  <c:v>9.5058942564745195</c:v>
                </c:pt>
                <c:pt idx="1202">
                  <c:v>9.5035398856990962</c:v>
                </c:pt>
                <c:pt idx="1203">
                  <c:v>9.5047170710868105</c:v>
                </c:pt>
                <c:pt idx="1204">
                  <c:v>9.5053056637806641</c:v>
                </c:pt>
                <c:pt idx="1205">
                  <c:v>9.5035398856990962</c:v>
                </c:pt>
                <c:pt idx="1206">
                  <c:v>9.5035398856990962</c:v>
                </c:pt>
                <c:pt idx="1207">
                  <c:v>9.5041284783929516</c:v>
                </c:pt>
                <c:pt idx="1208">
                  <c:v>9.5035398856990962</c:v>
                </c:pt>
                <c:pt idx="1209">
                  <c:v>9.4970653660666819</c:v>
                </c:pt>
                <c:pt idx="1210">
                  <c:v>9.5035398856990962</c:v>
                </c:pt>
                <c:pt idx="1211">
                  <c:v>9.5000083295359623</c:v>
                </c:pt>
                <c:pt idx="1212">
                  <c:v>9.5005969222298177</c:v>
                </c:pt>
                <c:pt idx="1213">
                  <c:v>9.4958881806789712</c:v>
                </c:pt>
                <c:pt idx="1214">
                  <c:v>9.5017741076175284</c:v>
                </c:pt>
                <c:pt idx="1215">
                  <c:v>9.501185514923673</c:v>
                </c:pt>
                <c:pt idx="1216">
                  <c:v>9.4952995879851141</c:v>
                </c:pt>
                <c:pt idx="1217">
                  <c:v>9.5005969222298177</c:v>
                </c:pt>
                <c:pt idx="1218">
                  <c:v>9.5005969222298177</c:v>
                </c:pt>
                <c:pt idx="1219">
                  <c:v>9.5000083295359623</c:v>
                </c:pt>
                <c:pt idx="1220">
                  <c:v>9.4952995879851141</c:v>
                </c:pt>
                <c:pt idx="1221">
                  <c:v>9.4970653660666819</c:v>
                </c:pt>
                <c:pt idx="1222">
                  <c:v>9.4994197368421052</c:v>
                </c:pt>
                <c:pt idx="1223">
                  <c:v>9.4982425514543944</c:v>
                </c:pt>
                <c:pt idx="1224">
                  <c:v>9.4947109952912587</c:v>
                </c:pt>
                <c:pt idx="1225">
                  <c:v>9.4982425514543944</c:v>
                </c:pt>
                <c:pt idx="1226">
                  <c:v>9.4952995879851141</c:v>
                </c:pt>
                <c:pt idx="1227">
                  <c:v>9.4952995879851141</c:v>
                </c:pt>
                <c:pt idx="1228">
                  <c:v>9.4947109952912587</c:v>
                </c:pt>
                <c:pt idx="1229">
                  <c:v>9.4994197368421052</c:v>
                </c:pt>
                <c:pt idx="1230">
                  <c:v>9.4982425514543944</c:v>
                </c:pt>
                <c:pt idx="1231">
                  <c:v>9.498831144148248</c:v>
                </c:pt>
                <c:pt idx="1232">
                  <c:v>9.4935338099035462</c:v>
                </c:pt>
                <c:pt idx="1233">
                  <c:v>9.4970653660666819</c:v>
                </c:pt>
                <c:pt idx="1234">
                  <c:v>9.4976539587605391</c:v>
                </c:pt>
                <c:pt idx="1235">
                  <c:v>9.4923566245158373</c:v>
                </c:pt>
                <c:pt idx="1236">
                  <c:v>9.4964767733728266</c:v>
                </c:pt>
                <c:pt idx="1237">
                  <c:v>9.4976539587605391</c:v>
                </c:pt>
                <c:pt idx="1238">
                  <c:v>9.4964767733728266</c:v>
                </c:pt>
                <c:pt idx="1239">
                  <c:v>9.4970653660666819</c:v>
                </c:pt>
                <c:pt idx="1240">
                  <c:v>9.4958881806789712</c:v>
                </c:pt>
                <c:pt idx="1241">
                  <c:v>9.4952995879851141</c:v>
                </c:pt>
                <c:pt idx="1242">
                  <c:v>9.5005969222298177</c:v>
                </c:pt>
                <c:pt idx="1243">
                  <c:v>9.4964767733728266</c:v>
                </c:pt>
                <c:pt idx="1244">
                  <c:v>9.4952995879851141</c:v>
                </c:pt>
                <c:pt idx="1245">
                  <c:v>9.4935338099035462</c:v>
                </c:pt>
                <c:pt idx="1246">
                  <c:v>9.4929452172096909</c:v>
                </c:pt>
                <c:pt idx="1247">
                  <c:v>9.4964767733728266</c:v>
                </c:pt>
                <c:pt idx="1248">
                  <c:v>9.4952995879851141</c:v>
                </c:pt>
                <c:pt idx="1249">
                  <c:v>9.4923566245158373</c:v>
                </c:pt>
                <c:pt idx="1250">
                  <c:v>9.4952995879851141</c:v>
                </c:pt>
                <c:pt idx="1251">
                  <c:v>9.491179439128123</c:v>
                </c:pt>
                <c:pt idx="1252">
                  <c:v>9.4917680318219784</c:v>
                </c:pt>
                <c:pt idx="1253">
                  <c:v>9.4947109952912587</c:v>
                </c:pt>
                <c:pt idx="1254">
                  <c:v>9.4941224025974034</c:v>
                </c:pt>
                <c:pt idx="1255">
                  <c:v>9.4947109952912587</c:v>
                </c:pt>
                <c:pt idx="1256">
                  <c:v>9.4941224025974034</c:v>
                </c:pt>
                <c:pt idx="1257">
                  <c:v>9.4894136610465551</c:v>
                </c:pt>
                <c:pt idx="1258">
                  <c:v>9.4894136610465551</c:v>
                </c:pt>
                <c:pt idx="1259">
                  <c:v>9.4947109952912587</c:v>
                </c:pt>
                <c:pt idx="1260">
                  <c:v>9.4876478829649891</c:v>
                </c:pt>
                <c:pt idx="1261">
                  <c:v>9.4900022537404141</c:v>
                </c:pt>
                <c:pt idx="1262">
                  <c:v>9.4900022537404141</c:v>
                </c:pt>
                <c:pt idx="1263">
                  <c:v>9.4888250683526998</c:v>
                </c:pt>
                <c:pt idx="1264">
                  <c:v>9.4894136610465551</c:v>
                </c:pt>
                <c:pt idx="1265">
                  <c:v>9.4882364756588444</c:v>
                </c:pt>
                <c:pt idx="1266">
                  <c:v>9.4888250683526998</c:v>
                </c:pt>
                <c:pt idx="1267">
                  <c:v>9.4900022537404141</c:v>
                </c:pt>
                <c:pt idx="1268">
                  <c:v>9.4888250683526998</c:v>
                </c:pt>
                <c:pt idx="1269">
                  <c:v>9.4935338099035462</c:v>
                </c:pt>
                <c:pt idx="1270">
                  <c:v>9.4941224025974034</c:v>
                </c:pt>
                <c:pt idx="1271">
                  <c:v>9.4935338099035462</c:v>
                </c:pt>
                <c:pt idx="1272">
                  <c:v>9.4900022537404141</c:v>
                </c:pt>
                <c:pt idx="1273">
                  <c:v>9.4935338099035462</c:v>
                </c:pt>
                <c:pt idx="1274">
                  <c:v>9.4905908464342676</c:v>
                </c:pt>
                <c:pt idx="1275">
                  <c:v>9.4935338099035462</c:v>
                </c:pt>
                <c:pt idx="1276">
                  <c:v>9.4894136610465551</c:v>
                </c:pt>
                <c:pt idx="1277">
                  <c:v>9.4917680318219784</c:v>
                </c:pt>
                <c:pt idx="1278">
                  <c:v>9.4923566245158373</c:v>
                </c:pt>
                <c:pt idx="1279">
                  <c:v>9.4929452172096909</c:v>
                </c:pt>
                <c:pt idx="1280">
                  <c:v>9.4923566245158373</c:v>
                </c:pt>
                <c:pt idx="1281">
                  <c:v>9.491179439128123</c:v>
                </c:pt>
                <c:pt idx="1282">
                  <c:v>9.491179439128123</c:v>
                </c:pt>
                <c:pt idx="1283">
                  <c:v>9.4917680318219784</c:v>
                </c:pt>
                <c:pt idx="1284">
                  <c:v>9.4917680318219784</c:v>
                </c:pt>
                <c:pt idx="1285">
                  <c:v>9.4917680318219784</c:v>
                </c:pt>
                <c:pt idx="1286">
                  <c:v>9.4917680318219784</c:v>
                </c:pt>
                <c:pt idx="1287">
                  <c:v>9.4917680318219784</c:v>
                </c:pt>
                <c:pt idx="1288">
                  <c:v>9.4917680318219784</c:v>
                </c:pt>
                <c:pt idx="1289">
                  <c:v>9.491179439128123</c:v>
                </c:pt>
                <c:pt idx="1290">
                  <c:v>9.491179439128123</c:v>
                </c:pt>
                <c:pt idx="1291">
                  <c:v>9.4905908464342676</c:v>
                </c:pt>
                <c:pt idx="1292">
                  <c:v>9.491179439128123</c:v>
                </c:pt>
                <c:pt idx="1293">
                  <c:v>9.491179439128123</c:v>
                </c:pt>
                <c:pt idx="1294">
                  <c:v>9.4917680318219784</c:v>
                </c:pt>
                <c:pt idx="1295">
                  <c:v>9.4905908464342676</c:v>
                </c:pt>
                <c:pt idx="1296">
                  <c:v>9.4905908464342676</c:v>
                </c:pt>
                <c:pt idx="1297">
                  <c:v>9.491179439128123</c:v>
                </c:pt>
                <c:pt idx="1298">
                  <c:v>9.491179439128123</c:v>
                </c:pt>
                <c:pt idx="1299">
                  <c:v>9.4905908464342676</c:v>
                </c:pt>
                <c:pt idx="1300">
                  <c:v>9.4882364756588444</c:v>
                </c:pt>
                <c:pt idx="1301">
                  <c:v>9.4876478829649891</c:v>
                </c:pt>
                <c:pt idx="1302">
                  <c:v>9.4894136610465551</c:v>
                </c:pt>
                <c:pt idx="1303">
                  <c:v>9.4894136610465551</c:v>
                </c:pt>
                <c:pt idx="1304">
                  <c:v>9.4894136610465551</c:v>
                </c:pt>
                <c:pt idx="1305">
                  <c:v>9.4894136610465551</c:v>
                </c:pt>
                <c:pt idx="1306">
                  <c:v>9.4894136610465551</c:v>
                </c:pt>
                <c:pt idx="1307">
                  <c:v>9.4888250683526998</c:v>
                </c:pt>
                <c:pt idx="1308">
                  <c:v>9.4876478829649891</c:v>
                </c:pt>
                <c:pt idx="1309">
                  <c:v>9.4876478829649891</c:v>
                </c:pt>
                <c:pt idx="1310">
                  <c:v>9.4876478829649891</c:v>
                </c:pt>
                <c:pt idx="1311">
                  <c:v>9.4870592902711319</c:v>
                </c:pt>
                <c:pt idx="1312">
                  <c:v>9.4905908464342676</c:v>
                </c:pt>
                <c:pt idx="1313">
                  <c:v>9.4876478829649891</c:v>
                </c:pt>
                <c:pt idx="1314">
                  <c:v>9.4876478829649891</c:v>
                </c:pt>
                <c:pt idx="1315">
                  <c:v>9.4870592902711319</c:v>
                </c:pt>
                <c:pt idx="1316">
                  <c:v>9.4870592902711319</c:v>
                </c:pt>
                <c:pt idx="1317">
                  <c:v>9.4817619560264301</c:v>
                </c:pt>
                <c:pt idx="1318">
                  <c:v>9.4799961779448623</c:v>
                </c:pt>
                <c:pt idx="1319">
                  <c:v>9.4870592902711319</c:v>
                </c:pt>
                <c:pt idx="1320">
                  <c:v>9.4870592902711319</c:v>
                </c:pt>
                <c:pt idx="1321">
                  <c:v>9.4858821048834212</c:v>
                </c:pt>
                <c:pt idx="1322">
                  <c:v>9.4852935121895658</c:v>
                </c:pt>
                <c:pt idx="1323">
                  <c:v>9.4794075852510069</c:v>
                </c:pt>
                <c:pt idx="1324">
                  <c:v>9.4858821048834212</c:v>
                </c:pt>
                <c:pt idx="1325">
                  <c:v>9.4858821048834212</c:v>
                </c:pt>
                <c:pt idx="1326">
                  <c:v>9.4858821048834212</c:v>
                </c:pt>
                <c:pt idx="1327">
                  <c:v>9.4858821048834212</c:v>
                </c:pt>
                <c:pt idx="1328">
                  <c:v>9.4858821048834212</c:v>
                </c:pt>
                <c:pt idx="1329">
                  <c:v>9.4852935121895658</c:v>
                </c:pt>
                <c:pt idx="1330">
                  <c:v>9.4852935121895658</c:v>
                </c:pt>
                <c:pt idx="1331">
                  <c:v>9.4852935121895658</c:v>
                </c:pt>
                <c:pt idx="1332">
                  <c:v>9.4847049194957087</c:v>
                </c:pt>
                <c:pt idx="1333">
                  <c:v>9.4852935121895658</c:v>
                </c:pt>
                <c:pt idx="1334">
                  <c:v>9.4770532144755819</c:v>
                </c:pt>
                <c:pt idx="1335">
                  <c:v>9.4852935121895658</c:v>
                </c:pt>
                <c:pt idx="1336">
                  <c:v>9.4841163268018533</c:v>
                </c:pt>
                <c:pt idx="1337">
                  <c:v>9.4847049194957087</c:v>
                </c:pt>
                <c:pt idx="1338">
                  <c:v>9.4852935121895658</c:v>
                </c:pt>
                <c:pt idx="1339">
                  <c:v>9.4852935121895658</c:v>
                </c:pt>
                <c:pt idx="1340">
                  <c:v>9.483527734107998</c:v>
                </c:pt>
                <c:pt idx="1341">
                  <c:v>9.4841163268018533</c:v>
                </c:pt>
                <c:pt idx="1342">
                  <c:v>9.4823505487202855</c:v>
                </c:pt>
                <c:pt idx="1343">
                  <c:v>9.4711672875370247</c:v>
                </c:pt>
                <c:pt idx="1344">
                  <c:v>9.483527734107998</c:v>
                </c:pt>
                <c:pt idx="1345">
                  <c:v>9.483527734107998</c:v>
                </c:pt>
                <c:pt idx="1346">
                  <c:v>9.483527734107998</c:v>
                </c:pt>
                <c:pt idx="1347">
                  <c:v>9.4829391414141426</c:v>
                </c:pt>
                <c:pt idx="1348">
                  <c:v>9.4823505487202855</c:v>
                </c:pt>
                <c:pt idx="1349">
                  <c:v>9.4817619560264301</c:v>
                </c:pt>
                <c:pt idx="1350">
                  <c:v>9.4805847706387176</c:v>
                </c:pt>
                <c:pt idx="1351">
                  <c:v>9.4805847706387176</c:v>
                </c:pt>
                <c:pt idx="1352">
                  <c:v>9.4805847706387176</c:v>
                </c:pt>
                <c:pt idx="1353">
                  <c:v>9.463515582516898</c:v>
                </c:pt>
                <c:pt idx="1354">
                  <c:v>9.4794075852510069</c:v>
                </c:pt>
                <c:pt idx="1355">
                  <c:v>9.4799961779448623</c:v>
                </c:pt>
                <c:pt idx="1356">
                  <c:v>9.4794075852510069</c:v>
                </c:pt>
                <c:pt idx="1357">
                  <c:v>9.4794075852510069</c:v>
                </c:pt>
                <c:pt idx="1358">
                  <c:v>9.4799961779448623</c:v>
                </c:pt>
                <c:pt idx="1359">
                  <c:v>9.4788189925571498</c:v>
                </c:pt>
                <c:pt idx="1360">
                  <c:v>9.4788189925571498</c:v>
                </c:pt>
                <c:pt idx="1361">
                  <c:v>9.4776418071694408</c:v>
                </c:pt>
                <c:pt idx="1362">
                  <c:v>9.4776418071694408</c:v>
                </c:pt>
                <c:pt idx="1363">
                  <c:v>9.4758760290878712</c:v>
                </c:pt>
                <c:pt idx="1364">
                  <c:v>9.4752874363940176</c:v>
                </c:pt>
                <c:pt idx="1365">
                  <c:v>9.4746988437001587</c:v>
                </c:pt>
                <c:pt idx="1366">
                  <c:v>9.4752874363940176</c:v>
                </c:pt>
                <c:pt idx="1367">
                  <c:v>9.4758760290878712</c:v>
                </c:pt>
                <c:pt idx="1368">
                  <c:v>9.4723444729247355</c:v>
                </c:pt>
                <c:pt idx="1369">
                  <c:v>9.4752874363940176</c:v>
                </c:pt>
                <c:pt idx="1370">
                  <c:v>9.4741102510063033</c:v>
                </c:pt>
                <c:pt idx="1371">
                  <c:v>9.4735216583124497</c:v>
                </c:pt>
                <c:pt idx="1372">
                  <c:v>9.4729330656185926</c:v>
                </c:pt>
                <c:pt idx="1373">
                  <c:v>9.4741102510063033</c:v>
                </c:pt>
                <c:pt idx="1374">
                  <c:v>9.4741102510063033</c:v>
                </c:pt>
                <c:pt idx="1375">
                  <c:v>9.4723444729247355</c:v>
                </c:pt>
                <c:pt idx="1376">
                  <c:v>9.4729330656185926</c:v>
                </c:pt>
                <c:pt idx="1377">
                  <c:v>9.4735216583124497</c:v>
                </c:pt>
                <c:pt idx="1378">
                  <c:v>9.4735216583124497</c:v>
                </c:pt>
                <c:pt idx="1379">
                  <c:v>9.4735216583124497</c:v>
                </c:pt>
                <c:pt idx="1380">
                  <c:v>9.4741102510063033</c:v>
                </c:pt>
                <c:pt idx="1381">
                  <c:v>9.4735216583124497</c:v>
                </c:pt>
                <c:pt idx="1382">
                  <c:v>9.4735216583124497</c:v>
                </c:pt>
                <c:pt idx="1383">
                  <c:v>9.4735216583124497</c:v>
                </c:pt>
                <c:pt idx="1384">
                  <c:v>9.4729330656185926</c:v>
                </c:pt>
                <c:pt idx="1385">
                  <c:v>9.4735216583124497</c:v>
                </c:pt>
                <c:pt idx="1386">
                  <c:v>9.4735216583124497</c:v>
                </c:pt>
                <c:pt idx="1387">
                  <c:v>9.4729330656185926</c:v>
                </c:pt>
                <c:pt idx="1388">
                  <c:v>9.4723444729247355</c:v>
                </c:pt>
                <c:pt idx="1389">
                  <c:v>9.4729330656185926</c:v>
                </c:pt>
                <c:pt idx="1390">
                  <c:v>9.4723444729247355</c:v>
                </c:pt>
                <c:pt idx="1391">
                  <c:v>9.449977950558214</c:v>
                </c:pt>
                <c:pt idx="1392">
                  <c:v>9.4623383971291855</c:v>
                </c:pt>
                <c:pt idx="1393">
                  <c:v>9.4705786948431694</c:v>
                </c:pt>
                <c:pt idx="1394">
                  <c:v>9.4711672875370247</c:v>
                </c:pt>
                <c:pt idx="1395">
                  <c:v>9.4723444729247355</c:v>
                </c:pt>
                <c:pt idx="1396">
                  <c:v>9.4717558802308801</c:v>
                </c:pt>
                <c:pt idx="1397">
                  <c:v>9.4711672875370247</c:v>
                </c:pt>
                <c:pt idx="1398">
                  <c:v>9.4705786948431694</c:v>
                </c:pt>
                <c:pt idx="1399">
                  <c:v>9.4711672875370247</c:v>
                </c:pt>
                <c:pt idx="1400">
                  <c:v>9.4529209140274943</c:v>
                </c:pt>
                <c:pt idx="1401">
                  <c:v>9.4705786948431694</c:v>
                </c:pt>
                <c:pt idx="1402">
                  <c:v>9.4711672875370247</c:v>
                </c:pt>
                <c:pt idx="1403">
                  <c:v>9.4746988437001587</c:v>
                </c:pt>
                <c:pt idx="1404">
                  <c:v>9.4694015094554569</c:v>
                </c:pt>
                <c:pt idx="1405">
                  <c:v>9.4711672875370247</c:v>
                </c:pt>
                <c:pt idx="1406">
                  <c:v>9.4705786948431694</c:v>
                </c:pt>
                <c:pt idx="1407">
                  <c:v>9.4694015094554569</c:v>
                </c:pt>
                <c:pt idx="1408">
                  <c:v>9.4705786948431694</c:v>
                </c:pt>
                <c:pt idx="1409">
                  <c:v>9.4705786948431694</c:v>
                </c:pt>
                <c:pt idx="1410">
                  <c:v>9.4705786948431694</c:v>
                </c:pt>
                <c:pt idx="1411">
                  <c:v>9.4705786948431694</c:v>
                </c:pt>
                <c:pt idx="1412">
                  <c:v>9.4699901021493122</c:v>
                </c:pt>
                <c:pt idx="1413">
                  <c:v>9.4694015094554569</c:v>
                </c:pt>
                <c:pt idx="1414">
                  <c:v>9.4694015094554569</c:v>
                </c:pt>
                <c:pt idx="1415">
                  <c:v>9.4694015094554569</c:v>
                </c:pt>
                <c:pt idx="1416">
                  <c:v>9.4682243240677462</c:v>
                </c:pt>
                <c:pt idx="1417">
                  <c:v>9.4664585459861783</c:v>
                </c:pt>
                <c:pt idx="1418">
                  <c:v>9.4570410628844854</c:v>
                </c:pt>
                <c:pt idx="1419">
                  <c:v>9.4605726190476211</c:v>
                </c:pt>
                <c:pt idx="1420">
                  <c:v>9.4688129167616015</c:v>
                </c:pt>
                <c:pt idx="1421">
                  <c:v>9.4688129167616015</c:v>
                </c:pt>
                <c:pt idx="1422">
                  <c:v>9.4688129167616015</c:v>
                </c:pt>
                <c:pt idx="1423">
                  <c:v>9.4688129167616015</c:v>
                </c:pt>
                <c:pt idx="1424">
                  <c:v>9.4682243240677462</c:v>
                </c:pt>
                <c:pt idx="1425">
                  <c:v>9.467635731373889</c:v>
                </c:pt>
                <c:pt idx="1426">
                  <c:v>9.4682243240677462</c:v>
                </c:pt>
                <c:pt idx="1427">
                  <c:v>9.4664585459861783</c:v>
                </c:pt>
                <c:pt idx="1428">
                  <c:v>9.4664585459861783</c:v>
                </c:pt>
                <c:pt idx="1429">
                  <c:v>9.4670471386800337</c:v>
                </c:pt>
                <c:pt idx="1430">
                  <c:v>9.4658699532923212</c:v>
                </c:pt>
                <c:pt idx="1431">
                  <c:v>9.4652813605984676</c:v>
                </c:pt>
                <c:pt idx="1432">
                  <c:v>9.4646927679046104</c:v>
                </c:pt>
                <c:pt idx="1433">
                  <c:v>9.4629269898230444</c:v>
                </c:pt>
                <c:pt idx="1434">
                  <c:v>9.4641041752107533</c:v>
                </c:pt>
                <c:pt idx="1435">
                  <c:v>9.4641041752107533</c:v>
                </c:pt>
                <c:pt idx="1436">
                  <c:v>9.4646927679046104</c:v>
                </c:pt>
                <c:pt idx="1437">
                  <c:v>9.4646927679046104</c:v>
                </c:pt>
                <c:pt idx="1438">
                  <c:v>9.4641041752107533</c:v>
                </c:pt>
                <c:pt idx="1439">
                  <c:v>9.4629269898230444</c:v>
                </c:pt>
                <c:pt idx="1440">
                  <c:v>9.4670471386800337</c:v>
                </c:pt>
                <c:pt idx="1441">
                  <c:v>9.4670471386800337</c:v>
                </c:pt>
                <c:pt idx="1442">
                  <c:v>9.4664585459861783</c:v>
                </c:pt>
                <c:pt idx="1443">
                  <c:v>9.4670471386800337</c:v>
                </c:pt>
                <c:pt idx="1444">
                  <c:v>9.4664585459861783</c:v>
                </c:pt>
                <c:pt idx="1445">
                  <c:v>9.4664585459861783</c:v>
                </c:pt>
                <c:pt idx="1446">
                  <c:v>9.4664585459861783</c:v>
                </c:pt>
                <c:pt idx="1447">
                  <c:v>9.4658699532923212</c:v>
                </c:pt>
                <c:pt idx="1448">
                  <c:v>9.4652813605984676</c:v>
                </c:pt>
                <c:pt idx="1449">
                  <c:v>9.4652813605984676</c:v>
                </c:pt>
                <c:pt idx="1450">
                  <c:v>9.4658699532923212</c:v>
                </c:pt>
                <c:pt idx="1451">
                  <c:v>9.4652813605984676</c:v>
                </c:pt>
                <c:pt idx="1452">
                  <c:v>9.4652813605984676</c:v>
                </c:pt>
                <c:pt idx="1453">
                  <c:v>9.4646927679046104</c:v>
                </c:pt>
                <c:pt idx="1454">
                  <c:v>9.4652813605984676</c:v>
                </c:pt>
                <c:pt idx="1455">
                  <c:v>9.463515582516898</c:v>
                </c:pt>
                <c:pt idx="1456">
                  <c:v>9.4641041752107533</c:v>
                </c:pt>
                <c:pt idx="1457">
                  <c:v>9.4629269898230444</c:v>
                </c:pt>
                <c:pt idx="1458">
                  <c:v>9.463515582516898</c:v>
                </c:pt>
                <c:pt idx="1459">
                  <c:v>9.4629269898230444</c:v>
                </c:pt>
                <c:pt idx="1460">
                  <c:v>9.4629269898230444</c:v>
                </c:pt>
                <c:pt idx="1461">
                  <c:v>9.4617498044353301</c:v>
                </c:pt>
                <c:pt idx="1462">
                  <c:v>9.4623383971291855</c:v>
                </c:pt>
                <c:pt idx="1463">
                  <c:v>9.4617498044353301</c:v>
                </c:pt>
                <c:pt idx="1464">
                  <c:v>9.4623383971291855</c:v>
                </c:pt>
                <c:pt idx="1465">
                  <c:v>9.4623383971291855</c:v>
                </c:pt>
                <c:pt idx="1466">
                  <c:v>9.4623383971291855</c:v>
                </c:pt>
                <c:pt idx="1467">
                  <c:v>9.4617498044353301</c:v>
                </c:pt>
                <c:pt idx="1468">
                  <c:v>9.4629269898230444</c:v>
                </c:pt>
                <c:pt idx="1469">
                  <c:v>9.4623383971291855</c:v>
                </c:pt>
                <c:pt idx="1470">
                  <c:v>9.4623383971291855</c:v>
                </c:pt>
                <c:pt idx="1471">
                  <c:v>9.4617498044353301</c:v>
                </c:pt>
                <c:pt idx="1472">
                  <c:v>9.4617498044353301</c:v>
                </c:pt>
                <c:pt idx="1473">
                  <c:v>9.4617498044353301</c:v>
                </c:pt>
                <c:pt idx="1474">
                  <c:v>9.4611612117414765</c:v>
                </c:pt>
                <c:pt idx="1475">
                  <c:v>9.4611612117414765</c:v>
                </c:pt>
                <c:pt idx="1476">
                  <c:v>9.4617498044353301</c:v>
                </c:pt>
                <c:pt idx="1477">
                  <c:v>9.4611612117414765</c:v>
                </c:pt>
                <c:pt idx="1478">
                  <c:v>9.4617498044353301</c:v>
                </c:pt>
                <c:pt idx="1479">
                  <c:v>9.4617498044353301</c:v>
                </c:pt>
                <c:pt idx="1480">
                  <c:v>9.4617498044353301</c:v>
                </c:pt>
                <c:pt idx="1481">
                  <c:v>9.4605726190476211</c:v>
                </c:pt>
                <c:pt idx="1482">
                  <c:v>9.4611612117414765</c:v>
                </c:pt>
                <c:pt idx="1483">
                  <c:v>9.4540980994152051</c:v>
                </c:pt>
                <c:pt idx="1484">
                  <c:v>9.4564524701906283</c:v>
                </c:pt>
                <c:pt idx="1485">
                  <c:v>9.457629655578339</c:v>
                </c:pt>
                <c:pt idx="1486">
                  <c:v>9.4593954336599069</c:v>
                </c:pt>
                <c:pt idx="1487">
                  <c:v>9.4593954336599069</c:v>
                </c:pt>
                <c:pt idx="1488">
                  <c:v>9.4570410628844854</c:v>
                </c:pt>
                <c:pt idx="1489">
                  <c:v>9.4605726190476211</c:v>
                </c:pt>
                <c:pt idx="1490">
                  <c:v>9.4605726190476211</c:v>
                </c:pt>
                <c:pt idx="1491">
                  <c:v>9.4605726190476211</c:v>
                </c:pt>
                <c:pt idx="1492">
                  <c:v>9.4599840263537622</c:v>
                </c:pt>
                <c:pt idx="1493">
                  <c:v>9.4588068409660533</c:v>
                </c:pt>
                <c:pt idx="1494">
                  <c:v>9.4564524701906283</c:v>
                </c:pt>
                <c:pt idx="1495">
                  <c:v>9.4558638774967729</c:v>
                </c:pt>
                <c:pt idx="1496">
                  <c:v>9.4529209140274943</c:v>
                </c:pt>
                <c:pt idx="1497">
                  <c:v>9.4546866921090604</c:v>
                </c:pt>
                <c:pt idx="1498">
                  <c:v>9.4588068409660533</c:v>
                </c:pt>
                <c:pt idx="1499">
                  <c:v>9.4558638774967729</c:v>
                </c:pt>
                <c:pt idx="1500">
                  <c:v>9.4546866921090604</c:v>
                </c:pt>
                <c:pt idx="1501">
                  <c:v>9.4540980994152051</c:v>
                </c:pt>
                <c:pt idx="1502">
                  <c:v>9.4540980994152051</c:v>
                </c:pt>
                <c:pt idx="1503">
                  <c:v>9.4599840263537622</c:v>
                </c:pt>
                <c:pt idx="1504">
                  <c:v>9.4593954336599069</c:v>
                </c:pt>
                <c:pt idx="1505">
                  <c:v>9.4593954336599069</c:v>
                </c:pt>
                <c:pt idx="1506">
                  <c:v>9.4588068409660533</c:v>
                </c:pt>
                <c:pt idx="1507">
                  <c:v>9.4540980994152051</c:v>
                </c:pt>
                <c:pt idx="1508">
                  <c:v>9.4546866921090604</c:v>
                </c:pt>
                <c:pt idx="1509">
                  <c:v>9.4593954336599069</c:v>
                </c:pt>
                <c:pt idx="1510">
                  <c:v>9.4588068409660533</c:v>
                </c:pt>
                <c:pt idx="1511">
                  <c:v>9.449977950558214</c:v>
                </c:pt>
                <c:pt idx="1512">
                  <c:v>9.4570410628844854</c:v>
                </c:pt>
                <c:pt idx="1513">
                  <c:v>9.4582182482721961</c:v>
                </c:pt>
                <c:pt idx="1514">
                  <c:v>9.4582182482721961</c:v>
                </c:pt>
                <c:pt idx="1515">
                  <c:v>9.4558638774967729</c:v>
                </c:pt>
                <c:pt idx="1516">
                  <c:v>9.457629655578339</c:v>
                </c:pt>
                <c:pt idx="1517">
                  <c:v>9.4570410628844854</c:v>
                </c:pt>
                <c:pt idx="1518">
                  <c:v>9.4552752848029158</c:v>
                </c:pt>
                <c:pt idx="1519">
                  <c:v>9.4564524701906283</c:v>
                </c:pt>
                <c:pt idx="1520">
                  <c:v>9.4564524701906283</c:v>
                </c:pt>
                <c:pt idx="1521">
                  <c:v>9.457629655578339</c:v>
                </c:pt>
                <c:pt idx="1522">
                  <c:v>9.4570410628844854</c:v>
                </c:pt>
                <c:pt idx="1523">
                  <c:v>9.457629655578339</c:v>
                </c:pt>
                <c:pt idx="1524">
                  <c:v>9.4558638774967729</c:v>
                </c:pt>
                <c:pt idx="1525">
                  <c:v>9.4570410628844854</c:v>
                </c:pt>
                <c:pt idx="1526">
                  <c:v>9.4558638774967729</c:v>
                </c:pt>
                <c:pt idx="1527">
                  <c:v>9.4570410628844854</c:v>
                </c:pt>
                <c:pt idx="1528">
                  <c:v>9.4558638774967729</c:v>
                </c:pt>
                <c:pt idx="1529">
                  <c:v>9.457629655578339</c:v>
                </c:pt>
                <c:pt idx="1530">
                  <c:v>9.4582182482721961</c:v>
                </c:pt>
                <c:pt idx="1531">
                  <c:v>9.457629655578339</c:v>
                </c:pt>
                <c:pt idx="1532">
                  <c:v>9.457629655578339</c:v>
                </c:pt>
                <c:pt idx="1533">
                  <c:v>9.457629655578339</c:v>
                </c:pt>
                <c:pt idx="1534">
                  <c:v>9.4570410628844854</c:v>
                </c:pt>
                <c:pt idx="1535">
                  <c:v>9.4570410628844854</c:v>
                </c:pt>
                <c:pt idx="1536">
                  <c:v>9.457629655578339</c:v>
                </c:pt>
                <c:pt idx="1537">
                  <c:v>9.4564524701906283</c:v>
                </c:pt>
                <c:pt idx="1538">
                  <c:v>9.457629655578339</c:v>
                </c:pt>
                <c:pt idx="1539">
                  <c:v>9.4452692090073658</c:v>
                </c:pt>
                <c:pt idx="1540">
                  <c:v>9.457629655578339</c:v>
                </c:pt>
                <c:pt idx="1541">
                  <c:v>9.4564524701906283</c:v>
                </c:pt>
                <c:pt idx="1542">
                  <c:v>9.457629655578339</c:v>
                </c:pt>
                <c:pt idx="1543">
                  <c:v>9.4570410628844854</c:v>
                </c:pt>
                <c:pt idx="1544">
                  <c:v>9.457629655578339</c:v>
                </c:pt>
                <c:pt idx="1545">
                  <c:v>9.4558638774967729</c:v>
                </c:pt>
                <c:pt idx="1546">
                  <c:v>9.4564524701906283</c:v>
                </c:pt>
                <c:pt idx="1547">
                  <c:v>9.4564524701906283</c:v>
                </c:pt>
                <c:pt idx="1548">
                  <c:v>9.4570410628844854</c:v>
                </c:pt>
                <c:pt idx="1549">
                  <c:v>9.4570410628844854</c:v>
                </c:pt>
                <c:pt idx="1550">
                  <c:v>9.4570410628844854</c:v>
                </c:pt>
                <c:pt idx="1551">
                  <c:v>9.4558638774967729</c:v>
                </c:pt>
                <c:pt idx="1552">
                  <c:v>9.4540980994152051</c:v>
                </c:pt>
                <c:pt idx="1553">
                  <c:v>9.4558638774967729</c:v>
                </c:pt>
                <c:pt idx="1554">
                  <c:v>9.4546866921090604</c:v>
                </c:pt>
                <c:pt idx="1555">
                  <c:v>9.4540980994152051</c:v>
                </c:pt>
                <c:pt idx="1556">
                  <c:v>9.4523323213336372</c:v>
                </c:pt>
                <c:pt idx="1557">
                  <c:v>9.4535095067213497</c:v>
                </c:pt>
                <c:pt idx="1558">
                  <c:v>9.4552752848029158</c:v>
                </c:pt>
                <c:pt idx="1559">
                  <c:v>9.4540980994152051</c:v>
                </c:pt>
                <c:pt idx="1560">
                  <c:v>9.4558638774967729</c:v>
                </c:pt>
                <c:pt idx="1561">
                  <c:v>9.4546866921090604</c:v>
                </c:pt>
                <c:pt idx="1562">
                  <c:v>9.4558638774967729</c:v>
                </c:pt>
                <c:pt idx="1563">
                  <c:v>9.4558638774967729</c:v>
                </c:pt>
                <c:pt idx="1564">
                  <c:v>9.4558638774967729</c:v>
                </c:pt>
                <c:pt idx="1565">
                  <c:v>9.4564524701906283</c:v>
                </c:pt>
                <c:pt idx="1566">
                  <c:v>9.4558638774967729</c:v>
                </c:pt>
                <c:pt idx="1567">
                  <c:v>9.4558638774967729</c:v>
                </c:pt>
                <c:pt idx="1568">
                  <c:v>9.4558638774967729</c:v>
                </c:pt>
                <c:pt idx="1569">
                  <c:v>9.4558638774967729</c:v>
                </c:pt>
                <c:pt idx="1570">
                  <c:v>9.4552752848029158</c:v>
                </c:pt>
                <c:pt idx="1571">
                  <c:v>9.4552752848029158</c:v>
                </c:pt>
                <c:pt idx="1572">
                  <c:v>9.4546866921090604</c:v>
                </c:pt>
                <c:pt idx="1573">
                  <c:v>9.4540980994152051</c:v>
                </c:pt>
                <c:pt idx="1574">
                  <c:v>9.4552752848029158</c:v>
                </c:pt>
                <c:pt idx="1575">
                  <c:v>9.4552752848029158</c:v>
                </c:pt>
                <c:pt idx="1576">
                  <c:v>9.4552752848029158</c:v>
                </c:pt>
                <c:pt idx="1577">
                  <c:v>9.4546866921090604</c:v>
                </c:pt>
                <c:pt idx="1578">
                  <c:v>9.4546866921090604</c:v>
                </c:pt>
                <c:pt idx="1579">
                  <c:v>9.4540980994152051</c:v>
                </c:pt>
                <c:pt idx="1580">
                  <c:v>9.4535095067213497</c:v>
                </c:pt>
                <c:pt idx="1581">
                  <c:v>9.4546866921090604</c:v>
                </c:pt>
                <c:pt idx="1582">
                  <c:v>9.4540980994152051</c:v>
                </c:pt>
                <c:pt idx="1583">
                  <c:v>9.4540980994152051</c:v>
                </c:pt>
                <c:pt idx="1584">
                  <c:v>9.4540980994152051</c:v>
                </c:pt>
                <c:pt idx="1585">
                  <c:v>9.4535095067213497</c:v>
                </c:pt>
                <c:pt idx="1586">
                  <c:v>9.4535095067213497</c:v>
                </c:pt>
                <c:pt idx="1587">
                  <c:v>9.4529209140274943</c:v>
                </c:pt>
                <c:pt idx="1588">
                  <c:v>9.4535095067213497</c:v>
                </c:pt>
                <c:pt idx="1589">
                  <c:v>9.4535095067213497</c:v>
                </c:pt>
                <c:pt idx="1590">
                  <c:v>9.4535095067213497</c:v>
                </c:pt>
                <c:pt idx="1591">
                  <c:v>9.4523323213336372</c:v>
                </c:pt>
                <c:pt idx="1592">
                  <c:v>9.4529209140274943</c:v>
                </c:pt>
                <c:pt idx="1593">
                  <c:v>9.4535095067213497</c:v>
                </c:pt>
                <c:pt idx="1594">
                  <c:v>9.4523323213336372</c:v>
                </c:pt>
                <c:pt idx="1595">
                  <c:v>9.4523323213336372</c:v>
                </c:pt>
                <c:pt idx="1596">
                  <c:v>9.4535095067213497</c:v>
                </c:pt>
                <c:pt idx="1597">
                  <c:v>9.4529209140274943</c:v>
                </c:pt>
                <c:pt idx="1598">
                  <c:v>9.4523323213336372</c:v>
                </c:pt>
                <c:pt idx="1599">
                  <c:v>9.4517437286397818</c:v>
                </c:pt>
                <c:pt idx="1600">
                  <c:v>9.4511551359459247</c:v>
                </c:pt>
                <c:pt idx="1601">
                  <c:v>9.4505665432520711</c:v>
                </c:pt>
                <c:pt idx="1602">
                  <c:v>9.4511551359459247</c:v>
                </c:pt>
                <c:pt idx="1603">
                  <c:v>9.4517437286397818</c:v>
                </c:pt>
                <c:pt idx="1604">
                  <c:v>9.4511551359459247</c:v>
                </c:pt>
                <c:pt idx="1605">
                  <c:v>9.4517437286397818</c:v>
                </c:pt>
                <c:pt idx="1606">
                  <c:v>9.4517437286397818</c:v>
                </c:pt>
                <c:pt idx="1607">
                  <c:v>9.4511551359459247</c:v>
                </c:pt>
                <c:pt idx="1608">
                  <c:v>9.4511551359459247</c:v>
                </c:pt>
                <c:pt idx="1609">
                  <c:v>9.4511551359459247</c:v>
                </c:pt>
                <c:pt idx="1610">
                  <c:v>9.4505665432520711</c:v>
                </c:pt>
                <c:pt idx="1611">
                  <c:v>9.4505665432520711</c:v>
                </c:pt>
                <c:pt idx="1612">
                  <c:v>9.4517437286397818</c:v>
                </c:pt>
                <c:pt idx="1613">
                  <c:v>9.4505665432520711</c:v>
                </c:pt>
                <c:pt idx="1614">
                  <c:v>9.449977950558214</c:v>
                </c:pt>
                <c:pt idx="1615">
                  <c:v>9.4493893578643569</c:v>
                </c:pt>
                <c:pt idx="1616">
                  <c:v>9.4505665432520711</c:v>
                </c:pt>
                <c:pt idx="1617">
                  <c:v>9.449977950558214</c:v>
                </c:pt>
                <c:pt idx="1618">
                  <c:v>9.4511551359459247</c:v>
                </c:pt>
                <c:pt idx="1619">
                  <c:v>9.4505665432520711</c:v>
                </c:pt>
                <c:pt idx="1620">
                  <c:v>9.449977950558214</c:v>
                </c:pt>
                <c:pt idx="1621">
                  <c:v>9.4511551359459247</c:v>
                </c:pt>
                <c:pt idx="1622">
                  <c:v>9.4505665432520711</c:v>
                </c:pt>
                <c:pt idx="1623">
                  <c:v>9.4505665432520711</c:v>
                </c:pt>
                <c:pt idx="1624">
                  <c:v>9.4511551359459247</c:v>
                </c:pt>
                <c:pt idx="1625">
                  <c:v>9.449977950558214</c:v>
                </c:pt>
                <c:pt idx="1626">
                  <c:v>9.4488007651705033</c:v>
                </c:pt>
                <c:pt idx="1627">
                  <c:v>9.4493893578643569</c:v>
                </c:pt>
                <c:pt idx="1628">
                  <c:v>9.4482121724766479</c:v>
                </c:pt>
                <c:pt idx="1629">
                  <c:v>9.449977950558214</c:v>
                </c:pt>
                <c:pt idx="1630">
                  <c:v>9.4505665432520711</c:v>
                </c:pt>
                <c:pt idx="1631">
                  <c:v>9.449977950558214</c:v>
                </c:pt>
                <c:pt idx="1632">
                  <c:v>9.449977950558214</c:v>
                </c:pt>
                <c:pt idx="1633">
                  <c:v>9.4493893578643569</c:v>
                </c:pt>
                <c:pt idx="1634">
                  <c:v>9.4488007651705033</c:v>
                </c:pt>
                <c:pt idx="1635">
                  <c:v>9.4505665432520711</c:v>
                </c:pt>
                <c:pt idx="1636">
                  <c:v>9.4493893578643569</c:v>
                </c:pt>
                <c:pt idx="1637">
                  <c:v>9.4493893578643569</c:v>
                </c:pt>
                <c:pt idx="1638">
                  <c:v>9.4482121724766479</c:v>
                </c:pt>
                <c:pt idx="1639">
                  <c:v>9.4488007651705033</c:v>
                </c:pt>
                <c:pt idx="1640">
                  <c:v>9.4488007651705033</c:v>
                </c:pt>
                <c:pt idx="1641">
                  <c:v>9.447623579782789</c:v>
                </c:pt>
                <c:pt idx="1642">
                  <c:v>9.4470349870889336</c:v>
                </c:pt>
                <c:pt idx="1643">
                  <c:v>9.4488007651705033</c:v>
                </c:pt>
                <c:pt idx="1644">
                  <c:v>9.4482121724766479</c:v>
                </c:pt>
                <c:pt idx="1645">
                  <c:v>9.4470349870889336</c:v>
                </c:pt>
                <c:pt idx="1646">
                  <c:v>9.4482121724766479</c:v>
                </c:pt>
                <c:pt idx="1647">
                  <c:v>9.4470349870889336</c:v>
                </c:pt>
                <c:pt idx="1648">
                  <c:v>9.447623579782789</c:v>
                </c:pt>
                <c:pt idx="1649">
                  <c:v>9.447623579782789</c:v>
                </c:pt>
                <c:pt idx="1650">
                  <c:v>9.44644639439508</c:v>
                </c:pt>
                <c:pt idx="1651">
                  <c:v>9.4470349870889336</c:v>
                </c:pt>
                <c:pt idx="1652">
                  <c:v>9.4470349870889336</c:v>
                </c:pt>
                <c:pt idx="1653">
                  <c:v>9.4470349870889336</c:v>
                </c:pt>
                <c:pt idx="1654">
                  <c:v>9.447623579782789</c:v>
                </c:pt>
                <c:pt idx="1655">
                  <c:v>9.4482121724766479</c:v>
                </c:pt>
                <c:pt idx="1656">
                  <c:v>9.4470349870889336</c:v>
                </c:pt>
                <c:pt idx="1657">
                  <c:v>9.4470349870889336</c:v>
                </c:pt>
                <c:pt idx="1658">
                  <c:v>9.44644639439508</c:v>
                </c:pt>
                <c:pt idx="1659">
                  <c:v>9.4470349870889336</c:v>
                </c:pt>
                <c:pt idx="1660">
                  <c:v>9.4458578017012247</c:v>
                </c:pt>
                <c:pt idx="1661">
                  <c:v>9.44644639439508</c:v>
                </c:pt>
                <c:pt idx="1662">
                  <c:v>9.4452692090073658</c:v>
                </c:pt>
                <c:pt idx="1663">
                  <c:v>9.4458578017012247</c:v>
                </c:pt>
                <c:pt idx="1664">
                  <c:v>9.4458578017012247</c:v>
                </c:pt>
                <c:pt idx="1665">
                  <c:v>9.4458578017012247</c:v>
                </c:pt>
                <c:pt idx="1666">
                  <c:v>9.4446806163135122</c:v>
                </c:pt>
                <c:pt idx="1667">
                  <c:v>9.4446806163135122</c:v>
                </c:pt>
                <c:pt idx="1668">
                  <c:v>9.4446806163135122</c:v>
                </c:pt>
                <c:pt idx="1669">
                  <c:v>9.44644639439508</c:v>
                </c:pt>
                <c:pt idx="1670">
                  <c:v>9.44644639439508</c:v>
                </c:pt>
                <c:pt idx="1671">
                  <c:v>9.4452692090073658</c:v>
                </c:pt>
                <c:pt idx="1672">
                  <c:v>9.4458578017012247</c:v>
                </c:pt>
                <c:pt idx="1673">
                  <c:v>9.44644639439508</c:v>
                </c:pt>
                <c:pt idx="1674">
                  <c:v>9.4458578017012247</c:v>
                </c:pt>
                <c:pt idx="1675">
                  <c:v>9.4429148382319426</c:v>
                </c:pt>
                <c:pt idx="1676">
                  <c:v>9.4440920236196568</c:v>
                </c:pt>
                <c:pt idx="1677">
                  <c:v>9.4452692090073658</c:v>
                </c:pt>
                <c:pt idx="1678">
                  <c:v>9.4452692090073658</c:v>
                </c:pt>
                <c:pt idx="1679">
                  <c:v>9.44644639439508</c:v>
                </c:pt>
                <c:pt idx="1680">
                  <c:v>9.44644639439508</c:v>
                </c:pt>
                <c:pt idx="1681">
                  <c:v>9.4470349870889336</c:v>
                </c:pt>
                <c:pt idx="1682">
                  <c:v>9.4446806163135122</c:v>
                </c:pt>
                <c:pt idx="1683">
                  <c:v>9.4458578017012247</c:v>
                </c:pt>
                <c:pt idx="1684">
                  <c:v>9.4446806163135122</c:v>
                </c:pt>
                <c:pt idx="1685">
                  <c:v>9.4446806163135122</c:v>
                </c:pt>
                <c:pt idx="1686">
                  <c:v>9.4440920236196568</c:v>
                </c:pt>
                <c:pt idx="1687">
                  <c:v>9.4452692090073658</c:v>
                </c:pt>
                <c:pt idx="1688">
                  <c:v>9.4440920236196568</c:v>
                </c:pt>
                <c:pt idx="1689">
                  <c:v>9.4440920236196568</c:v>
                </c:pt>
                <c:pt idx="1690">
                  <c:v>9.4440920236196568</c:v>
                </c:pt>
                <c:pt idx="1691">
                  <c:v>9.4435034309257997</c:v>
                </c:pt>
                <c:pt idx="1692">
                  <c:v>9.4440920236196568</c:v>
                </c:pt>
                <c:pt idx="1693">
                  <c:v>9.4435034309257997</c:v>
                </c:pt>
                <c:pt idx="1694">
                  <c:v>9.4440920236196568</c:v>
                </c:pt>
                <c:pt idx="1695">
                  <c:v>9.4440920236196568</c:v>
                </c:pt>
                <c:pt idx="1696">
                  <c:v>9.4435034309257997</c:v>
                </c:pt>
                <c:pt idx="1697">
                  <c:v>9.4429148382319426</c:v>
                </c:pt>
                <c:pt idx="1698">
                  <c:v>9.442326245538089</c:v>
                </c:pt>
                <c:pt idx="1699">
                  <c:v>9.4411490601503765</c:v>
                </c:pt>
                <c:pt idx="1700">
                  <c:v>9.4411490601503765</c:v>
                </c:pt>
                <c:pt idx="1701">
                  <c:v>9.4417376528442318</c:v>
                </c:pt>
                <c:pt idx="1702">
                  <c:v>9.4417376528442318</c:v>
                </c:pt>
                <c:pt idx="1703">
                  <c:v>9.4370289112933854</c:v>
                </c:pt>
                <c:pt idx="1704">
                  <c:v>9.4411490601503765</c:v>
                </c:pt>
                <c:pt idx="1705">
                  <c:v>9.4405604674565193</c:v>
                </c:pt>
                <c:pt idx="1706">
                  <c:v>9.4405604674565193</c:v>
                </c:pt>
                <c:pt idx="1707">
                  <c:v>9.439971874762664</c:v>
                </c:pt>
                <c:pt idx="1708">
                  <c:v>9.4411490601503765</c:v>
                </c:pt>
                <c:pt idx="1709">
                  <c:v>9.439971874762664</c:v>
                </c:pt>
                <c:pt idx="1710">
                  <c:v>9.4393832820688086</c:v>
                </c:pt>
                <c:pt idx="1711">
                  <c:v>9.4405604674565193</c:v>
                </c:pt>
                <c:pt idx="1712">
                  <c:v>9.4411490601503765</c:v>
                </c:pt>
                <c:pt idx="1713">
                  <c:v>9.4393832820688086</c:v>
                </c:pt>
                <c:pt idx="1714">
                  <c:v>9.4393832820688086</c:v>
                </c:pt>
                <c:pt idx="1715">
                  <c:v>9.4387946893749533</c:v>
                </c:pt>
                <c:pt idx="1716">
                  <c:v>9.4393832820688086</c:v>
                </c:pt>
                <c:pt idx="1717">
                  <c:v>9.4393832820688086</c:v>
                </c:pt>
                <c:pt idx="1718">
                  <c:v>9.4387946893749533</c:v>
                </c:pt>
                <c:pt idx="1719">
                  <c:v>9.4393832820688086</c:v>
                </c:pt>
                <c:pt idx="1720">
                  <c:v>9.4393832820688086</c:v>
                </c:pt>
                <c:pt idx="1721">
                  <c:v>9.4387946893749533</c:v>
                </c:pt>
                <c:pt idx="1722">
                  <c:v>9.4393832820688086</c:v>
                </c:pt>
                <c:pt idx="1723">
                  <c:v>9.4387946893749533</c:v>
                </c:pt>
                <c:pt idx="1724">
                  <c:v>9.4387946893749533</c:v>
                </c:pt>
                <c:pt idx="1725">
                  <c:v>9.4376175039872408</c:v>
                </c:pt>
                <c:pt idx="1726">
                  <c:v>9.4387946893749533</c:v>
                </c:pt>
                <c:pt idx="1727">
                  <c:v>9.4376175039872408</c:v>
                </c:pt>
                <c:pt idx="1728">
                  <c:v>9.4393832820688086</c:v>
                </c:pt>
                <c:pt idx="1729">
                  <c:v>9.4387946893749533</c:v>
                </c:pt>
                <c:pt idx="1730">
                  <c:v>9.4370289112933854</c:v>
                </c:pt>
                <c:pt idx="1731">
                  <c:v>9.4376175039872408</c:v>
                </c:pt>
                <c:pt idx="1732">
                  <c:v>9.4393832820688086</c:v>
                </c:pt>
                <c:pt idx="1733">
                  <c:v>9.4382060966810979</c:v>
                </c:pt>
                <c:pt idx="1734">
                  <c:v>9.4382060966810979</c:v>
                </c:pt>
                <c:pt idx="1735">
                  <c:v>9.4382060966810979</c:v>
                </c:pt>
                <c:pt idx="1736">
                  <c:v>9.4376175039872408</c:v>
                </c:pt>
                <c:pt idx="1737">
                  <c:v>9.4370289112933854</c:v>
                </c:pt>
                <c:pt idx="1738">
                  <c:v>9.4387946893749533</c:v>
                </c:pt>
                <c:pt idx="1739">
                  <c:v>9.4376175039872408</c:v>
                </c:pt>
                <c:pt idx="1740">
                  <c:v>9.4382060966810979</c:v>
                </c:pt>
                <c:pt idx="1741">
                  <c:v>9.4364403185995283</c:v>
                </c:pt>
                <c:pt idx="1742">
                  <c:v>9.4352631332118175</c:v>
                </c:pt>
                <c:pt idx="1743">
                  <c:v>9.4358517259056747</c:v>
                </c:pt>
                <c:pt idx="1744">
                  <c:v>9.4364403185995283</c:v>
                </c:pt>
                <c:pt idx="1745">
                  <c:v>9.4352631332118175</c:v>
                </c:pt>
                <c:pt idx="1746">
                  <c:v>9.4364403185995283</c:v>
                </c:pt>
                <c:pt idx="1747">
                  <c:v>9.4364403185995283</c:v>
                </c:pt>
                <c:pt idx="1748">
                  <c:v>9.4352631332118175</c:v>
                </c:pt>
                <c:pt idx="1749">
                  <c:v>9.4358517259056747</c:v>
                </c:pt>
                <c:pt idx="1750">
                  <c:v>9.4358517259056747</c:v>
                </c:pt>
                <c:pt idx="1751">
                  <c:v>9.4358517259056747</c:v>
                </c:pt>
                <c:pt idx="1752">
                  <c:v>9.4364403185995283</c:v>
                </c:pt>
                <c:pt idx="1753">
                  <c:v>9.4352631332118175</c:v>
                </c:pt>
                <c:pt idx="1754">
                  <c:v>9.4346745405179604</c:v>
                </c:pt>
                <c:pt idx="1755">
                  <c:v>9.4352631332118175</c:v>
                </c:pt>
                <c:pt idx="1756">
                  <c:v>9.4346745405179604</c:v>
                </c:pt>
                <c:pt idx="1757">
                  <c:v>9.4340859478241068</c:v>
                </c:pt>
                <c:pt idx="1758">
                  <c:v>9.4340859478241068</c:v>
                </c:pt>
                <c:pt idx="1759">
                  <c:v>9.4340859478241068</c:v>
                </c:pt>
                <c:pt idx="1760">
                  <c:v>9.4340859478241068</c:v>
                </c:pt>
                <c:pt idx="1761">
                  <c:v>9.4329087624363925</c:v>
                </c:pt>
                <c:pt idx="1762">
                  <c:v>9.4334973551302514</c:v>
                </c:pt>
                <c:pt idx="1763">
                  <c:v>9.4329087624363925</c:v>
                </c:pt>
                <c:pt idx="1764">
                  <c:v>9.4340859478241068</c:v>
                </c:pt>
                <c:pt idx="1765">
                  <c:v>9.4340859478241068</c:v>
                </c:pt>
                <c:pt idx="1766">
                  <c:v>9.4329087624363925</c:v>
                </c:pt>
                <c:pt idx="1767">
                  <c:v>9.4329087624363925</c:v>
                </c:pt>
                <c:pt idx="1768">
                  <c:v>9.4305543916609693</c:v>
                </c:pt>
                <c:pt idx="1769">
                  <c:v>9.4317315770486836</c:v>
                </c:pt>
                <c:pt idx="1770">
                  <c:v>9.4311429843548282</c:v>
                </c:pt>
                <c:pt idx="1771">
                  <c:v>9.4317315770486836</c:v>
                </c:pt>
                <c:pt idx="1772">
                  <c:v>9.4317315770486836</c:v>
                </c:pt>
                <c:pt idx="1773">
                  <c:v>9.4311429843548282</c:v>
                </c:pt>
                <c:pt idx="1774">
                  <c:v>9.4317315770486836</c:v>
                </c:pt>
                <c:pt idx="1775">
                  <c:v>9.4317315770486836</c:v>
                </c:pt>
                <c:pt idx="1776">
                  <c:v>9.4317315770486836</c:v>
                </c:pt>
                <c:pt idx="1777">
                  <c:v>9.4317315770486836</c:v>
                </c:pt>
                <c:pt idx="1778">
                  <c:v>9.4311429843548282</c:v>
                </c:pt>
                <c:pt idx="1779">
                  <c:v>9.4311429843548282</c:v>
                </c:pt>
                <c:pt idx="1780">
                  <c:v>9.4305543916609693</c:v>
                </c:pt>
                <c:pt idx="1781">
                  <c:v>9.4299657989671157</c:v>
                </c:pt>
                <c:pt idx="1782">
                  <c:v>9.4305543916609693</c:v>
                </c:pt>
                <c:pt idx="1783">
                  <c:v>9.4305543916609693</c:v>
                </c:pt>
                <c:pt idx="1784">
                  <c:v>9.4299657989671157</c:v>
                </c:pt>
                <c:pt idx="1785">
                  <c:v>9.4299657989671157</c:v>
                </c:pt>
                <c:pt idx="1786">
                  <c:v>9.4293772062732604</c:v>
                </c:pt>
                <c:pt idx="1787">
                  <c:v>9.4287886135794032</c:v>
                </c:pt>
                <c:pt idx="1788">
                  <c:v>9.4282000208855461</c:v>
                </c:pt>
                <c:pt idx="1789">
                  <c:v>9.4270228354978354</c:v>
                </c:pt>
                <c:pt idx="1790">
                  <c:v>9.4299657989671157</c:v>
                </c:pt>
                <c:pt idx="1791">
                  <c:v>9.4293772062732604</c:v>
                </c:pt>
                <c:pt idx="1792">
                  <c:v>9.4193711304777104</c:v>
                </c:pt>
                <c:pt idx="1793">
                  <c:v>9.4299657989671157</c:v>
                </c:pt>
                <c:pt idx="1794">
                  <c:v>9.4276114281916925</c:v>
                </c:pt>
                <c:pt idx="1795">
                  <c:v>9.4276114281916925</c:v>
                </c:pt>
                <c:pt idx="1796">
                  <c:v>9.4287886135794032</c:v>
                </c:pt>
                <c:pt idx="1797">
                  <c:v>9.4276114281916925</c:v>
                </c:pt>
                <c:pt idx="1798">
                  <c:v>9.4276114281916925</c:v>
                </c:pt>
                <c:pt idx="1799">
                  <c:v>9.4270228354978354</c:v>
                </c:pt>
                <c:pt idx="1800">
                  <c:v>9.42643424280398</c:v>
                </c:pt>
                <c:pt idx="1801">
                  <c:v>9.4276114281916925</c:v>
                </c:pt>
                <c:pt idx="1802">
                  <c:v>9.4270228354978354</c:v>
                </c:pt>
                <c:pt idx="1803">
                  <c:v>9.4258456501101247</c:v>
                </c:pt>
                <c:pt idx="1804">
                  <c:v>9.4258456501101247</c:v>
                </c:pt>
                <c:pt idx="1805">
                  <c:v>9.4270228354978354</c:v>
                </c:pt>
                <c:pt idx="1806">
                  <c:v>9.4270228354978354</c:v>
                </c:pt>
                <c:pt idx="1807">
                  <c:v>9.42643424280398</c:v>
                </c:pt>
                <c:pt idx="1808">
                  <c:v>9.42643424280398</c:v>
                </c:pt>
                <c:pt idx="1809">
                  <c:v>9.4240798720285568</c:v>
                </c:pt>
                <c:pt idx="1810">
                  <c:v>9.4258456501101247</c:v>
                </c:pt>
                <c:pt idx="1811">
                  <c:v>9.4252570574162675</c:v>
                </c:pt>
                <c:pt idx="1812">
                  <c:v>9.4252570574162675</c:v>
                </c:pt>
                <c:pt idx="1813">
                  <c:v>9.4270228354978354</c:v>
                </c:pt>
                <c:pt idx="1814">
                  <c:v>9.4252570574162675</c:v>
                </c:pt>
                <c:pt idx="1815">
                  <c:v>9.4252570574162675</c:v>
                </c:pt>
                <c:pt idx="1816">
                  <c:v>9.4246684647224122</c:v>
                </c:pt>
                <c:pt idx="1817">
                  <c:v>9.4246684647224122</c:v>
                </c:pt>
                <c:pt idx="1818">
                  <c:v>9.4252570574162675</c:v>
                </c:pt>
                <c:pt idx="1819">
                  <c:v>9.4240798720285568</c:v>
                </c:pt>
                <c:pt idx="1820">
                  <c:v>9.4234912793347014</c:v>
                </c:pt>
                <c:pt idx="1821">
                  <c:v>9.4240798720285568</c:v>
                </c:pt>
                <c:pt idx="1822">
                  <c:v>9.4246684647224122</c:v>
                </c:pt>
                <c:pt idx="1823">
                  <c:v>9.4240798720285568</c:v>
                </c:pt>
                <c:pt idx="1824">
                  <c:v>9.4240798720285568</c:v>
                </c:pt>
                <c:pt idx="1825">
                  <c:v>9.4229026866408443</c:v>
                </c:pt>
                <c:pt idx="1826">
                  <c:v>9.4229026866408443</c:v>
                </c:pt>
                <c:pt idx="1827">
                  <c:v>9.4229026866408443</c:v>
                </c:pt>
                <c:pt idx="1828">
                  <c:v>9.4223140939469889</c:v>
                </c:pt>
                <c:pt idx="1829">
                  <c:v>9.4217255012531336</c:v>
                </c:pt>
                <c:pt idx="1830">
                  <c:v>9.4223140939469889</c:v>
                </c:pt>
                <c:pt idx="1831">
                  <c:v>9.4217255012531336</c:v>
                </c:pt>
                <c:pt idx="1832">
                  <c:v>9.4211369085592782</c:v>
                </c:pt>
                <c:pt idx="1833">
                  <c:v>9.4217255012531336</c:v>
                </c:pt>
                <c:pt idx="1834">
                  <c:v>9.4211369085592782</c:v>
                </c:pt>
                <c:pt idx="1835">
                  <c:v>9.4205483158654211</c:v>
                </c:pt>
                <c:pt idx="1836">
                  <c:v>9.4211369085592782</c:v>
                </c:pt>
                <c:pt idx="1837">
                  <c:v>9.4199597231715639</c:v>
                </c:pt>
                <c:pt idx="1838">
                  <c:v>9.4205483158654211</c:v>
                </c:pt>
                <c:pt idx="1839">
                  <c:v>9.4205483158654211</c:v>
                </c:pt>
                <c:pt idx="1840">
                  <c:v>9.4211369085592782</c:v>
                </c:pt>
                <c:pt idx="1841">
                  <c:v>9.4217255012531336</c:v>
                </c:pt>
                <c:pt idx="1842">
                  <c:v>9.4211369085592782</c:v>
                </c:pt>
                <c:pt idx="1843">
                  <c:v>9.4205483158654211</c:v>
                </c:pt>
                <c:pt idx="1844">
                  <c:v>9.4211369085592782</c:v>
                </c:pt>
                <c:pt idx="1845">
                  <c:v>9.4199597231715639</c:v>
                </c:pt>
                <c:pt idx="1846">
                  <c:v>9.4223140939469889</c:v>
                </c:pt>
                <c:pt idx="1847">
                  <c:v>9.4223140939469889</c:v>
                </c:pt>
                <c:pt idx="1848">
                  <c:v>9.4217255012531336</c:v>
                </c:pt>
                <c:pt idx="1849">
                  <c:v>9.4217255012531336</c:v>
                </c:pt>
                <c:pt idx="1850">
                  <c:v>9.4217255012531336</c:v>
                </c:pt>
                <c:pt idx="1851">
                  <c:v>9.4211369085592782</c:v>
                </c:pt>
                <c:pt idx="1852">
                  <c:v>9.4211369085592782</c:v>
                </c:pt>
                <c:pt idx="1853">
                  <c:v>9.4205483158654211</c:v>
                </c:pt>
                <c:pt idx="1854">
                  <c:v>9.4205483158654211</c:v>
                </c:pt>
                <c:pt idx="1855">
                  <c:v>9.4170167597022871</c:v>
                </c:pt>
                <c:pt idx="1856">
                  <c:v>9.4199597231715639</c:v>
                </c:pt>
                <c:pt idx="1857">
                  <c:v>9.4176053523961425</c:v>
                </c:pt>
                <c:pt idx="1858">
                  <c:v>9.4170167597022871</c:v>
                </c:pt>
                <c:pt idx="1859">
                  <c:v>9.4123080181514389</c:v>
                </c:pt>
                <c:pt idx="1860">
                  <c:v>9.4170167597022871</c:v>
                </c:pt>
                <c:pt idx="1861">
                  <c:v>9.4164281670084318</c:v>
                </c:pt>
                <c:pt idx="1862">
                  <c:v>9.4146623889268639</c:v>
                </c:pt>
                <c:pt idx="1863">
                  <c:v>9.4152509816207193</c:v>
                </c:pt>
                <c:pt idx="1864">
                  <c:v>9.4140737962330068</c:v>
                </c:pt>
                <c:pt idx="1865">
                  <c:v>9.4152509816207193</c:v>
                </c:pt>
                <c:pt idx="1866">
                  <c:v>9.418782537783855</c:v>
                </c:pt>
                <c:pt idx="1867">
                  <c:v>9.418782537783855</c:v>
                </c:pt>
                <c:pt idx="1868">
                  <c:v>9.4176053523961425</c:v>
                </c:pt>
                <c:pt idx="1869">
                  <c:v>9.4181939450899961</c:v>
                </c:pt>
                <c:pt idx="1870">
                  <c:v>9.4176053523961425</c:v>
                </c:pt>
                <c:pt idx="1871">
                  <c:v>9.418782537783855</c:v>
                </c:pt>
                <c:pt idx="1872">
                  <c:v>9.4176053523961425</c:v>
                </c:pt>
                <c:pt idx="1873">
                  <c:v>9.4170167597022871</c:v>
                </c:pt>
                <c:pt idx="1874">
                  <c:v>9.4176053523961425</c:v>
                </c:pt>
                <c:pt idx="1875">
                  <c:v>9.4164281670084318</c:v>
                </c:pt>
                <c:pt idx="1876">
                  <c:v>9.4140737962330068</c:v>
                </c:pt>
                <c:pt idx="1877">
                  <c:v>9.4117194254575836</c:v>
                </c:pt>
                <c:pt idx="1878">
                  <c:v>9.4152509816207193</c:v>
                </c:pt>
                <c:pt idx="1879">
                  <c:v>9.4152509816207193</c:v>
                </c:pt>
                <c:pt idx="1880">
                  <c:v>9.4099536473760157</c:v>
                </c:pt>
                <c:pt idx="1881">
                  <c:v>9.4123080181514389</c:v>
                </c:pt>
                <c:pt idx="1882">
                  <c:v>9.4111308327637282</c:v>
                </c:pt>
                <c:pt idx="1883">
                  <c:v>9.4111308327637282</c:v>
                </c:pt>
                <c:pt idx="1884">
                  <c:v>9.4111308327637282</c:v>
                </c:pt>
                <c:pt idx="1885">
                  <c:v>9.4111308327637282</c:v>
                </c:pt>
                <c:pt idx="1886">
                  <c:v>9.4111308327637282</c:v>
                </c:pt>
                <c:pt idx="1887">
                  <c:v>9.4111308327637282</c:v>
                </c:pt>
                <c:pt idx="1888">
                  <c:v>9.4111308327637282</c:v>
                </c:pt>
                <c:pt idx="1889">
                  <c:v>9.4040677204374585</c:v>
                </c:pt>
                <c:pt idx="1890">
                  <c:v>9.4105422400698711</c:v>
                </c:pt>
                <c:pt idx="1891">
                  <c:v>9.4099536473760157</c:v>
                </c:pt>
                <c:pt idx="1892">
                  <c:v>9.4099536473760157</c:v>
                </c:pt>
                <c:pt idx="1893">
                  <c:v>9.4081878692944478</c:v>
                </c:pt>
                <c:pt idx="1894">
                  <c:v>9.4058334985190246</c:v>
                </c:pt>
                <c:pt idx="1895">
                  <c:v>9.4064220912128818</c:v>
                </c:pt>
                <c:pt idx="1896">
                  <c:v>9.4093650546821621</c:v>
                </c:pt>
                <c:pt idx="1897">
                  <c:v>9.4099536473760157</c:v>
                </c:pt>
                <c:pt idx="1898">
                  <c:v>9.408776461988305</c:v>
                </c:pt>
                <c:pt idx="1899">
                  <c:v>9.4075992766005925</c:v>
                </c:pt>
                <c:pt idx="1900">
                  <c:v>9.4105422400698711</c:v>
                </c:pt>
                <c:pt idx="1901">
                  <c:v>9.4099536473760157</c:v>
                </c:pt>
                <c:pt idx="1902">
                  <c:v>9.4081878692944478</c:v>
                </c:pt>
                <c:pt idx="1903">
                  <c:v>9.4075992766005925</c:v>
                </c:pt>
                <c:pt idx="1904">
                  <c:v>9.408776461988305</c:v>
                </c:pt>
                <c:pt idx="1905">
                  <c:v>9.4075992766005925</c:v>
                </c:pt>
                <c:pt idx="1906">
                  <c:v>9.408776461988305</c:v>
                </c:pt>
                <c:pt idx="1907">
                  <c:v>9.4081878692944478</c:v>
                </c:pt>
                <c:pt idx="1908">
                  <c:v>9.4070106839067371</c:v>
                </c:pt>
                <c:pt idx="1909">
                  <c:v>9.4070106839067371</c:v>
                </c:pt>
                <c:pt idx="1910">
                  <c:v>9.4058334985190246</c:v>
                </c:pt>
                <c:pt idx="1911">
                  <c:v>9.4081878692944478</c:v>
                </c:pt>
                <c:pt idx="1912">
                  <c:v>9.4064220912128818</c:v>
                </c:pt>
                <c:pt idx="1913">
                  <c:v>9.408776461988305</c:v>
                </c:pt>
                <c:pt idx="1914">
                  <c:v>9.4075992766005925</c:v>
                </c:pt>
                <c:pt idx="1915">
                  <c:v>9.408776461988305</c:v>
                </c:pt>
                <c:pt idx="1916">
                  <c:v>9.4075992766005925</c:v>
                </c:pt>
                <c:pt idx="1917">
                  <c:v>9.4070106839067371</c:v>
                </c:pt>
                <c:pt idx="1918">
                  <c:v>9.4058334985190246</c:v>
                </c:pt>
                <c:pt idx="1919">
                  <c:v>9.4058334985190246</c:v>
                </c:pt>
                <c:pt idx="1920">
                  <c:v>9.4064220912128818</c:v>
                </c:pt>
                <c:pt idx="1921">
                  <c:v>9.4064220912128818</c:v>
                </c:pt>
                <c:pt idx="1922">
                  <c:v>9.4064220912128818</c:v>
                </c:pt>
                <c:pt idx="1923">
                  <c:v>9.4064220912128818</c:v>
                </c:pt>
                <c:pt idx="1924">
                  <c:v>9.4034791277435996</c:v>
                </c:pt>
                <c:pt idx="1925">
                  <c:v>9.4046563131313139</c:v>
                </c:pt>
                <c:pt idx="1926">
                  <c:v>9.4064220912128818</c:v>
                </c:pt>
                <c:pt idx="1927">
                  <c:v>9.4052449058251693</c:v>
                </c:pt>
                <c:pt idx="1928">
                  <c:v>9.4046563131313139</c:v>
                </c:pt>
                <c:pt idx="1929">
                  <c:v>9.4046563131313139</c:v>
                </c:pt>
                <c:pt idx="1930">
                  <c:v>9.4034791277435996</c:v>
                </c:pt>
                <c:pt idx="1931">
                  <c:v>9.402890535049746</c:v>
                </c:pt>
                <c:pt idx="1932">
                  <c:v>9.4040677204374585</c:v>
                </c:pt>
                <c:pt idx="1933">
                  <c:v>9.402890535049746</c:v>
                </c:pt>
                <c:pt idx="1934">
                  <c:v>9.4034791277435996</c:v>
                </c:pt>
                <c:pt idx="1935">
                  <c:v>9.402890535049746</c:v>
                </c:pt>
                <c:pt idx="1936">
                  <c:v>9.4034791277435996</c:v>
                </c:pt>
                <c:pt idx="1937">
                  <c:v>9.4017133496620353</c:v>
                </c:pt>
                <c:pt idx="1938">
                  <c:v>9.4023019423558907</c:v>
                </c:pt>
                <c:pt idx="1939">
                  <c:v>9.402890535049746</c:v>
                </c:pt>
                <c:pt idx="1940">
                  <c:v>9.4023019423558907</c:v>
                </c:pt>
                <c:pt idx="1941">
                  <c:v>9.4005361642743228</c:v>
                </c:pt>
                <c:pt idx="1942">
                  <c:v>9.4005361642743228</c:v>
                </c:pt>
                <c:pt idx="1943">
                  <c:v>9.3999475715804675</c:v>
                </c:pt>
                <c:pt idx="1944">
                  <c:v>9.4017133496620353</c:v>
                </c:pt>
                <c:pt idx="1945">
                  <c:v>9.4011247569681782</c:v>
                </c:pt>
                <c:pt idx="1946">
                  <c:v>9.3999475715804675</c:v>
                </c:pt>
                <c:pt idx="1947">
                  <c:v>9.3975932008050425</c:v>
                </c:pt>
                <c:pt idx="1948">
                  <c:v>9.3975932008050425</c:v>
                </c:pt>
                <c:pt idx="1949">
                  <c:v>9.4005361642743228</c:v>
                </c:pt>
                <c:pt idx="1950">
                  <c:v>9.4005361642743228</c:v>
                </c:pt>
                <c:pt idx="1951">
                  <c:v>9.4005361642743228</c:v>
                </c:pt>
                <c:pt idx="1952">
                  <c:v>9.4005361642743228</c:v>
                </c:pt>
                <c:pt idx="1953">
                  <c:v>9.3999475715804675</c:v>
                </c:pt>
                <c:pt idx="1954">
                  <c:v>9.4005361642743228</c:v>
                </c:pt>
                <c:pt idx="1955">
                  <c:v>9.4005361642743228</c:v>
                </c:pt>
                <c:pt idx="1956">
                  <c:v>9.4005361642743228</c:v>
                </c:pt>
                <c:pt idx="1957">
                  <c:v>9.398770386192755</c:v>
                </c:pt>
                <c:pt idx="1958">
                  <c:v>9.3981817934988996</c:v>
                </c:pt>
                <c:pt idx="1959">
                  <c:v>9.3970046081111871</c:v>
                </c:pt>
                <c:pt idx="1960">
                  <c:v>9.3993589788866103</c:v>
                </c:pt>
                <c:pt idx="1961">
                  <c:v>9.398770386192755</c:v>
                </c:pt>
                <c:pt idx="1962">
                  <c:v>9.398770386192755</c:v>
                </c:pt>
                <c:pt idx="1963">
                  <c:v>9.398770386192755</c:v>
                </c:pt>
                <c:pt idx="1964">
                  <c:v>9.3981817934988996</c:v>
                </c:pt>
                <c:pt idx="1965">
                  <c:v>9.3975932008050425</c:v>
                </c:pt>
                <c:pt idx="1966">
                  <c:v>9.3952388300296192</c:v>
                </c:pt>
                <c:pt idx="1967">
                  <c:v>9.3964160154173317</c:v>
                </c:pt>
                <c:pt idx="1968">
                  <c:v>9.3958274227234746</c:v>
                </c:pt>
                <c:pt idx="1969">
                  <c:v>9.3975932008050425</c:v>
                </c:pt>
                <c:pt idx="1970">
                  <c:v>9.3981817934988996</c:v>
                </c:pt>
                <c:pt idx="1971">
                  <c:v>9.3964160154173317</c:v>
                </c:pt>
                <c:pt idx="1972">
                  <c:v>9.3970046081111871</c:v>
                </c:pt>
                <c:pt idx="1973">
                  <c:v>9.3970046081111871</c:v>
                </c:pt>
                <c:pt idx="1974">
                  <c:v>9.3970046081111871</c:v>
                </c:pt>
                <c:pt idx="1975">
                  <c:v>9.3958274227234746</c:v>
                </c:pt>
                <c:pt idx="1976">
                  <c:v>9.3958274227234746</c:v>
                </c:pt>
                <c:pt idx="1977">
                  <c:v>9.3958274227234746</c:v>
                </c:pt>
                <c:pt idx="1978">
                  <c:v>9.3940616446419085</c:v>
                </c:pt>
                <c:pt idx="1979">
                  <c:v>9.3952388300296192</c:v>
                </c:pt>
                <c:pt idx="1980">
                  <c:v>9.3964160154173317</c:v>
                </c:pt>
                <c:pt idx="1981">
                  <c:v>9.3952388300296192</c:v>
                </c:pt>
                <c:pt idx="1982">
                  <c:v>9.3934730519480514</c:v>
                </c:pt>
                <c:pt idx="1983">
                  <c:v>9.3940616446419085</c:v>
                </c:pt>
                <c:pt idx="1984">
                  <c:v>9.3922958665603407</c:v>
                </c:pt>
                <c:pt idx="1985">
                  <c:v>9.3940616446419085</c:v>
                </c:pt>
                <c:pt idx="1986">
                  <c:v>9.3946502373357657</c:v>
                </c:pt>
                <c:pt idx="1987">
                  <c:v>9.3946502373357657</c:v>
                </c:pt>
                <c:pt idx="1988">
                  <c:v>9.3934730519480514</c:v>
                </c:pt>
                <c:pt idx="1989">
                  <c:v>9.3940616446419085</c:v>
                </c:pt>
                <c:pt idx="1990">
                  <c:v>9.3940616446419085</c:v>
                </c:pt>
                <c:pt idx="1991">
                  <c:v>9.3934730519480514</c:v>
                </c:pt>
                <c:pt idx="1992">
                  <c:v>9.3922958665603407</c:v>
                </c:pt>
                <c:pt idx="1993">
                  <c:v>9.392884459254196</c:v>
                </c:pt>
                <c:pt idx="1994">
                  <c:v>9.3934730519480514</c:v>
                </c:pt>
                <c:pt idx="1995">
                  <c:v>9.3934730519480514</c:v>
                </c:pt>
                <c:pt idx="1996">
                  <c:v>9.3940616446419085</c:v>
                </c:pt>
                <c:pt idx="1997">
                  <c:v>9.3917072738664853</c:v>
                </c:pt>
                <c:pt idx="1998">
                  <c:v>9.392884459254196</c:v>
                </c:pt>
                <c:pt idx="1999">
                  <c:v>9.392884459254196</c:v>
                </c:pt>
                <c:pt idx="2000">
                  <c:v>9.3911186811726282</c:v>
                </c:pt>
                <c:pt idx="2001">
                  <c:v>9.3922958665603407</c:v>
                </c:pt>
                <c:pt idx="2002">
                  <c:v>9.392884459254196</c:v>
                </c:pt>
                <c:pt idx="2003">
                  <c:v>9.3917072738664853</c:v>
                </c:pt>
                <c:pt idx="2004">
                  <c:v>9.3917072738664853</c:v>
                </c:pt>
                <c:pt idx="2005">
                  <c:v>9.3922958665603407</c:v>
                </c:pt>
                <c:pt idx="2006">
                  <c:v>9.3905300884787728</c:v>
                </c:pt>
                <c:pt idx="2007">
                  <c:v>9.3911186811726282</c:v>
                </c:pt>
                <c:pt idx="2008">
                  <c:v>9.3840555688463585</c:v>
                </c:pt>
                <c:pt idx="2009">
                  <c:v>9.3905300884787728</c:v>
                </c:pt>
                <c:pt idx="2010">
                  <c:v>9.3893529030910621</c:v>
                </c:pt>
                <c:pt idx="2011">
                  <c:v>9.3887643103972032</c:v>
                </c:pt>
                <c:pt idx="2012">
                  <c:v>9.3899414957849174</c:v>
                </c:pt>
                <c:pt idx="2013">
                  <c:v>9.3887643103972032</c:v>
                </c:pt>
                <c:pt idx="2014">
                  <c:v>9.3893529030910621</c:v>
                </c:pt>
                <c:pt idx="2015">
                  <c:v>9.3869985323156389</c:v>
                </c:pt>
                <c:pt idx="2016">
                  <c:v>9.3899414957849174</c:v>
                </c:pt>
                <c:pt idx="2017">
                  <c:v>9.3893529030910621</c:v>
                </c:pt>
                <c:pt idx="2018">
                  <c:v>9.3893529030910621</c:v>
                </c:pt>
                <c:pt idx="2019">
                  <c:v>9.3893529030910621</c:v>
                </c:pt>
                <c:pt idx="2020">
                  <c:v>9.3887643103972032</c:v>
                </c:pt>
                <c:pt idx="2021">
                  <c:v>9.3881757177033496</c:v>
                </c:pt>
                <c:pt idx="2022">
                  <c:v>9.3887643103972032</c:v>
                </c:pt>
                <c:pt idx="2023">
                  <c:v>9.3887643103972032</c:v>
                </c:pt>
                <c:pt idx="2024">
                  <c:v>9.3881757177033496</c:v>
                </c:pt>
                <c:pt idx="2025">
                  <c:v>9.3881757177033496</c:v>
                </c:pt>
                <c:pt idx="2026">
                  <c:v>9.3875871250094942</c:v>
                </c:pt>
                <c:pt idx="2027">
                  <c:v>9.3875871250094942</c:v>
                </c:pt>
                <c:pt idx="2028">
                  <c:v>9.3875871250094942</c:v>
                </c:pt>
                <c:pt idx="2029">
                  <c:v>9.3881757177033496</c:v>
                </c:pt>
                <c:pt idx="2030">
                  <c:v>9.3875871250094942</c:v>
                </c:pt>
                <c:pt idx="2031">
                  <c:v>9.3875871250094942</c:v>
                </c:pt>
                <c:pt idx="2032">
                  <c:v>9.385232754234071</c:v>
                </c:pt>
                <c:pt idx="2033">
                  <c:v>9.3864099396217817</c:v>
                </c:pt>
                <c:pt idx="2034">
                  <c:v>9.3869985323156389</c:v>
                </c:pt>
                <c:pt idx="2035">
                  <c:v>9.3869985323156389</c:v>
                </c:pt>
                <c:pt idx="2036">
                  <c:v>9.3864099396217817</c:v>
                </c:pt>
                <c:pt idx="2037">
                  <c:v>9.3864099396217817</c:v>
                </c:pt>
                <c:pt idx="2038">
                  <c:v>9.385232754234071</c:v>
                </c:pt>
                <c:pt idx="2039">
                  <c:v>9.3858213469279264</c:v>
                </c:pt>
                <c:pt idx="2040">
                  <c:v>9.3858213469279264</c:v>
                </c:pt>
                <c:pt idx="2041">
                  <c:v>9.3846441615402139</c:v>
                </c:pt>
                <c:pt idx="2042">
                  <c:v>9.3858213469279264</c:v>
                </c:pt>
                <c:pt idx="2043">
                  <c:v>9.385232754234071</c:v>
                </c:pt>
                <c:pt idx="2044">
                  <c:v>9.385232754234071</c:v>
                </c:pt>
                <c:pt idx="2045">
                  <c:v>9.3858213469279264</c:v>
                </c:pt>
                <c:pt idx="2046">
                  <c:v>9.3858213469279264</c:v>
                </c:pt>
                <c:pt idx="2047">
                  <c:v>9.3846441615402139</c:v>
                </c:pt>
                <c:pt idx="2048">
                  <c:v>9.385232754234071</c:v>
                </c:pt>
                <c:pt idx="2049">
                  <c:v>9.385232754234071</c:v>
                </c:pt>
                <c:pt idx="2050">
                  <c:v>9.3858213469279264</c:v>
                </c:pt>
                <c:pt idx="2051">
                  <c:v>9.385232754234071</c:v>
                </c:pt>
                <c:pt idx="2052">
                  <c:v>9.385232754234071</c:v>
                </c:pt>
                <c:pt idx="2053">
                  <c:v>9.385232754234071</c:v>
                </c:pt>
                <c:pt idx="2054">
                  <c:v>9.3858213469279264</c:v>
                </c:pt>
                <c:pt idx="2055">
                  <c:v>9.3858213469279264</c:v>
                </c:pt>
                <c:pt idx="2056">
                  <c:v>9.3864099396217817</c:v>
                </c:pt>
                <c:pt idx="2057">
                  <c:v>9.3858213469279264</c:v>
                </c:pt>
                <c:pt idx="2058">
                  <c:v>9.3858213469279264</c:v>
                </c:pt>
                <c:pt idx="2059">
                  <c:v>9.385232754234071</c:v>
                </c:pt>
                <c:pt idx="2060">
                  <c:v>9.385232754234071</c:v>
                </c:pt>
                <c:pt idx="2061">
                  <c:v>9.3846441615402139</c:v>
                </c:pt>
                <c:pt idx="2062">
                  <c:v>9.385232754234071</c:v>
                </c:pt>
                <c:pt idx="2063">
                  <c:v>9.3846441615402139</c:v>
                </c:pt>
                <c:pt idx="2064">
                  <c:v>9.3858213469279264</c:v>
                </c:pt>
                <c:pt idx="2065">
                  <c:v>9.385232754234071</c:v>
                </c:pt>
                <c:pt idx="2066">
                  <c:v>9.385232754234071</c:v>
                </c:pt>
                <c:pt idx="2067">
                  <c:v>9.3846441615402139</c:v>
                </c:pt>
                <c:pt idx="2068">
                  <c:v>9.3846441615402139</c:v>
                </c:pt>
                <c:pt idx="2069">
                  <c:v>9.3840555688463585</c:v>
                </c:pt>
                <c:pt idx="2070">
                  <c:v>9.3846441615402139</c:v>
                </c:pt>
                <c:pt idx="2071">
                  <c:v>9.3840555688463585</c:v>
                </c:pt>
                <c:pt idx="2072">
                  <c:v>9.3840555688463585</c:v>
                </c:pt>
                <c:pt idx="2073">
                  <c:v>9.3840555688463585</c:v>
                </c:pt>
                <c:pt idx="2074">
                  <c:v>9.3846441615402139</c:v>
                </c:pt>
                <c:pt idx="2075">
                  <c:v>9.3840555688463585</c:v>
                </c:pt>
                <c:pt idx="2076">
                  <c:v>9.3834669761525031</c:v>
                </c:pt>
                <c:pt idx="2077">
                  <c:v>9.3834669761525031</c:v>
                </c:pt>
                <c:pt idx="2078">
                  <c:v>9.382878383458646</c:v>
                </c:pt>
                <c:pt idx="2079">
                  <c:v>9.382878383458646</c:v>
                </c:pt>
                <c:pt idx="2080">
                  <c:v>9.3834669761525031</c:v>
                </c:pt>
                <c:pt idx="2081">
                  <c:v>9.3834669761525031</c:v>
                </c:pt>
                <c:pt idx="2082">
                  <c:v>9.3834669761525031</c:v>
                </c:pt>
                <c:pt idx="2083">
                  <c:v>9.382878383458646</c:v>
                </c:pt>
                <c:pt idx="2084">
                  <c:v>9.382878383458646</c:v>
                </c:pt>
                <c:pt idx="2085">
                  <c:v>9.382878383458646</c:v>
                </c:pt>
                <c:pt idx="2086">
                  <c:v>9.382878383458646</c:v>
                </c:pt>
                <c:pt idx="2087">
                  <c:v>9.3834669761525031</c:v>
                </c:pt>
                <c:pt idx="2088">
                  <c:v>9.382878383458646</c:v>
                </c:pt>
                <c:pt idx="2089">
                  <c:v>9.382878383458646</c:v>
                </c:pt>
                <c:pt idx="2090">
                  <c:v>9.3822897907647924</c:v>
                </c:pt>
                <c:pt idx="2091">
                  <c:v>9.3822897907647924</c:v>
                </c:pt>
                <c:pt idx="2092">
                  <c:v>9.3822897907647924</c:v>
                </c:pt>
                <c:pt idx="2093">
                  <c:v>9.3822897907647924</c:v>
                </c:pt>
                <c:pt idx="2094">
                  <c:v>9.3822897907647924</c:v>
                </c:pt>
                <c:pt idx="2095">
                  <c:v>9.3822897907647924</c:v>
                </c:pt>
                <c:pt idx="2096">
                  <c:v>9.3822897907647924</c:v>
                </c:pt>
                <c:pt idx="2097">
                  <c:v>9.3811126053770781</c:v>
                </c:pt>
                <c:pt idx="2098">
                  <c:v>9.3817011980709353</c:v>
                </c:pt>
                <c:pt idx="2099">
                  <c:v>9.3822897907647924</c:v>
                </c:pt>
                <c:pt idx="2100">
                  <c:v>9.3817011980709353</c:v>
                </c:pt>
                <c:pt idx="2101">
                  <c:v>9.3811126053770781</c:v>
                </c:pt>
                <c:pt idx="2102">
                  <c:v>9.3817011980709353</c:v>
                </c:pt>
                <c:pt idx="2103">
                  <c:v>9.3817011980709353</c:v>
                </c:pt>
                <c:pt idx="2104">
                  <c:v>9.3805240126832228</c:v>
                </c:pt>
                <c:pt idx="2105">
                  <c:v>9.3805240126832228</c:v>
                </c:pt>
                <c:pt idx="2106">
                  <c:v>9.3805240126832228</c:v>
                </c:pt>
                <c:pt idx="2107">
                  <c:v>9.3799354199893692</c:v>
                </c:pt>
                <c:pt idx="2108">
                  <c:v>9.3805240126832228</c:v>
                </c:pt>
                <c:pt idx="2109">
                  <c:v>9.3805240126832228</c:v>
                </c:pt>
                <c:pt idx="2110">
                  <c:v>9.3799354199893692</c:v>
                </c:pt>
                <c:pt idx="2111">
                  <c:v>9.3799354199893692</c:v>
                </c:pt>
                <c:pt idx="2112">
                  <c:v>9.3799354199893692</c:v>
                </c:pt>
                <c:pt idx="2113">
                  <c:v>9.3799354199893692</c:v>
                </c:pt>
                <c:pt idx="2114">
                  <c:v>9.3799354199893692</c:v>
                </c:pt>
                <c:pt idx="2115">
                  <c:v>9.3793468272955121</c:v>
                </c:pt>
                <c:pt idx="2116">
                  <c:v>9.3787582346016549</c:v>
                </c:pt>
                <c:pt idx="2117">
                  <c:v>9.3793468272955121</c:v>
                </c:pt>
                <c:pt idx="2118">
                  <c:v>9.3787582346016549</c:v>
                </c:pt>
                <c:pt idx="2119">
                  <c:v>9.3787582346016549</c:v>
                </c:pt>
                <c:pt idx="2120">
                  <c:v>9.3781696419078013</c:v>
                </c:pt>
                <c:pt idx="2121">
                  <c:v>9.3781696419078013</c:v>
                </c:pt>
                <c:pt idx="2122">
                  <c:v>9.3781696419078013</c:v>
                </c:pt>
                <c:pt idx="2123">
                  <c:v>9.3781696419078013</c:v>
                </c:pt>
                <c:pt idx="2124">
                  <c:v>9.3775810492139442</c:v>
                </c:pt>
                <c:pt idx="2125">
                  <c:v>9.3781696419078013</c:v>
                </c:pt>
                <c:pt idx="2126">
                  <c:v>9.3769924565200888</c:v>
                </c:pt>
                <c:pt idx="2127">
                  <c:v>9.3764038638262317</c:v>
                </c:pt>
                <c:pt idx="2128">
                  <c:v>9.3769924565200888</c:v>
                </c:pt>
                <c:pt idx="2129">
                  <c:v>9.3769924565200888</c:v>
                </c:pt>
                <c:pt idx="2130">
                  <c:v>9.3764038638262317</c:v>
                </c:pt>
                <c:pt idx="2131">
                  <c:v>9.375226678438521</c:v>
                </c:pt>
                <c:pt idx="2132">
                  <c:v>9.3764038638262317</c:v>
                </c:pt>
                <c:pt idx="2133">
                  <c:v>9.3764038638262317</c:v>
                </c:pt>
                <c:pt idx="2134">
                  <c:v>9.3758152711323763</c:v>
                </c:pt>
                <c:pt idx="2135">
                  <c:v>9.3764038638262317</c:v>
                </c:pt>
                <c:pt idx="2136">
                  <c:v>9.3764038638262317</c:v>
                </c:pt>
                <c:pt idx="2137">
                  <c:v>9.3758152711323763</c:v>
                </c:pt>
                <c:pt idx="2138">
                  <c:v>9.3758152711323763</c:v>
                </c:pt>
                <c:pt idx="2139">
                  <c:v>9.375226678438521</c:v>
                </c:pt>
                <c:pt idx="2140">
                  <c:v>9.3746380857446656</c:v>
                </c:pt>
                <c:pt idx="2141">
                  <c:v>9.3746380857446656</c:v>
                </c:pt>
                <c:pt idx="2142">
                  <c:v>9.3746380857446656</c:v>
                </c:pt>
                <c:pt idx="2143">
                  <c:v>9.3746380857446656</c:v>
                </c:pt>
                <c:pt idx="2144">
                  <c:v>9.3746380857446656</c:v>
                </c:pt>
                <c:pt idx="2145">
                  <c:v>9.375226678438521</c:v>
                </c:pt>
                <c:pt idx="2146">
                  <c:v>9.3746380857446656</c:v>
                </c:pt>
                <c:pt idx="2147">
                  <c:v>9.3740494930508085</c:v>
                </c:pt>
                <c:pt idx="2148">
                  <c:v>9.3734609003569531</c:v>
                </c:pt>
                <c:pt idx="2149">
                  <c:v>9.3728723076630978</c:v>
                </c:pt>
                <c:pt idx="2150">
                  <c:v>9.3740494930508085</c:v>
                </c:pt>
                <c:pt idx="2151">
                  <c:v>9.3734609003569531</c:v>
                </c:pt>
                <c:pt idx="2152">
                  <c:v>9.3734609003569531</c:v>
                </c:pt>
                <c:pt idx="2153">
                  <c:v>9.3722837149692424</c:v>
                </c:pt>
                <c:pt idx="2154">
                  <c:v>9.3740494930508085</c:v>
                </c:pt>
                <c:pt idx="2155">
                  <c:v>9.3740494930508085</c:v>
                </c:pt>
                <c:pt idx="2156">
                  <c:v>9.3734609003569531</c:v>
                </c:pt>
                <c:pt idx="2157">
                  <c:v>9.3734609003569531</c:v>
                </c:pt>
                <c:pt idx="2158">
                  <c:v>9.3734609003569531</c:v>
                </c:pt>
                <c:pt idx="2159">
                  <c:v>9.3728723076630978</c:v>
                </c:pt>
                <c:pt idx="2160">
                  <c:v>9.3722837149692424</c:v>
                </c:pt>
                <c:pt idx="2161">
                  <c:v>9.3722837149692424</c:v>
                </c:pt>
                <c:pt idx="2162">
                  <c:v>9.3722837149692424</c:v>
                </c:pt>
                <c:pt idx="2163">
                  <c:v>9.3722837149692424</c:v>
                </c:pt>
                <c:pt idx="2164">
                  <c:v>9.3716951222753853</c:v>
                </c:pt>
                <c:pt idx="2165">
                  <c:v>9.3711065295815299</c:v>
                </c:pt>
                <c:pt idx="2166">
                  <c:v>9.3705179368876745</c:v>
                </c:pt>
                <c:pt idx="2167">
                  <c:v>9.3699293441938192</c:v>
                </c:pt>
                <c:pt idx="2168">
                  <c:v>9.3699293441938192</c:v>
                </c:pt>
                <c:pt idx="2169">
                  <c:v>9.369340751499962</c:v>
                </c:pt>
                <c:pt idx="2170">
                  <c:v>9.369340751499962</c:v>
                </c:pt>
                <c:pt idx="2171">
                  <c:v>9.3687521588061067</c:v>
                </c:pt>
                <c:pt idx="2172">
                  <c:v>9.3681635661122495</c:v>
                </c:pt>
                <c:pt idx="2173">
                  <c:v>9.3687521588061067</c:v>
                </c:pt>
                <c:pt idx="2174">
                  <c:v>9.369340751499962</c:v>
                </c:pt>
                <c:pt idx="2175">
                  <c:v>9.369340751499962</c:v>
                </c:pt>
                <c:pt idx="2176">
                  <c:v>9.3681635661122495</c:v>
                </c:pt>
                <c:pt idx="2177">
                  <c:v>9.3687521588061067</c:v>
                </c:pt>
                <c:pt idx="2178">
                  <c:v>9.3681635661122495</c:v>
                </c:pt>
                <c:pt idx="2179">
                  <c:v>9.3687521588061067</c:v>
                </c:pt>
                <c:pt idx="2180">
                  <c:v>9.3669863807245388</c:v>
                </c:pt>
                <c:pt idx="2181">
                  <c:v>9.3663977880306817</c:v>
                </c:pt>
                <c:pt idx="2182">
                  <c:v>9.3663977880306817</c:v>
                </c:pt>
                <c:pt idx="2183">
                  <c:v>9.3640434172552585</c:v>
                </c:pt>
                <c:pt idx="2184">
                  <c:v>9.3663977880306817</c:v>
                </c:pt>
                <c:pt idx="2185">
                  <c:v>9.3669863807245388</c:v>
                </c:pt>
                <c:pt idx="2186">
                  <c:v>9.3669863807245388</c:v>
                </c:pt>
                <c:pt idx="2187">
                  <c:v>9.3669863807245388</c:v>
                </c:pt>
                <c:pt idx="2188">
                  <c:v>9.3669863807245388</c:v>
                </c:pt>
                <c:pt idx="2189">
                  <c:v>9.3669863807245388</c:v>
                </c:pt>
                <c:pt idx="2190">
                  <c:v>9.3663977880306817</c:v>
                </c:pt>
                <c:pt idx="2191">
                  <c:v>9.367574973418396</c:v>
                </c:pt>
                <c:pt idx="2192">
                  <c:v>9.3658091953368281</c:v>
                </c:pt>
                <c:pt idx="2193">
                  <c:v>9.3658091953368281</c:v>
                </c:pt>
                <c:pt idx="2194">
                  <c:v>9.3646320099491156</c:v>
                </c:pt>
                <c:pt idx="2195">
                  <c:v>9.3646320099491156</c:v>
                </c:pt>
                <c:pt idx="2196">
                  <c:v>9.3646320099491156</c:v>
                </c:pt>
                <c:pt idx="2197">
                  <c:v>9.3646320099491156</c:v>
                </c:pt>
                <c:pt idx="2198">
                  <c:v>9.3640434172552585</c:v>
                </c:pt>
                <c:pt idx="2199">
                  <c:v>9.3646320099491156</c:v>
                </c:pt>
                <c:pt idx="2200">
                  <c:v>9.3652206026429727</c:v>
                </c:pt>
                <c:pt idx="2201">
                  <c:v>9.3646320099491156</c:v>
                </c:pt>
                <c:pt idx="2202">
                  <c:v>9.3646320099491156</c:v>
                </c:pt>
                <c:pt idx="2203">
                  <c:v>9.3652206026429727</c:v>
                </c:pt>
                <c:pt idx="2204">
                  <c:v>9.3646320099491156</c:v>
                </c:pt>
                <c:pt idx="2205">
                  <c:v>9.3640434172552585</c:v>
                </c:pt>
                <c:pt idx="2206">
                  <c:v>9.3611004537859799</c:v>
                </c:pt>
                <c:pt idx="2207">
                  <c:v>9.3634548245614049</c:v>
                </c:pt>
                <c:pt idx="2208">
                  <c:v>9.3628662318675477</c:v>
                </c:pt>
                <c:pt idx="2209">
                  <c:v>9.3628662318675477</c:v>
                </c:pt>
                <c:pt idx="2210">
                  <c:v>9.3628662318675477</c:v>
                </c:pt>
                <c:pt idx="2211">
                  <c:v>9.3622776391736924</c:v>
                </c:pt>
                <c:pt idx="2212">
                  <c:v>9.3622776391736924</c:v>
                </c:pt>
                <c:pt idx="2213">
                  <c:v>9.3622776391736924</c:v>
                </c:pt>
                <c:pt idx="2214">
                  <c:v>9.3616890464798352</c:v>
                </c:pt>
                <c:pt idx="2215">
                  <c:v>9.3616890464798352</c:v>
                </c:pt>
                <c:pt idx="2216">
                  <c:v>9.3611004537859799</c:v>
                </c:pt>
                <c:pt idx="2217">
                  <c:v>9.3611004537859799</c:v>
                </c:pt>
                <c:pt idx="2218">
                  <c:v>9.3616890464798352</c:v>
                </c:pt>
                <c:pt idx="2219">
                  <c:v>9.3616890464798352</c:v>
                </c:pt>
                <c:pt idx="2220">
                  <c:v>9.3611004537859799</c:v>
                </c:pt>
                <c:pt idx="2221">
                  <c:v>9.3611004537859799</c:v>
                </c:pt>
                <c:pt idx="2222">
                  <c:v>9.3611004537859799</c:v>
                </c:pt>
                <c:pt idx="2223">
                  <c:v>9.3611004537859799</c:v>
                </c:pt>
                <c:pt idx="2224">
                  <c:v>9.3616890464798352</c:v>
                </c:pt>
                <c:pt idx="2225">
                  <c:v>9.3611004537859799</c:v>
                </c:pt>
                <c:pt idx="2226">
                  <c:v>9.3611004537859799</c:v>
                </c:pt>
                <c:pt idx="2227">
                  <c:v>9.3605118610921245</c:v>
                </c:pt>
                <c:pt idx="2228">
                  <c:v>9.3599232683982692</c:v>
                </c:pt>
                <c:pt idx="2229">
                  <c:v>9.3599232683982692</c:v>
                </c:pt>
                <c:pt idx="2230">
                  <c:v>9.359334675704412</c:v>
                </c:pt>
                <c:pt idx="2231">
                  <c:v>9.3599232683982692</c:v>
                </c:pt>
                <c:pt idx="2232">
                  <c:v>9.359334675704412</c:v>
                </c:pt>
                <c:pt idx="2233">
                  <c:v>9.3587460830105567</c:v>
                </c:pt>
                <c:pt idx="2234">
                  <c:v>9.3587460830105567</c:v>
                </c:pt>
                <c:pt idx="2235">
                  <c:v>9.3581574903167013</c:v>
                </c:pt>
                <c:pt idx="2236">
                  <c:v>9.3575688976228459</c:v>
                </c:pt>
                <c:pt idx="2237">
                  <c:v>9.3563917122351334</c:v>
                </c:pt>
                <c:pt idx="2238">
                  <c:v>9.3563917122351334</c:v>
                </c:pt>
                <c:pt idx="2239">
                  <c:v>9.3563917122351334</c:v>
                </c:pt>
                <c:pt idx="2240">
                  <c:v>9.3558031195412781</c:v>
                </c:pt>
                <c:pt idx="2241">
                  <c:v>9.3558031195412781</c:v>
                </c:pt>
                <c:pt idx="2242">
                  <c:v>9.3552145268474227</c:v>
                </c:pt>
                <c:pt idx="2243">
                  <c:v>9.3546259341535656</c:v>
                </c:pt>
                <c:pt idx="2244">
                  <c:v>9.3552145268474227</c:v>
                </c:pt>
                <c:pt idx="2245">
                  <c:v>9.3540373414597102</c:v>
                </c:pt>
                <c:pt idx="2246">
                  <c:v>9.3546259341535656</c:v>
                </c:pt>
                <c:pt idx="2247">
                  <c:v>9.3540373414597102</c:v>
                </c:pt>
                <c:pt idx="2248">
                  <c:v>9.3528601560719995</c:v>
                </c:pt>
                <c:pt idx="2249">
                  <c:v>9.3540373414597102</c:v>
                </c:pt>
                <c:pt idx="2250">
                  <c:v>9.3534487487658531</c:v>
                </c:pt>
                <c:pt idx="2251">
                  <c:v>9.3534487487658531</c:v>
                </c:pt>
                <c:pt idx="2252">
                  <c:v>9.3522715633781424</c:v>
                </c:pt>
                <c:pt idx="2253">
                  <c:v>9.3516829706842852</c:v>
                </c:pt>
                <c:pt idx="2254">
                  <c:v>9.3516829706842852</c:v>
                </c:pt>
                <c:pt idx="2255">
                  <c:v>9.3516829706842852</c:v>
                </c:pt>
                <c:pt idx="2256">
                  <c:v>9.3516829706842852</c:v>
                </c:pt>
                <c:pt idx="2257">
                  <c:v>9.3510943779904316</c:v>
                </c:pt>
                <c:pt idx="2258">
                  <c:v>9.3505057852965763</c:v>
                </c:pt>
                <c:pt idx="2259">
                  <c:v>9.3505057852965763</c:v>
                </c:pt>
                <c:pt idx="2260">
                  <c:v>9.3499171926027191</c:v>
                </c:pt>
                <c:pt idx="2261">
                  <c:v>9.3481514145211513</c:v>
                </c:pt>
                <c:pt idx="2262">
                  <c:v>9.349328599908862</c:v>
                </c:pt>
                <c:pt idx="2263">
                  <c:v>9.3487400072150084</c:v>
                </c:pt>
                <c:pt idx="2264">
                  <c:v>9.349328599908862</c:v>
                </c:pt>
                <c:pt idx="2265">
                  <c:v>9.3487400072150084</c:v>
                </c:pt>
                <c:pt idx="2266">
                  <c:v>9.3481514145211513</c:v>
                </c:pt>
                <c:pt idx="2267">
                  <c:v>9.3481514145211513</c:v>
                </c:pt>
                <c:pt idx="2268">
                  <c:v>9.3469742291334406</c:v>
                </c:pt>
                <c:pt idx="2269">
                  <c:v>9.3481514145211513</c:v>
                </c:pt>
                <c:pt idx="2270">
                  <c:v>9.3457970437457281</c:v>
                </c:pt>
                <c:pt idx="2271">
                  <c:v>9.3469742291334406</c:v>
                </c:pt>
                <c:pt idx="2272">
                  <c:v>9.3475628218272959</c:v>
                </c:pt>
                <c:pt idx="2273">
                  <c:v>9.3475628218272959</c:v>
                </c:pt>
                <c:pt idx="2274">
                  <c:v>9.3469742291334406</c:v>
                </c:pt>
                <c:pt idx="2275">
                  <c:v>9.3463856364395834</c:v>
                </c:pt>
                <c:pt idx="2276">
                  <c:v>9.3469742291334406</c:v>
                </c:pt>
                <c:pt idx="2277">
                  <c:v>9.3469742291334406</c:v>
                </c:pt>
                <c:pt idx="2278">
                  <c:v>9.3463856364395834</c:v>
                </c:pt>
                <c:pt idx="2279">
                  <c:v>9.3463856364395834</c:v>
                </c:pt>
                <c:pt idx="2280">
                  <c:v>9.3457970437457281</c:v>
                </c:pt>
                <c:pt idx="2281">
                  <c:v>9.3452084510518727</c:v>
                </c:pt>
                <c:pt idx="2282">
                  <c:v>9.3452084510518727</c:v>
                </c:pt>
                <c:pt idx="2283">
                  <c:v>9.3446198583580156</c:v>
                </c:pt>
                <c:pt idx="2284">
                  <c:v>9.3434426729703048</c:v>
                </c:pt>
                <c:pt idx="2285">
                  <c:v>9.3452084510518727</c:v>
                </c:pt>
                <c:pt idx="2286">
                  <c:v>9.3446198583580156</c:v>
                </c:pt>
                <c:pt idx="2287">
                  <c:v>9.3452084510518727</c:v>
                </c:pt>
                <c:pt idx="2288">
                  <c:v>9.3452084510518727</c:v>
                </c:pt>
                <c:pt idx="2289">
                  <c:v>9.3428540802764513</c:v>
                </c:pt>
                <c:pt idx="2290">
                  <c:v>9.3428540802764513</c:v>
                </c:pt>
                <c:pt idx="2291">
                  <c:v>9.3446198583580156</c:v>
                </c:pt>
                <c:pt idx="2292">
                  <c:v>9.3446198583580156</c:v>
                </c:pt>
                <c:pt idx="2293">
                  <c:v>9.3440312656641602</c:v>
                </c:pt>
                <c:pt idx="2294">
                  <c:v>9.3434426729703048</c:v>
                </c:pt>
                <c:pt idx="2295">
                  <c:v>9.3434426729703048</c:v>
                </c:pt>
                <c:pt idx="2296">
                  <c:v>9.3434426729703048</c:v>
                </c:pt>
                <c:pt idx="2297">
                  <c:v>9.3428540802764513</c:v>
                </c:pt>
                <c:pt idx="2298">
                  <c:v>9.3428540802764513</c:v>
                </c:pt>
                <c:pt idx="2299">
                  <c:v>9.3428540802764513</c:v>
                </c:pt>
                <c:pt idx="2300">
                  <c:v>9.3422654875825923</c:v>
                </c:pt>
                <c:pt idx="2301">
                  <c:v>9.341676894888737</c:v>
                </c:pt>
                <c:pt idx="2302">
                  <c:v>9.341676894888737</c:v>
                </c:pt>
                <c:pt idx="2303">
                  <c:v>9.341676894888737</c:v>
                </c:pt>
                <c:pt idx="2304">
                  <c:v>9.3404997095010263</c:v>
                </c:pt>
                <c:pt idx="2305">
                  <c:v>9.3404997095010263</c:v>
                </c:pt>
                <c:pt idx="2306">
                  <c:v>9.3399111168071691</c:v>
                </c:pt>
                <c:pt idx="2307">
                  <c:v>9.3399111168071691</c:v>
                </c:pt>
                <c:pt idx="2308">
                  <c:v>9.3393225241133138</c:v>
                </c:pt>
                <c:pt idx="2309">
                  <c:v>9.3387339314194584</c:v>
                </c:pt>
                <c:pt idx="2310">
                  <c:v>9.3387339314194584</c:v>
                </c:pt>
                <c:pt idx="2311">
                  <c:v>9.338145338725603</c:v>
                </c:pt>
                <c:pt idx="2312">
                  <c:v>9.338145338725603</c:v>
                </c:pt>
                <c:pt idx="2313">
                  <c:v>9.338145338725603</c:v>
                </c:pt>
                <c:pt idx="2314">
                  <c:v>9.3375567460317459</c:v>
                </c:pt>
                <c:pt idx="2315">
                  <c:v>9.3375567460317459</c:v>
                </c:pt>
                <c:pt idx="2316">
                  <c:v>9.3369681533378888</c:v>
                </c:pt>
                <c:pt idx="2317">
                  <c:v>9.3346137825624673</c:v>
                </c:pt>
                <c:pt idx="2318">
                  <c:v>9.334025189868612</c:v>
                </c:pt>
                <c:pt idx="2319">
                  <c:v>9.3352023752563227</c:v>
                </c:pt>
                <c:pt idx="2320">
                  <c:v>9.3352023752563227</c:v>
                </c:pt>
                <c:pt idx="2321">
                  <c:v>9.3352023752563227</c:v>
                </c:pt>
                <c:pt idx="2322">
                  <c:v>9.3346137825624673</c:v>
                </c:pt>
                <c:pt idx="2323">
                  <c:v>9.3352023752563227</c:v>
                </c:pt>
                <c:pt idx="2324">
                  <c:v>9.3346137825624673</c:v>
                </c:pt>
                <c:pt idx="2325">
                  <c:v>9.3346137825624673</c:v>
                </c:pt>
                <c:pt idx="2326">
                  <c:v>9.334025189868612</c:v>
                </c:pt>
                <c:pt idx="2327">
                  <c:v>9.334025189868612</c:v>
                </c:pt>
                <c:pt idx="2328">
                  <c:v>9.3334365971747548</c:v>
                </c:pt>
                <c:pt idx="2329">
                  <c:v>9.3328480044808995</c:v>
                </c:pt>
                <c:pt idx="2330">
                  <c:v>9.3322594117870441</c:v>
                </c:pt>
                <c:pt idx="2331">
                  <c:v>9.3328480044808995</c:v>
                </c:pt>
                <c:pt idx="2332">
                  <c:v>9.3322594117870441</c:v>
                </c:pt>
                <c:pt idx="2333">
                  <c:v>9.331670819093187</c:v>
                </c:pt>
                <c:pt idx="2334">
                  <c:v>9.331670819093187</c:v>
                </c:pt>
                <c:pt idx="2335">
                  <c:v>9.3310822263993316</c:v>
                </c:pt>
                <c:pt idx="2336">
                  <c:v>9.331670819093187</c:v>
                </c:pt>
                <c:pt idx="2337">
                  <c:v>9.3310822263993316</c:v>
                </c:pt>
                <c:pt idx="2338">
                  <c:v>9.3310822263993316</c:v>
                </c:pt>
                <c:pt idx="2339">
                  <c:v>9.330493633705478</c:v>
                </c:pt>
                <c:pt idx="2340">
                  <c:v>9.3299050410116191</c:v>
                </c:pt>
                <c:pt idx="2341">
                  <c:v>9.3293164483177637</c:v>
                </c:pt>
                <c:pt idx="2342">
                  <c:v>9.3293164483177637</c:v>
                </c:pt>
                <c:pt idx="2343">
                  <c:v>9.3293164483177637</c:v>
                </c:pt>
                <c:pt idx="2344">
                  <c:v>9.3293164483177637</c:v>
                </c:pt>
                <c:pt idx="2345">
                  <c:v>9.3281392629300548</c:v>
                </c:pt>
                <c:pt idx="2346">
                  <c:v>9.3281392629300548</c:v>
                </c:pt>
                <c:pt idx="2347">
                  <c:v>9.3275506702361959</c:v>
                </c:pt>
                <c:pt idx="2348">
                  <c:v>9.3281392629300548</c:v>
                </c:pt>
                <c:pt idx="2349">
                  <c:v>9.3281392629300548</c:v>
                </c:pt>
                <c:pt idx="2350">
                  <c:v>9.3275506702361959</c:v>
                </c:pt>
                <c:pt idx="2351">
                  <c:v>9.3275506702361959</c:v>
                </c:pt>
                <c:pt idx="2352">
                  <c:v>9.3269620775423405</c:v>
                </c:pt>
                <c:pt idx="2353">
                  <c:v>9.3269620775423405</c:v>
                </c:pt>
                <c:pt idx="2354">
                  <c:v>9.3281392629300548</c:v>
                </c:pt>
                <c:pt idx="2355">
                  <c:v>9.3281392629300548</c:v>
                </c:pt>
                <c:pt idx="2356">
                  <c:v>9.3281392629300548</c:v>
                </c:pt>
                <c:pt idx="2357">
                  <c:v>9.3275506702361959</c:v>
                </c:pt>
                <c:pt idx="2358">
                  <c:v>9.3269620775423405</c:v>
                </c:pt>
                <c:pt idx="2359">
                  <c:v>9.3263734848484869</c:v>
                </c:pt>
                <c:pt idx="2360">
                  <c:v>9.3269620775423405</c:v>
                </c:pt>
                <c:pt idx="2361">
                  <c:v>9.3269620775423405</c:v>
                </c:pt>
                <c:pt idx="2362">
                  <c:v>9.3263734848484869</c:v>
                </c:pt>
                <c:pt idx="2363">
                  <c:v>9.3257848921546298</c:v>
                </c:pt>
                <c:pt idx="2364">
                  <c:v>9.3257848921546298</c:v>
                </c:pt>
                <c:pt idx="2365">
                  <c:v>9.3257848921546298</c:v>
                </c:pt>
                <c:pt idx="2366">
                  <c:v>9.3263734848484869</c:v>
                </c:pt>
                <c:pt idx="2367">
                  <c:v>9.3263734848484869</c:v>
                </c:pt>
                <c:pt idx="2368">
                  <c:v>9.3263734848484869</c:v>
                </c:pt>
                <c:pt idx="2369">
                  <c:v>9.3263734848484869</c:v>
                </c:pt>
                <c:pt idx="2370">
                  <c:v>9.3257848921546298</c:v>
                </c:pt>
                <c:pt idx="2371">
                  <c:v>9.3251962994607727</c:v>
                </c:pt>
                <c:pt idx="2372">
                  <c:v>9.3251962994607727</c:v>
                </c:pt>
                <c:pt idx="2373">
                  <c:v>9.3251962994607727</c:v>
                </c:pt>
                <c:pt idx="2374">
                  <c:v>9.3257848921546298</c:v>
                </c:pt>
                <c:pt idx="2375">
                  <c:v>9.3257848921546298</c:v>
                </c:pt>
                <c:pt idx="2376">
                  <c:v>9.3251962994607727</c:v>
                </c:pt>
                <c:pt idx="2377">
                  <c:v>9.3251962994607727</c:v>
                </c:pt>
                <c:pt idx="2378">
                  <c:v>9.3246077067669173</c:v>
                </c:pt>
                <c:pt idx="2379">
                  <c:v>9.3251962994607727</c:v>
                </c:pt>
                <c:pt idx="2380">
                  <c:v>9.3251962994607727</c:v>
                </c:pt>
                <c:pt idx="2381">
                  <c:v>9.3251962994607727</c:v>
                </c:pt>
                <c:pt idx="2382">
                  <c:v>9.3251962994607727</c:v>
                </c:pt>
                <c:pt idx="2383">
                  <c:v>9.3240191140730619</c:v>
                </c:pt>
                <c:pt idx="2384">
                  <c:v>9.3240191140730619</c:v>
                </c:pt>
                <c:pt idx="2385">
                  <c:v>9.3246077067669173</c:v>
                </c:pt>
                <c:pt idx="2386">
                  <c:v>9.3240191140730619</c:v>
                </c:pt>
                <c:pt idx="2387">
                  <c:v>9.3228419286853494</c:v>
                </c:pt>
                <c:pt idx="2388">
                  <c:v>9.3240191140730619</c:v>
                </c:pt>
                <c:pt idx="2389">
                  <c:v>9.3234305213792066</c:v>
                </c:pt>
                <c:pt idx="2390">
                  <c:v>9.3234305213792066</c:v>
                </c:pt>
                <c:pt idx="2391">
                  <c:v>9.3240191140730619</c:v>
                </c:pt>
                <c:pt idx="2392">
                  <c:v>9.3240191140730619</c:v>
                </c:pt>
                <c:pt idx="2393">
                  <c:v>9.3240191140730619</c:v>
                </c:pt>
                <c:pt idx="2394">
                  <c:v>9.3240191140730619</c:v>
                </c:pt>
                <c:pt idx="2395">
                  <c:v>9.3240191140730619</c:v>
                </c:pt>
                <c:pt idx="2396">
                  <c:v>9.3234305213792066</c:v>
                </c:pt>
                <c:pt idx="2397">
                  <c:v>9.3216647432976387</c:v>
                </c:pt>
                <c:pt idx="2398">
                  <c:v>9.3222533359914941</c:v>
                </c:pt>
                <c:pt idx="2399">
                  <c:v>9.3228419286853494</c:v>
                </c:pt>
                <c:pt idx="2400">
                  <c:v>9.3228419286853494</c:v>
                </c:pt>
                <c:pt idx="2401">
                  <c:v>9.3222533359914941</c:v>
                </c:pt>
                <c:pt idx="2402">
                  <c:v>9.3228419286853494</c:v>
                </c:pt>
                <c:pt idx="2403">
                  <c:v>9.3234305213792066</c:v>
                </c:pt>
                <c:pt idx="2404">
                  <c:v>9.3228419286853494</c:v>
                </c:pt>
                <c:pt idx="2405">
                  <c:v>9.3240191140730619</c:v>
                </c:pt>
                <c:pt idx="2406">
                  <c:v>9.3240191140730619</c:v>
                </c:pt>
                <c:pt idx="2407">
                  <c:v>9.3234305213792066</c:v>
                </c:pt>
                <c:pt idx="2408">
                  <c:v>9.3234305213792066</c:v>
                </c:pt>
                <c:pt idx="2409">
                  <c:v>9.3234305213792066</c:v>
                </c:pt>
                <c:pt idx="2410">
                  <c:v>9.3234305213792066</c:v>
                </c:pt>
                <c:pt idx="2411">
                  <c:v>9.3228419286853494</c:v>
                </c:pt>
                <c:pt idx="2412">
                  <c:v>9.3234305213792066</c:v>
                </c:pt>
                <c:pt idx="2413">
                  <c:v>9.3228419286853494</c:v>
                </c:pt>
                <c:pt idx="2414">
                  <c:v>9.3216647432976387</c:v>
                </c:pt>
                <c:pt idx="2415">
                  <c:v>9.3216647432976387</c:v>
                </c:pt>
                <c:pt idx="2416">
                  <c:v>9.3216647432976387</c:v>
                </c:pt>
                <c:pt idx="2417">
                  <c:v>9.3216647432976387</c:v>
                </c:pt>
                <c:pt idx="2418">
                  <c:v>9.3216647432976387</c:v>
                </c:pt>
                <c:pt idx="2419">
                  <c:v>9.3216647432976387</c:v>
                </c:pt>
                <c:pt idx="2420">
                  <c:v>9.3216647432976387</c:v>
                </c:pt>
                <c:pt idx="2421">
                  <c:v>9.3216647432976387</c:v>
                </c:pt>
                <c:pt idx="2422">
                  <c:v>9.3216647432976387</c:v>
                </c:pt>
                <c:pt idx="2423">
                  <c:v>9.3222533359914941</c:v>
                </c:pt>
                <c:pt idx="2424">
                  <c:v>9.3222533359914941</c:v>
                </c:pt>
                <c:pt idx="2425">
                  <c:v>9.3204875579099262</c:v>
                </c:pt>
                <c:pt idx="2426">
                  <c:v>9.3210761506037834</c:v>
                </c:pt>
                <c:pt idx="2427">
                  <c:v>9.3204875579099262</c:v>
                </c:pt>
                <c:pt idx="2428">
                  <c:v>9.3204875579099262</c:v>
                </c:pt>
                <c:pt idx="2429">
                  <c:v>9.3204875579099262</c:v>
                </c:pt>
                <c:pt idx="2430">
                  <c:v>9.3204875579099262</c:v>
                </c:pt>
                <c:pt idx="2431">
                  <c:v>9.3204875579099262</c:v>
                </c:pt>
                <c:pt idx="2432">
                  <c:v>9.3204875579099262</c:v>
                </c:pt>
                <c:pt idx="2433">
                  <c:v>9.3193103725222155</c:v>
                </c:pt>
                <c:pt idx="2434">
                  <c:v>9.3193103725222155</c:v>
                </c:pt>
                <c:pt idx="2435">
                  <c:v>9.3193103725222155</c:v>
                </c:pt>
                <c:pt idx="2436">
                  <c:v>9.3187217798283584</c:v>
                </c:pt>
                <c:pt idx="2437">
                  <c:v>9.3193103725222155</c:v>
                </c:pt>
                <c:pt idx="2438">
                  <c:v>9.3193103725222155</c:v>
                </c:pt>
                <c:pt idx="2439">
                  <c:v>9.3193103725222155</c:v>
                </c:pt>
                <c:pt idx="2440">
                  <c:v>9.3193103725222155</c:v>
                </c:pt>
                <c:pt idx="2441">
                  <c:v>9.3187217798283584</c:v>
                </c:pt>
                <c:pt idx="2442">
                  <c:v>9.3193103725222155</c:v>
                </c:pt>
                <c:pt idx="2443">
                  <c:v>9.3187217798283584</c:v>
                </c:pt>
                <c:pt idx="2444">
                  <c:v>9.3193103725222155</c:v>
                </c:pt>
                <c:pt idx="2445">
                  <c:v>9.3193103725222155</c:v>
                </c:pt>
                <c:pt idx="2446">
                  <c:v>9.3187217798283584</c:v>
                </c:pt>
                <c:pt idx="2447">
                  <c:v>9.3187217798283584</c:v>
                </c:pt>
                <c:pt idx="2448">
                  <c:v>9.3187217798283584</c:v>
                </c:pt>
                <c:pt idx="2449">
                  <c:v>9.318133187134503</c:v>
                </c:pt>
                <c:pt idx="2450">
                  <c:v>9.3187217798283584</c:v>
                </c:pt>
                <c:pt idx="2451">
                  <c:v>9.3187217798283584</c:v>
                </c:pt>
                <c:pt idx="2452">
                  <c:v>9.3187217798283584</c:v>
                </c:pt>
                <c:pt idx="2453">
                  <c:v>9.3187217798283584</c:v>
                </c:pt>
                <c:pt idx="2454">
                  <c:v>9.3175445944406476</c:v>
                </c:pt>
                <c:pt idx="2455">
                  <c:v>9.318133187134503</c:v>
                </c:pt>
                <c:pt idx="2456">
                  <c:v>9.318133187134503</c:v>
                </c:pt>
                <c:pt idx="2457">
                  <c:v>9.3175445944406476</c:v>
                </c:pt>
                <c:pt idx="2458">
                  <c:v>9.3175445944406476</c:v>
                </c:pt>
                <c:pt idx="2459">
                  <c:v>9.3169560017467905</c:v>
                </c:pt>
                <c:pt idx="2460">
                  <c:v>9.3169560017467905</c:v>
                </c:pt>
                <c:pt idx="2461">
                  <c:v>9.3163674090529351</c:v>
                </c:pt>
                <c:pt idx="2462">
                  <c:v>9.3163674090529351</c:v>
                </c:pt>
                <c:pt idx="2463">
                  <c:v>9.3157788163590816</c:v>
                </c:pt>
                <c:pt idx="2464">
                  <c:v>9.3163674090529351</c:v>
                </c:pt>
                <c:pt idx="2465">
                  <c:v>9.3163674090529351</c:v>
                </c:pt>
                <c:pt idx="2466">
                  <c:v>9.3157788163590816</c:v>
                </c:pt>
                <c:pt idx="2467">
                  <c:v>9.3157788163590816</c:v>
                </c:pt>
                <c:pt idx="2468">
                  <c:v>9.3151902236652226</c:v>
                </c:pt>
                <c:pt idx="2469">
                  <c:v>9.3146016309713673</c:v>
                </c:pt>
                <c:pt idx="2470">
                  <c:v>9.3151902236652226</c:v>
                </c:pt>
                <c:pt idx="2471">
                  <c:v>9.3151902236652226</c:v>
                </c:pt>
                <c:pt idx="2472">
                  <c:v>9.3151902236652226</c:v>
                </c:pt>
                <c:pt idx="2473">
                  <c:v>9.3146016309713673</c:v>
                </c:pt>
                <c:pt idx="2474">
                  <c:v>9.3151902236652226</c:v>
                </c:pt>
                <c:pt idx="2475">
                  <c:v>9.3140130382775119</c:v>
                </c:pt>
                <c:pt idx="2476">
                  <c:v>9.3134244455836583</c:v>
                </c:pt>
                <c:pt idx="2477">
                  <c:v>9.3134244455836583</c:v>
                </c:pt>
                <c:pt idx="2478">
                  <c:v>9.3134244455836583</c:v>
                </c:pt>
                <c:pt idx="2479">
                  <c:v>9.3134244455836583</c:v>
                </c:pt>
                <c:pt idx="2480">
                  <c:v>9.3128358528897994</c:v>
                </c:pt>
                <c:pt idx="2481">
                  <c:v>9.3122472601959441</c:v>
                </c:pt>
                <c:pt idx="2482">
                  <c:v>9.3128358528897994</c:v>
                </c:pt>
                <c:pt idx="2483">
                  <c:v>9.3122472601959441</c:v>
                </c:pt>
                <c:pt idx="2484">
                  <c:v>9.3122472601959441</c:v>
                </c:pt>
                <c:pt idx="2485">
                  <c:v>9.3110700748082333</c:v>
                </c:pt>
                <c:pt idx="2486">
                  <c:v>9.3122472601959441</c:v>
                </c:pt>
                <c:pt idx="2487">
                  <c:v>9.3122472601959441</c:v>
                </c:pt>
                <c:pt idx="2488">
                  <c:v>9.3116586675020905</c:v>
                </c:pt>
                <c:pt idx="2489">
                  <c:v>9.3122472601959441</c:v>
                </c:pt>
                <c:pt idx="2490">
                  <c:v>9.3122472601959441</c:v>
                </c:pt>
                <c:pt idx="2491">
                  <c:v>9.3116586675020905</c:v>
                </c:pt>
                <c:pt idx="2492">
                  <c:v>9.3116586675020905</c:v>
                </c:pt>
                <c:pt idx="2493">
                  <c:v>9.3110700748082333</c:v>
                </c:pt>
                <c:pt idx="2494">
                  <c:v>9.3116586675020905</c:v>
                </c:pt>
                <c:pt idx="2495">
                  <c:v>9.3110700748082333</c:v>
                </c:pt>
                <c:pt idx="2496">
                  <c:v>9.3057727405635298</c:v>
                </c:pt>
                <c:pt idx="2497">
                  <c:v>9.3098928894205208</c:v>
                </c:pt>
                <c:pt idx="2498">
                  <c:v>9.3104814821143762</c:v>
                </c:pt>
                <c:pt idx="2499">
                  <c:v>9.3104814821143762</c:v>
                </c:pt>
                <c:pt idx="2500">
                  <c:v>9.3098928894205208</c:v>
                </c:pt>
                <c:pt idx="2501">
                  <c:v>9.3104814821143762</c:v>
                </c:pt>
                <c:pt idx="2502">
                  <c:v>9.3098928894205208</c:v>
                </c:pt>
                <c:pt idx="2503">
                  <c:v>9.3098928894205208</c:v>
                </c:pt>
                <c:pt idx="2504">
                  <c:v>9.3098928894205208</c:v>
                </c:pt>
                <c:pt idx="2505">
                  <c:v>9.3093042967266655</c:v>
                </c:pt>
                <c:pt idx="2506">
                  <c:v>9.3093042967266655</c:v>
                </c:pt>
                <c:pt idx="2507">
                  <c:v>9.3093042967266655</c:v>
                </c:pt>
                <c:pt idx="2508">
                  <c:v>9.3087157040328101</c:v>
                </c:pt>
                <c:pt idx="2509">
                  <c:v>9.3087157040328101</c:v>
                </c:pt>
                <c:pt idx="2510">
                  <c:v>9.308127111338953</c:v>
                </c:pt>
                <c:pt idx="2511">
                  <c:v>9.308127111338953</c:v>
                </c:pt>
                <c:pt idx="2512">
                  <c:v>9.3075385186450976</c:v>
                </c:pt>
                <c:pt idx="2513">
                  <c:v>9.3075385186450976</c:v>
                </c:pt>
                <c:pt idx="2514">
                  <c:v>9.308127111338953</c:v>
                </c:pt>
                <c:pt idx="2515">
                  <c:v>9.308127111338953</c:v>
                </c:pt>
                <c:pt idx="2516">
                  <c:v>9.3075385186450976</c:v>
                </c:pt>
                <c:pt idx="2517">
                  <c:v>9.3075385186450976</c:v>
                </c:pt>
                <c:pt idx="2518">
                  <c:v>9.3075385186450976</c:v>
                </c:pt>
                <c:pt idx="2519">
                  <c:v>9.3063613332573869</c:v>
                </c:pt>
                <c:pt idx="2520">
                  <c:v>9.3063613332573869</c:v>
                </c:pt>
                <c:pt idx="2521">
                  <c:v>9.3069499259512423</c:v>
                </c:pt>
                <c:pt idx="2522">
                  <c:v>9.3069499259512423</c:v>
                </c:pt>
                <c:pt idx="2523">
                  <c:v>9.3057727405635298</c:v>
                </c:pt>
                <c:pt idx="2524">
                  <c:v>9.3063613332573869</c:v>
                </c:pt>
                <c:pt idx="2525">
                  <c:v>9.3063613332573869</c:v>
                </c:pt>
                <c:pt idx="2526">
                  <c:v>9.3057727405635298</c:v>
                </c:pt>
                <c:pt idx="2527">
                  <c:v>9.3051841478696744</c:v>
                </c:pt>
                <c:pt idx="2528">
                  <c:v>9.304595555175819</c:v>
                </c:pt>
                <c:pt idx="2529">
                  <c:v>9.304595555175819</c:v>
                </c:pt>
                <c:pt idx="2530">
                  <c:v>9.304595555175819</c:v>
                </c:pt>
                <c:pt idx="2531">
                  <c:v>9.304595555175819</c:v>
                </c:pt>
                <c:pt idx="2532">
                  <c:v>9.3040069624819619</c:v>
                </c:pt>
                <c:pt idx="2533">
                  <c:v>9.304595555175819</c:v>
                </c:pt>
                <c:pt idx="2534">
                  <c:v>9.3040069624819619</c:v>
                </c:pt>
                <c:pt idx="2535">
                  <c:v>9.3040069624819619</c:v>
                </c:pt>
                <c:pt idx="2536">
                  <c:v>9.3040069624819619</c:v>
                </c:pt>
                <c:pt idx="2537">
                  <c:v>9.3028297770942512</c:v>
                </c:pt>
                <c:pt idx="2538">
                  <c:v>9.2457362857902332</c:v>
                </c:pt>
                <c:pt idx="2539">
                  <c:v>9.2522108054226475</c:v>
                </c:pt>
                <c:pt idx="2540">
                  <c:v>9.2545651761980725</c:v>
                </c:pt>
                <c:pt idx="2541">
                  <c:v>9.2563309542796368</c:v>
                </c:pt>
                <c:pt idx="2542">
                  <c:v>9.2557423615857832</c:v>
                </c:pt>
                <c:pt idx="2543">
                  <c:v>9.2557423615857832</c:v>
                </c:pt>
                <c:pt idx="2544">
                  <c:v>9.2539765835042136</c:v>
                </c:pt>
                <c:pt idx="2545">
                  <c:v>9.2527993981165046</c:v>
                </c:pt>
                <c:pt idx="2546">
                  <c:v>9.2510336200349368</c:v>
                </c:pt>
                <c:pt idx="2547">
                  <c:v>9.2486792492595118</c:v>
                </c:pt>
                <c:pt idx="2548">
                  <c:v>9.2457362857902332</c:v>
                </c:pt>
                <c:pt idx="2549">
                  <c:v>9.2445591004025225</c:v>
                </c:pt>
                <c:pt idx="2550">
                  <c:v>9.2427933223209546</c:v>
                </c:pt>
                <c:pt idx="2551">
                  <c:v>9.2416161369332404</c:v>
                </c:pt>
                <c:pt idx="2552">
                  <c:v>9.2416161369332404</c:v>
                </c:pt>
                <c:pt idx="2553">
                  <c:v>9.2422047296270993</c:v>
                </c:pt>
                <c:pt idx="2554">
                  <c:v>9.24338191501481</c:v>
                </c:pt>
                <c:pt idx="2555">
                  <c:v>9.2439705077086654</c:v>
                </c:pt>
                <c:pt idx="2556">
                  <c:v>9.2439705077086654</c:v>
                </c:pt>
                <c:pt idx="2557">
                  <c:v>9.2445591004025225</c:v>
                </c:pt>
                <c:pt idx="2558">
                  <c:v>9.2451476930963778</c:v>
                </c:pt>
                <c:pt idx="2559">
                  <c:v>9.2451476930963778</c:v>
                </c:pt>
                <c:pt idx="2560">
                  <c:v>9.2445591004025225</c:v>
                </c:pt>
                <c:pt idx="2561">
                  <c:v>9.2451476930963778</c:v>
                </c:pt>
                <c:pt idx="2562">
                  <c:v>9.2457362857902332</c:v>
                </c:pt>
                <c:pt idx="2563">
                  <c:v>9.2451476930963778</c:v>
                </c:pt>
                <c:pt idx="2564">
                  <c:v>9.2451476930963778</c:v>
                </c:pt>
                <c:pt idx="2565">
                  <c:v>9.2451476930963778</c:v>
                </c:pt>
                <c:pt idx="2566">
                  <c:v>9.2451476930963778</c:v>
                </c:pt>
                <c:pt idx="2567">
                  <c:v>9.2451476930963778</c:v>
                </c:pt>
                <c:pt idx="2568">
                  <c:v>9.2445591004025225</c:v>
                </c:pt>
                <c:pt idx="2569">
                  <c:v>9.2439705077086654</c:v>
                </c:pt>
                <c:pt idx="2570">
                  <c:v>9.24338191501481</c:v>
                </c:pt>
                <c:pt idx="2571">
                  <c:v>9.2439705077086654</c:v>
                </c:pt>
                <c:pt idx="2572">
                  <c:v>9.24338191501481</c:v>
                </c:pt>
                <c:pt idx="2573">
                  <c:v>9.2427933223209546</c:v>
                </c:pt>
                <c:pt idx="2574">
                  <c:v>9.24338191501481</c:v>
                </c:pt>
                <c:pt idx="2575">
                  <c:v>9.2427933223209546</c:v>
                </c:pt>
                <c:pt idx="2576">
                  <c:v>9.2422047296270993</c:v>
                </c:pt>
                <c:pt idx="2577">
                  <c:v>9.2410275442393868</c:v>
                </c:pt>
                <c:pt idx="2578">
                  <c:v>9.2416161369332404</c:v>
                </c:pt>
                <c:pt idx="2579">
                  <c:v>9.2410275442393868</c:v>
                </c:pt>
                <c:pt idx="2580">
                  <c:v>9.2416161369332404</c:v>
                </c:pt>
                <c:pt idx="2581">
                  <c:v>9.2410275442393868</c:v>
                </c:pt>
                <c:pt idx="2582">
                  <c:v>9.2410275442393868</c:v>
                </c:pt>
                <c:pt idx="2583">
                  <c:v>9.2404389515455314</c:v>
                </c:pt>
                <c:pt idx="2584">
                  <c:v>9.239850358851676</c:v>
                </c:pt>
                <c:pt idx="2585">
                  <c:v>9.2404389515455314</c:v>
                </c:pt>
                <c:pt idx="2586">
                  <c:v>9.2404389515455314</c:v>
                </c:pt>
                <c:pt idx="2587">
                  <c:v>9.239850358851676</c:v>
                </c:pt>
                <c:pt idx="2588">
                  <c:v>9.239850358851676</c:v>
                </c:pt>
                <c:pt idx="2589">
                  <c:v>9.2392617661578189</c:v>
                </c:pt>
                <c:pt idx="2590">
                  <c:v>9.2392617661578189</c:v>
                </c:pt>
                <c:pt idx="2591">
                  <c:v>9.2392617661578189</c:v>
                </c:pt>
                <c:pt idx="2592">
                  <c:v>9.2392617661578189</c:v>
                </c:pt>
                <c:pt idx="2593">
                  <c:v>9.2392617661578189</c:v>
                </c:pt>
                <c:pt idx="2594">
                  <c:v>9.2386731734639636</c:v>
                </c:pt>
                <c:pt idx="2595">
                  <c:v>9.2386731734639636</c:v>
                </c:pt>
                <c:pt idx="2596">
                  <c:v>9.2386731734639636</c:v>
                </c:pt>
                <c:pt idx="2597">
                  <c:v>9.2380845807701082</c:v>
                </c:pt>
                <c:pt idx="2598">
                  <c:v>9.2380845807701082</c:v>
                </c:pt>
                <c:pt idx="2599">
                  <c:v>9.2380845807701082</c:v>
                </c:pt>
                <c:pt idx="2600">
                  <c:v>9.2374959880762511</c:v>
                </c:pt>
                <c:pt idx="2601">
                  <c:v>9.2374959880762511</c:v>
                </c:pt>
                <c:pt idx="2602">
                  <c:v>9.2369073953823957</c:v>
                </c:pt>
                <c:pt idx="2603">
                  <c:v>9.2369073953823957</c:v>
                </c:pt>
                <c:pt idx="2604">
                  <c:v>9.2351416173008278</c:v>
                </c:pt>
                <c:pt idx="2605">
                  <c:v>9.2339644319131153</c:v>
                </c:pt>
                <c:pt idx="2606">
                  <c:v>9.23337583921926</c:v>
                </c:pt>
                <c:pt idx="2607">
                  <c:v>9.2357302099946832</c:v>
                </c:pt>
                <c:pt idx="2608">
                  <c:v>9.2321986538315493</c:v>
                </c:pt>
                <c:pt idx="2609">
                  <c:v>9.2351416173008278</c:v>
                </c:pt>
                <c:pt idx="2610">
                  <c:v>9.2351416173008278</c:v>
                </c:pt>
                <c:pt idx="2611">
                  <c:v>9.2345530246069725</c:v>
                </c:pt>
                <c:pt idx="2612">
                  <c:v>9.2321986538315493</c:v>
                </c:pt>
                <c:pt idx="2613">
                  <c:v>9.2345530246069725</c:v>
                </c:pt>
                <c:pt idx="2614">
                  <c:v>9.2345530246069725</c:v>
                </c:pt>
                <c:pt idx="2615">
                  <c:v>9.2351416173008278</c:v>
                </c:pt>
                <c:pt idx="2616">
                  <c:v>9.2304328757499814</c:v>
                </c:pt>
                <c:pt idx="2617">
                  <c:v>9.229844283056126</c:v>
                </c:pt>
                <c:pt idx="2618">
                  <c:v>9.2286670976684135</c:v>
                </c:pt>
                <c:pt idx="2619">
                  <c:v>9.229844283056126</c:v>
                </c:pt>
                <c:pt idx="2620">
                  <c:v>9.2304328757499814</c:v>
                </c:pt>
                <c:pt idx="2621">
                  <c:v>9.2286670976684135</c:v>
                </c:pt>
                <c:pt idx="2622">
                  <c:v>9.2316100611376921</c:v>
                </c:pt>
                <c:pt idx="2623">
                  <c:v>9.2321986538315493</c:v>
                </c:pt>
                <c:pt idx="2624">
                  <c:v>9.2292556903622689</c:v>
                </c:pt>
                <c:pt idx="2625">
                  <c:v>9.2274899122807028</c:v>
                </c:pt>
                <c:pt idx="2626">
                  <c:v>9.2339644319131153</c:v>
                </c:pt>
                <c:pt idx="2627">
                  <c:v>9.2339644319131153</c:v>
                </c:pt>
                <c:pt idx="2628">
                  <c:v>9.23337583921926</c:v>
                </c:pt>
                <c:pt idx="2629">
                  <c:v>9.2327872465254064</c:v>
                </c:pt>
                <c:pt idx="2630">
                  <c:v>9.2321986538315493</c:v>
                </c:pt>
                <c:pt idx="2631">
                  <c:v>9.2321986538315493</c:v>
                </c:pt>
                <c:pt idx="2632">
                  <c:v>9.2316100611376921</c:v>
                </c:pt>
                <c:pt idx="2633">
                  <c:v>9.2316100611376921</c:v>
                </c:pt>
                <c:pt idx="2634">
                  <c:v>9.2316100611376921</c:v>
                </c:pt>
                <c:pt idx="2635">
                  <c:v>9.2304328757499814</c:v>
                </c:pt>
                <c:pt idx="2636">
                  <c:v>9.2304328757499814</c:v>
                </c:pt>
                <c:pt idx="2637">
                  <c:v>9.229844283056126</c:v>
                </c:pt>
                <c:pt idx="2638">
                  <c:v>9.2251355415052796</c:v>
                </c:pt>
                <c:pt idx="2639">
                  <c:v>9.229844283056126</c:v>
                </c:pt>
                <c:pt idx="2640">
                  <c:v>9.229844283056126</c:v>
                </c:pt>
                <c:pt idx="2641">
                  <c:v>9.2292556903622689</c:v>
                </c:pt>
                <c:pt idx="2642">
                  <c:v>9.2274899122807028</c:v>
                </c:pt>
                <c:pt idx="2643">
                  <c:v>9.2227811707298546</c:v>
                </c:pt>
                <c:pt idx="2644">
                  <c:v>9.2274899122807028</c:v>
                </c:pt>
                <c:pt idx="2645">
                  <c:v>9.2251355415052796</c:v>
                </c:pt>
                <c:pt idx="2646">
                  <c:v>9.2245469488114225</c:v>
                </c:pt>
                <c:pt idx="2647">
                  <c:v>9.2245469488114225</c:v>
                </c:pt>
                <c:pt idx="2648">
                  <c:v>9.2286670976684135</c:v>
                </c:pt>
                <c:pt idx="2649">
                  <c:v>9.2263127268929903</c:v>
                </c:pt>
                <c:pt idx="2650">
                  <c:v>9.2251355415052796</c:v>
                </c:pt>
                <c:pt idx="2651">
                  <c:v>9.2280785049745582</c:v>
                </c:pt>
                <c:pt idx="2652">
                  <c:v>9.2274899122807028</c:v>
                </c:pt>
                <c:pt idx="2653">
                  <c:v>9.2216039853421439</c:v>
                </c:pt>
                <c:pt idx="2654">
                  <c:v>9.2221925780359992</c:v>
                </c:pt>
                <c:pt idx="2655">
                  <c:v>9.2286670976684135</c:v>
                </c:pt>
                <c:pt idx="2656">
                  <c:v>9.2251355415052796</c:v>
                </c:pt>
                <c:pt idx="2657">
                  <c:v>9.2233697634237117</c:v>
                </c:pt>
                <c:pt idx="2658">
                  <c:v>9.2180724291790099</c:v>
                </c:pt>
                <c:pt idx="2659">
                  <c:v>9.2245469488114225</c:v>
                </c:pt>
                <c:pt idx="2660">
                  <c:v>9.2227811707298546</c:v>
                </c:pt>
                <c:pt idx="2661">
                  <c:v>9.2245469488114225</c:v>
                </c:pt>
                <c:pt idx="2662">
                  <c:v>9.2227811707298546</c:v>
                </c:pt>
                <c:pt idx="2663">
                  <c:v>9.2174838364851528</c:v>
                </c:pt>
                <c:pt idx="2664">
                  <c:v>9.2227811707298546</c:v>
                </c:pt>
                <c:pt idx="2665">
                  <c:v>9.2239583561175671</c:v>
                </c:pt>
                <c:pt idx="2666">
                  <c:v>9.2245469488114225</c:v>
                </c:pt>
                <c:pt idx="2667">
                  <c:v>9.2239583561175671</c:v>
                </c:pt>
                <c:pt idx="2668">
                  <c:v>9.219838207260576</c:v>
                </c:pt>
                <c:pt idx="2669">
                  <c:v>9.225724134199135</c:v>
                </c:pt>
                <c:pt idx="2670">
                  <c:v>9.2251355415052796</c:v>
                </c:pt>
                <c:pt idx="2671">
                  <c:v>9.2233697634237117</c:v>
                </c:pt>
                <c:pt idx="2672">
                  <c:v>9.2239583561175671</c:v>
                </c:pt>
                <c:pt idx="2673">
                  <c:v>9.2204267999544332</c:v>
                </c:pt>
                <c:pt idx="2674">
                  <c:v>9.2239583561175671</c:v>
                </c:pt>
                <c:pt idx="2675">
                  <c:v>9.2227811707298546</c:v>
                </c:pt>
                <c:pt idx="2676">
                  <c:v>9.2227811707298546</c:v>
                </c:pt>
                <c:pt idx="2677">
                  <c:v>9.2221925780359992</c:v>
                </c:pt>
                <c:pt idx="2678">
                  <c:v>9.2216039853421439</c:v>
                </c:pt>
                <c:pt idx="2679">
                  <c:v>9.2210153926482867</c:v>
                </c:pt>
                <c:pt idx="2680">
                  <c:v>9.2221925780359992</c:v>
                </c:pt>
                <c:pt idx="2681">
                  <c:v>9.2210153926482867</c:v>
                </c:pt>
                <c:pt idx="2682">
                  <c:v>9.2221925780359992</c:v>
                </c:pt>
                <c:pt idx="2683">
                  <c:v>9.2210153926482867</c:v>
                </c:pt>
                <c:pt idx="2684">
                  <c:v>9.2221925780359992</c:v>
                </c:pt>
                <c:pt idx="2685">
                  <c:v>9.2221925780359992</c:v>
                </c:pt>
                <c:pt idx="2686">
                  <c:v>9.2221925780359992</c:v>
                </c:pt>
                <c:pt idx="2687">
                  <c:v>9.219838207260576</c:v>
                </c:pt>
                <c:pt idx="2688">
                  <c:v>9.2216039853421439</c:v>
                </c:pt>
                <c:pt idx="2689">
                  <c:v>9.2168952437912957</c:v>
                </c:pt>
                <c:pt idx="2690">
                  <c:v>9.2180724291790099</c:v>
                </c:pt>
                <c:pt idx="2691">
                  <c:v>9.2210153926482867</c:v>
                </c:pt>
                <c:pt idx="2692">
                  <c:v>9.2192496145667189</c:v>
                </c:pt>
                <c:pt idx="2693">
                  <c:v>9.2192496145667189</c:v>
                </c:pt>
                <c:pt idx="2694">
                  <c:v>9.219838207260576</c:v>
                </c:pt>
                <c:pt idx="2695">
                  <c:v>9.2186610218728635</c:v>
                </c:pt>
                <c:pt idx="2696">
                  <c:v>9.2204267999544332</c:v>
                </c:pt>
                <c:pt idx="2697">
                  <c:v>9.2227811707298546</c:v>
                </c:pt>
                <c:pt idx="2698">
                  <c:v>9.2216039853421439</c:v>
                </c:pt>
                <c:pt idx="2699">
                  <c:v>9.2192496145667189</c:v>
                </c:pt>
                <c:pt idx="2700">
                  <c:v>9.2210153926482867</c:v>
                </c:pt>
                <c:pt idx="2701">
                  <c:v>9.2216039853421439</c:v>
                </c:pt>
                <c:pt idx="2702">
                  <c:v>9.219838207260576</c:v>
                </c:pt>
                <c:pt idx="2703">
                  <c:v>9.2174838364851528</c:v>
                </c:pt>
                <c:pt idx="2704">
                  <c:v>9.219838207260576</c:v>
                </c:pt>
                <c:pt idx="2705">
                  <c:v>9.2210153926482867</c:v>
                </c:pt>
                <c:pt idx="2706">
                  <c:v>9.2192496145667189</c:v>
                </c:pt>
                <c:pt idx="2707">
                  <c:v>9.2210153926482867</c:v>
                </c:pt>
                <c:pt idx="2708">
                  <c:v>9.2192496145667189</c:v>
                </c:pt>
                <c:pt idx="2709">
                  <c:v>9.2180724291790099</c:v>
                </c:pt>
                <c:pt idx="2710">
                  <c:v>9.2210153926482867</c:v>
                </c:pt>
                <c:pt idx="2711">
                  <c:v>9.2174838364851528</c:v>
                </c:pt>
                <c:pt idx="2712">
                  <c:v>9.2204267999544332</c:v>
                </c:pt>
                <c:pt idx="2713">
                  <c:v>9.219838207260576</c:v>
                </c:pt>
                <c:pt idx="2714">
                  <c:v>9.2210153926482867</c:v>
                </c:pt>
                <c:pt idx="2715">
                  <c:v>9.2204267999544332</c:v>
                </c:pt>
                <c:pt idx="2716">
                  <c:v>9.2216039853421439</c:v>
                </c:pt>
                <c:pt idx="2717">
                  <c:v>9.2210153926482867</c:v>
                </c:pt>
                <c:pt idx="2718">
                  <c:v>9.2216039853421439</c:v>
                </c:pt>
                <c:pt idx="2719">
                  <c:v>9.2204267999544332</c:v>
                </c:pt>
                <c:pt idx="2720">
                  <c:v>9.2204267999544332</c:v>
                </c:pt>
                <c:pt idx="2721">
                  <c:v>9.2192496145667189</c:v>
                </c:pt>
                <c:pt idx="2722">
                  <c:v>9.2192496145667189</c:v>
                </c:pt>
                <c:pt idx="2723">
                  <c:v>9.2186610218728635</c:v>
                </c:pt>
                <c:pt idx="2724">
                  <c:v>9.2186610218728635</c:v>
                </c:pt>
                <c:pt idx="2725">
                  <c:v>9.2186610218728635</c:v>
                </c:pt>
                <c:pt idx="2726">
                  <c:v>9.2174838364851528</c:v>
                </c:pt>
                <c:pt idx="2727">
                  <c:v>9.2180724291790099</c:v>
                </c:pt>
                <c:pt idx="2728">
                  <c:v>9.2163066510974421</c:v>
                </c:pt>
                <c:pt idx="2729">
                  <c:v>9.2168952437912957</c:v>
                </c:pt>
                <c:pt idx="2730">
                  <c:v>9.2168952437912957</c:v>
                </c:pt>
                <c:pt idx="2731">
                  <c:v>9.2157180584035849</c:v>
                </c:pt>
                <c:pt idx="2732">
                  <c:v>9.2139522803220171</c:v>
                </c:pt>
                <c:pt idx="2733">
                  <c:v>9.2145408730158724</c:v>
                </c:pt>
                <c:pt idx="2734">
                  <c:v>9.2192496145667189</c:v>
                </c:pt>
                <c:pt idx="2735">
                  <c:v>9.2186610218728635</c:v>
                </c:pt>
                <c:pt idx="2736">
                  <c:v>9.2192496145667189</c:v>
                </c:pt>
                <c:pt idx="2737">
                  <c:v>9.2157180584035849</c:v>
                </c:pt>
                <c:pt idx="2738">
                  <c:v>9.2192496145667189</c:v>
                </c:pt>
                <c:pt idx="2739">
                  <c:v>9.2186610218728635</c:v>
                </c:pt>
                <c:pt idx="2740">
                  <c:v>9.2168952437912957</c:v>
                </c:pt>
                <c:pt idx="2741">
                  <c:v>9.2180724291790099</c:v>
                </c:pt>
                <c:pt idx="2742">
                  <c:v>9.2174838364851528</c:v>
                </c:pt>
                <c:pt idx="2743">
                  <c:v>9.2174838364851528</c:v>
                </c:pt>
                <c:pt idx="2744">
                  <c:v>9.2174838364851528</c:v>
                </c:pt>
                <c:pt idx="2745">
                  <c:v>9.2157180584035849</c:v>
                </c:pt>
                <c:pt idx="2746">
                  <c:v>9.2180724291790099</c:v>
                </c:pt>
                <c:pt idx="2747">
                  <c:v>9.2168952437912957</c:v>
                </c:pt>
                <c:pt idx="2748">
                  <c:v>9.2174838364851528</c:v>
                </c:pt>
                <c:pt idx="2749">
                  <c:v>9.2168952437912957</c:v>
                </c:pt>
                <c:pt idx="2750">
                  <c:v>9.2174838364851528</c:v>
                </c:pt>
                <c:pt idx="2751">
                  <c:v>9.2186610218728635</c:v>
                </c:pt>
                <c:pt idx="2752">
                  <c:v>9.2110093168527385</c:v>
                </c:pt>
                <c:pt idx="2753">
                  <c:v>9.2204267999544332</c:v>
                </c:pt>
                <c:pt idx="2754">
                  <c:v>9.2186610218728635</c:v>
                </c:pt>
                <c:pt idx="2755">
                  <c:v>9.2168952437912957</c:v>
                </c:pt>
                <c:pt idx="2756">
                  <c:v>9.2139522803220171</c:v>
                </c:pt>
                <c:pt idx="2757">
                  <c:v>9.2157180584035849</c:v>
                </c:pt>
                <c:pt idx="2758">
                  <c:v>9.2163066510974421</c:v>
                </c:pt>
                <c:pt idx="2759">
                  <c:v>9.2145408730158724</c:v>
                </c:pt>
                <c:pt idx="2760">
                  <c:v>9.2145408730158724</c:v>
                </c:pt>
                <c:pt idx="2761">
                  <c:v>9.2163066510974421</c:v>
                </c:pt>
                <c:pt idx="2762">
                  <c:v>9.2180724291790099</c:v>
                </c:pt>
                <c:pt idx="2763">
                  <c:v>9.2163066510974421</c:v>
                </c:pt>
                <c:pt idx="2764">
                  <c:v>9.2145408730158724</c:v>
                </c:pt>
                <c:pt idx="2765">
                  <c:v>9.2145408730158724</c:v>
                </c:pt>
                <c:pt idx="2766">
                  <c:v>9.2168952437912957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'LT summary'!$E$3</c:f>
              <c:strCache>
                <c:ptCount val="1"/>
                <c:pt idx="0">
                  <c:v>600 nm/Ta</c:v>
                </c:pt>
              </c:strCache>
            </c:strRef>
          </c:tx>
          <c:spPr>
            <a:ln w="28575"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'LT summary'!$E$6:$E$909</c:f>
              <c:numCache>
                <c:formatCode>General</c:formatCode>
                <c:ptCount val="904"/>
                <c:pt idx="0">
                  <c:v>0</c:v>
                </c:pt>
                <c:pt idx="1">
                  <c:v>1.6666666666666666E-2</c:v>
                </c:pt>
                <c:pt idx="2">
                  <c:v>3.3333333333333333E-2</c:v>
                </c:pt>
                <c:pt idx="3">
                  <c:v>0.05</c:v>
                </c:pt>
                <c:pt idx="4">
                  <c:v>6.6666666666666666E-2</c:v>
                </c:pt>
                <c:pt idx="5">
                  <c:v>8.3333333333333329E-2</c:v>
                </c:pt>
                <c:pt idx="6">
                  <c:v>0.1</c:v>
                </c:pt>
                <c:pt idx="7">
                  <c:v>0.11666666666666667</c:v>
                </c:pt>
                <c:pt idx="8">
                  <c:v>0.13333333333333333</c:v>
                </c:pt>
                <c:pt idx="9">
                  <c:v>0.15</c:v>
                </c:pt>
                <c:pt idx="10">
                  <c:v>0.16666666666666666</c:v>
                </c:pt>
                <c:pt idx="11">
                  <c:v>0.18333333333333332</c:v>
                </c:pt>
                <c:pt idx="12">
                  <c:v>0.2</c:v>
                </c:pt>
                <c:pt idx="13">
                  <c:v>0.21666666666666667</c:v>
                </c:pt>
                <c:pt idx="14">
                  <c:v>0.23333333333333334</c:v>
                </c:pt>
                <c:pt idx="15">
                  <c:v>0.25</c:v>
                </c:pt>
                <c:pt idx="16">
                  <c:v>0.26666666666666666</c:v>
                </c:pt>
                <c:pt idx="17">
                  <c:v>0.28333333333333333</c:v>
                </c:pt>
                <c:pt idx="18">
                  <c:v>0.3</c:v>
                </c:pt>
                <c:pt idx="19">
                  <c:v>0.31666666666666665</c:v>
                </c:pt>
                <c:pt idx="20">
                  <c:v>0.33333333333333331</c:v>
                </c:pt>
                <c:pt idx="21">
                  <c:v>0.35</c:v>
                </c:pt>
                <c:pt idx="22">
                  <c:v>0.36666666666666664</c:v>
                </c:pt>
                <c:pt idx="23">
                  <c:v>0.38333333333333336</c:v>
                </c:pt>
                <c:pt idx="24">
                  <c:v>0.4</c:v>
                </c:pt>
                <c:pt idx="25">
                  <c:v>0.41666666666666669</c:v>
                </c:pt>
                <c:pt idx="26">
                  <c:v>0.43333333333333335</c:v>
                </c:pt>
                <c:pt idx="27">
                  <c:v>0.45</c:v>
                </c:pt>
                <c:pt idx="28">
                  <c:v>0.46666666666666667</c:v>
                </c:pt>
                <c:pt idx="29">
                  <c:v>0.48333333333333334</c:v>
                </c:pt>
                <c:pt idx="30">
                  <c:v>0.5</c:v>
                </c:pt>
                <c:pt idx="31">
                  <c:v>0.51666666666666672</c:v>
                </c:pt>
                <c:pt idx="32">
                  <c:v>0.53333333333333333</c:v>
                </c:pt>
                <c:pt idx="33">
                  <c:v>0.55000000000000004</c:v>
                </c:pt>
                <c:pt idx="34">
                  <c:v>0.56666666666666665</c:v>
                </c:pt>
                <c:pt idx="35">
                  <c:v>0.58333333333333337</c:v>
                </c:pt>
                <c:pt idx="36">
                  <c:v>0.6</c:v>
                </c:pt>
                <c:pt idx="37">
                  <c:v>0.6166666666666667</c:v>
                </c:pt>
                <c:pt idx="38">
                  <c:v>0.6333333333333333</c:v>
                </c:pt>
                <c:pt idx="39">
                  <c:v>0.65</c:v>
                </c:pt>
                <c:pt idx="40">
                  <c:v>0.66666666666666663</c:v>
                </c:pt>
                <c:pt idx="41">
                  <c:v>0.68333333333333335</c:v>
                </c:pt>
                <c:pt idx="42">
                  <c:v>0.7</c:v>
                </c:pt>
                <c:pt idx="43">
                  <c:v>0.71666666666666667</c:v>
                </c:pt>
                <c:pt idx="44">
                  <c:v>0.73333333333333328</c:v>
                </c:pt>
                <c:pt idx="45">
                  <c:v>0.75</c:v>
                </c:pt>
                <c:pt idx="46">
                  <c:v>0.76666666666666672</c:v>
                </c:pt>
                <c:pt idx="47">
                  <c:v>0.78333333333333333</c:v>
                </c:pt>
                <c:pt idx="48">
                  <c:v>0.8</c:v>
                </c:pt>
                <c:pt idx="49">
                  <c:v>0.81666666666666665</c:v>
                </c:pt>
                <c:pt idx="50">
                  <c:v>0.83333333333333337</c:v>
                </c:pt>
                <c:pt idx="51">
                  <c:v>0.85</c:v>
                </c:pt>
                <c:pt idx="52">
                  <c:v>0.8666666666666667</c:v>
                </c:pt>
                <c:pt idx="53">
                  <c:v>0.8833333333333333</c:v>
                </c:pt>
                <c:pt idx="54">
                  <c:v>0.9</c:v>
                </c:pt>
                <c:pt idx="55">
                  <c:v>0.91666666666666663</c:v>
                </c:pt>
                <c:pt idx="56">
                  <c:v>0.93333333333333335</c:v>
                </c:pt>
                <c:pt idx="57">
                  <c:v>0.95</c:v>
                </c:pt>
                <c:pt idx="58">
                  <c:v>0.96666666666666667</c:v>
                </c:pt>
                <c:pt idx="59">
                  <c:v>0.98333333333333328</c:v>
                </c:pt>
                <c:pt idx="60">
                  <c:v>1</c:v>
                </c:pt>
                <c:pt idx="61">
                  <c:v>1.0166666666666666</c:v>
                </c:pt>
                <c:pt idx="62">
                  <c:v>1.0333333333333334</c:v>
                </c:pt>
                <c:pt idx="63">
                  <c:v>1.05</c:v>
                </c:pt>
                <c:pt idx="64">
                  <c:v>1.0666666666666667</c:v>
                </c:pt>
                <c:pt idx="65">
                  <c:v>1.0833333333333333</c:v>
                </c:pt>
                <c:pt idx="66">
                  <c:v>1.1000000000000001</c:v>
                </c:pt>
                <c:pt idx="67">
                  <c:v>1.1166666666666667</c:v>
                </c:pt>
                <c:pt idx="68">
                  <c:v>1.1333333333333333</c:v>
                </c:pt>
                <c:pt idx="69">
                  <c:v>1.1499999999999999</c:v>
                </c:pt>
                <c:pt idx="70">
                  <c:v>1.1666666666666667</c:v>
                </c:pt>
                <c:pt idx="71">
                  <c:v>1.1833333333333333</c:v>
                </c:pt>
                <c:pt idx="72">
                  <c:v>1.2</c:v>
                </c:pt>
                <c:pt idx="73">
                  <c:v>1.2166666666666666</c:v>
                </c:pt>
                <c:pt idx="74">
                  <c:v>1.2333333333333334</c:v>
                </c:pt>
                <c:pt idx="75">
                  <c:v>1.25</c:v>
                </c:pt>
                <c:pt idx="76">
                  <c:v>1.2666666666666666</c:v>
                </c:pt>
                <c:pt idx="77">
                  <c:v>1.2833333333333334</c:v>
                </c:pt>
                <c:pt idx="78">
                  <c:v>1.3</c:v>
                </c:pt>
                <c:pt idx="79">
                  <c:v>1.3166666666666667</c:v>
                </c:pt>
                <c:pt idx="80">
                  <c:v>1.3333333333333333</c:v>
                </c:pt>
                <c:pt idx="81">
                  <c:v>1.35</c:v>
                </c:pt>
                <c:pt idx="82">
                  <c:v>1.3666666666666667</c:v>
                </c:pt>
                <c:pt idx="83">
                  <c:v>1.3833333333333333</c:v>
                </c:pt>
                <c:pt idx="84">
                  <c:v>1.4</c:v>
                </c:pt>
                <c:pt idx="85">
                  <c:v>1.4166666666666667</c:v>
                </c:pt>
                <c:pt idx="86">
                  <c:v>1.4333333333333333</c:v>
                </c:pt>
                <c:pt idx="87">
                  <c:v>1.45</c:v>
                </c:pt>
                <c:pt idx="88">
                  <c:v>1.4666666666666666</c:v>
                </c:pt>
                <c:pt idx="89">
                  <c:v>1.4833333333333334</c:v>
                </c:pt>
                <c:pt idx="90">
                  <c:v>1.5</c:v>
                </c:pt>
                <c:pt idx="91">
                  <c:v>1.5166666666666666</c:v>
                </c:pt>
                <c:pt idx="92">
                  <c:v>1.5333333333333334</c:v>
                </c:pt>
                <c:pt idx="93">
                  <c:v>1.55</c:v>
                </c:pt>
                <c:pt idx="94">
                  <c:v>1.5666666666666667</c:v>
                </c:pt>
                <c:pt idx="95">
                  <c:v>1.5833333333333333</c:v>
                </c:pt>
                <c:pt idx="96">
                  <c:v>1.6</c:v>
                </c:pt>
                <c:pt idx="97">
                  <c:v>1.6166666666666667</c:v>
                </c:pt>
                <c:pt idx="98">
                  <c:v>1.6333333333333333</c:v>
                </c:pt>
                <c:pt idx="99">
                  <c:v>1.65</c:v>
                </c:pt>
                <c:pt idx="100">
                  <c:v>1.6666666666666667</c:v>
                </c:pt>
                <c:pt idx="101">
                  <c:v>1.6833333333333333</c:v>
                </c:pt>
                <c:pt idx="102">
                  <c:v>1.7</c:v>
                </c:pt>
                <c:pt idx="103">
                  <c:v>1.7166666666666666</c:v>
                </c:pt>
                <c:pt idx="104">
                  <c:v>1.7333333333333334</c:v>
                </c:pt>
                <c:pt idx="105">
                  <c:v>1.75</c:v>
                </c:pt>
                <c:pt idx="106">
                  <c:v>1.7666666666666666</c:v>
                </c:pt>
                <c:pt idx="107">
                  <c:v>1.7833333333333334</c:v>
                </c:pt>
                <c:pt idx="108">
                  <c:v>1.8</c:v>
                </c:pt>
                <c:pt idx="109">
                  <c:v>1.8166666666666667</c:v>
                </c:pt>
                <c:pt idx="110">
                  <c:v>1.8333333333333333</c:v>
                </c:pt>
                <c:pt idx="111">
                  <c:v>1.85</c:v>
                </c:pt>
                <c:pt idx="112">
                  <c:v>1.8666666666666667</c:v>
                </c:pt>
                <c:pt idx="113">
                  <c:v>1.8833333333333333</c:v>
                </c:pt>
                <c:pt idx="114">
                  <c:v>1.9</c:v>
                </c:pt>
                <c:pt idx="115">
                  <c:v>1.9166666666666667</c:v>
                </c:pt>
                <c:pt idx="116">
                  <c:v>1.9333333333333333</c:v>
                </c:pt>
                <c:pt idx="117">
                  <c:v>1.95</c:v>
                </c:pt>
                <c:pt idx="118">
                  <c:v>1.9666666666666666</c:v>
                </c:pt>
                <c:pt idx="119">
                  <c:v>1.9833333333333334</c:v>
                </c:pt>
                <c:pt idx="120">
                  <c:v>2</c:v>
                </c:pt>
                <c:pt idx="121">
                  <c:v>2.0166666666666666</c:v>
                </c:pt>
                <c:pt idx="122">
                  <c:v>2.0333333333333332</c:v>
                </c:pt>
                <c:pt idx="123">
                  <c:v>2.0499999999999998</c:v>
                </c:pt>
                <c:pt idx="124">
                  <c:v>2.0666666666666669</c:v>
                </c:pt>
                <c:pt idx="125">
                  <c:v>2.0833333333333335</c:v>
                </c:pt>
                <c:pt idx="126">
                  <c:v>2.1</c:v>
                </c:pt>
                <c:pt idx="127">
                  <c:v>2.1166666666666667</c:v>
                </c:pt>
                <c:pt idx="128">
                  <c:v>2.1333333333333333</c:v>
                </c:pt>
                <c:pt idx="129">
                  <c:v>2.15</c:v>
                </c:pt>
                <c:pt idx="130">
                  <c:v>2.1666666666666665</c:v>
                </c:pt>
                <c:pt idx="131">
                  <c:v>2.1833333333333331</c:v>
                </c:pt>
                <c:pt idx="132">
                  <c:v>2.2000000000000002</c:v>
                </c:pt>
                <c:pt idx="133">
                  <c:v>2.2166666666666668</c:v>
                </c:pt>
                <c:pt idx="134">
                  <c:v>2.2333333333333334</c:v>
                </c:pt>
                <c:pt idx="135">
                  <c:v>2.25</c:v>
                </c:pt>
                <c:pt idx="136">
                  <c:v>2.2666666666666666</c:v>
                </c:pt>
                <c:pt idx="137">
                  <c:v>2.2833333333333332</c:v>
                </c:pt>
                <c:pt idx="138">
                  <c:v>2.2999999999999998</c:v>
                </c:pt>
                <c:pt idx="139">
                  <c:v>2.3166666666666669</c:v>
                </c:pt>
                <c:pt idx="140">
                  <c:v>2.3333333333333335</c:v>
                </c:pt>
                <c:pt idx="141">
                  <c:v>2.35</c:v>
                </c:pt>
                <c:pt idx="142">
                  <c:v>2.3666666666666667</c:v>
                </c:pt>
                <c:pt idx="143">
                  <c:v>2.3833333333333333</c:v>
                </c:pt>
                <c:pt idx="144">
                  <c:v>2.3997222222222221</c:v>
                </c:pt>
                <c:pt idx="145">
                  <c:v>2.4166666666666665</c:v>
                </c:pt>
                <c:pt idx="146">
                  <c:v>2.4330555555555553</c:v>
                </c:pt>
                <c:pt idx="147">
                  <c:v>2.4500000000000002</c:v>
                </c:pt>
                <c:pt idx="148">
                  <c:v>2.4666666666666668</c:v>
                </c:pt>
                <c:pt idx="149">
                  <c:v>2.4830555555555551</c:v>
                </c:pt>
                <c:pt idx="150">
                  <c:v>2.5</c:v>
                </c:pt>
                <c:pt idx="151">
                  <c:v>2.5163888888888888</c:v>
                </c:pt>
                <c:pt idx="152">
                  <c:v>2.5333333333333332</c:v>
                </c:pt>
                <c:pt idx="153">
                  <c:v>2.549722222222222</c:v>
                </c:pt>
                <c:pt idx="154">
                  <c:v>2.5663888888888886</c:v>
                </c:pt>
                <c:pt idx="155">
                  <c:v>2.5830555555555552</c:v>
                </c:pt>
                <c:pt idx="156">
                  <c:v>2.5997222222222218</c:v>
                </c:pt>
                <c:pt idx="157">
                  <c:v>2.6166666666666667</c:v>
                </c:pt>
                <c:pt idx="158">
                  <c:v>2.6330555555555555</c:v>
                </c:pt>
                <c:pt idx="159">
                  <c:v>2.6497222222222221</c:v>
                </c:pt>
                <c:pt idx="160">
                  <c:v>2.6663888888888887</c:v>
                </c:pt>
                <c:pt idx="161">
                  <c:v>2.6830555555555553</c:v>
                </c:pt>
                <c:pt idx="162">
                  <c:v>2.6997222222222219</c:v>
                </c:pt>
                <c:pt idx="163">
                  <c:v>2.7163888888888885</c:v>
                </c:pt>
                <c:pt idx="164">
                  <c:v>2.7330555555555551</c:v>
                </c:pt>
                <c:pt idx="165">
                  <c:v>2.7497222222222222</c:v>
                </c:pt>
                <c:pt idx="166">
                  <c:v>2.7663888888888888</c:v>
                </c:pt>
                <c:pt idx="167">
                  <c:v>2.7830555555555554</c:v>
                </c:pt>
                <c:pt idx="168">
                  <c:v>2.799722222222222</c:v>
                </c:pt>
                <c:pt idx="169">
                  <c:v>2.8163888888888886</c:v>
                </c:pt>
                <c:pt idx="170">
                  <c:v>2.8330555555555552</c:v>
                </c:pt>
                <c:pt idx="171">
                  <c:v>2.8497222222222218</c:v>
                </c:pt>
                <c:pt idx="172">
                  <c:v>2.8663888888888889</c:v>
                </c:pt>
                <c:pt idx="173">
                  <c:v>2.8830555555555555</c:v>
                </c:pt>
                <c:pt idx="174">
                  <c:v>2.8997222222222221</c:v>
                </c:pt>
                <c:pt idx="175">
                  <c:v>2.9163888888888887</c:v>
                </c:pt>
                <c:pt idx="176">
                  <c:v>2.9330555555555553</c:v>
                </c:pt>
                <c:pt idx="177">
                  <c:v>2.9497222222222219</c:v>
                </c:pt>
                <c:pt idx="178">
                  <c:v>2.9663888888888885</c:v>
                </c:pt>
                <c:pt idx="179">
                  <c:v>2.9830555555555551</c:v>
                </c:pt>
                <c:pt idx="180">
                  <c:v>2.9997222222222222</c:v>
                </c:pt>
                <c:pt idx="181">
                  <c:v>3.0163888888888888</c:v>
                </c:pt>
                <c:pt idx="182">
                  <c:v>3.0330555555555554</c:v>
                </c:pt>
                <c:pt idx="183">
                  <c:v>3.049722222222222</c:v>
                </c:pt>
                <c:pt idx="184">
                  <c:v>3.0663888888888886</c:v>
                </c:pt>
                <c:pt idx="185">
                  <c:v>3.0830555555555552</c:v>
                </c:pt>
                <c:pt idx="186">
                  <c:v>3.0997222222222218</c:v>
                </c:pt>
                <c:pt idx="187">
                  <c:v>3.1163888888888889</c:v>
                </c:pt>
                <c:pt idx="188">
                  <c:v>3.1330555555555555</c:v>
                </c:pt>
                <c:pt idx="189">
                  <c:v>3.1497222222222221</c:v>
                </c:pt>
                <c:pt idx="190">
                  <c:v>3.1663888888888887</c:v>
                </c:pt>
                <c:pt idx="191">
                  <c:v>3.1830555555555553</c:v>
                </c:pt>
                <c:pt idx="192">
                  <c:v>3.1997222222222219</c:v>
                </c:pt>
                <c:pt idx="193">
                  <c:v>3.2163888888888885</c:v>
                </c:pt>
                <c:pt idx="194">
                  <c:v>3.2330555555555551</c:v>
                </c:pt>
                <c:pt idx="195">
                  <c:v>3.25</c:v>
                </c:pt>
                <c:pt idx="196">
                  <c:v>3.2666666666666666</c:v>
                </c:pt>
                <c:pt idx="197">
                  <c:v>3.2833333333333332</c:v>
                </c:pt>
                <c:pt idx="198">
                  <c:v>3.3</c:v>
                </c:pt>
                <c:pt idx="199">
                  <c:v>3.3166666666666669</c:v>
                </c:pt>
                <c:pt idx="200">
                  <c:v>3.3336111111111113</c:v>
                </c:pt>
                <c:pt idx="201">
                  <c:v>3.3502777777777779</c:v>
                </c:pt>
                <c:pt idx="202">
                  <c:v>3.3669444444444445</c:v>
                </c:pt>
                <c:pt idx="203">
                  <c:v>3.3836111111111111</c:v>
                </c:pt>
                <c:pt idx="204">
                  <c:v>3.4002777777777782</c:v>
                </c:pt>
                <c:pt idx="205">
                  <c:v>3.4169444444444448</c:v>
                </c:pt>
                <c:pt idx="206">
                  <c:v>3.4336111111111114</c:v>
                </c:pt>
                <c:pt idx="207">
                  <c:v>3.450277777777778</c:v>
                </c:pt>
                <c:pt idx="208">
                  <c:v>3.4669444444444446</c:v>
                </c:pt>
                <c:pt idx="209">
                  <c:v>3.4836111111111112</c:v>
                </c:pt>
                <c:pt idx="210">
                  <c:v>3.5002777777777778</c:v>
                </c:pt>
                <c:pt idx="211">
                  <c:v>3.5169444444444449</c:v>
                </c:pt>
                <c:pt idx="212">
                  <c:v>3.5336111111111115</c:v>
                </c:pt>
                <c:pt idx="213">
                  <c:v>3.5502777777777781</c:v>
                </c:pt>
                <c:pt idx="214">
                  <c:v>3.5669444444444447</c:v>
                </c:pt>
                <c:pt idx="215">
                  <c:v>3.5836111111111113</c:v>
                </c:pt>
                <c:pt idx="216">
                  <c:v>3.6002777777777779</c:v>
                </c:pt>
                <c:pt idx="217">
                  <c:v>3.6169444444444445</c:v>
                </c:pt>
                <c:pt idx="218">
                  <c:v>3.6336111111111111</c:v>
                </c:pt>
                <c:pt idx="219">
                  <c:v>3.6502777777777782</c:v>
                </c:pt>
                <c:pt idx="220">
                  <c:v>3.6669444444444448</c:v>
                </c:pt>
                <c:pt idx="221">
                  <c:v>3.6836111111111114</c:v>
                </c:pt>
                <c:pt idx="222">
                  <c:v>3.700277777777778</c:v>
                </c:pt>
                <c:pt idx="223">
                  <c:v>3.7169444444444446</c:v>
                </c:pt>
                <c:pt idx="224">
                  <c:v>3.7336111111111112</c:v>
                </c:pt>
                <c:pt idx="225">
                  <c:v>3.7502777777777778</c:v>
                </c:pt>
                <c:pt idx="226">
                  <c:v>3.7669444444444449</c:v>
                </c:pt>
                <c:pt idx="227">
                  <c:v>3.7836111111111115</c:v>
                </c:pt>
                <c:pt idx="228">
                  <c:v>3.8002777777777781</c:v>
                </c:pt>
                <c:pt idx="229">
                  <c:v>3.8169444444444447</c:v>
                </c:pt>
                <c:pt idx="230">
                  <c:v>3.8336111111111113</c:v>
                </c:pt>
                <c:pt idx="231">
                  <c:v>3.8502777777777779</c:v>
                </c:pt>
                <c:pt idx="232">
                  <c:v>3.8669444444444445</c:v>
                </c:pt>
                <c:pt idx="233">
                  <c:v>3.8836111111111111</c:v>
                </c:pt>
                <c:pt idx="234">
                  <c:v>3.9002777777777782</c:v>
                </c:pt>
                <c:pt idx="235">
                  <c:v>3.9169444444444448</c:v>
                </c:pt>
                <c:pt idx="236">
                  <c:v>3.9336111111111114</c:v>
                </c:pt>
                <c:pt idx="237">
                  <c:v>3.950277777777778</c:v>
                </c:pt>
                <c:pt idx="238">
                  <c:v>3.9669444444444446</c:v>
                </c:pt>
                <c:pt idx="239">
                  <c:v>3.9836111111111112</c:v>
                </c:pt>
                <c:pt idx="240">
                  <c:v>4.0002777777777778</c:v>
                </c:pt>
                <c:pt idx="241">
                  <c:v>4.0169444444444444</c:v>
                </c:pt>
                <c:pt idx="242">
                  <c:v>4.033611111111111</c:v>
                </c:pt>
                <c:pt idx="243">
                  <c:v>4.0502777777777776</c:v>
                </c:pt>
                <c:pt idx="244">
                  <c:v>4.0669444444444443</c:v>
                </c:pt>
                <c:pt idx="245">
                  <c:v>4.0836111111111117</c:v>
                </c:pt>
                <c:pt idx="246">
                  <c:v>4.1002777777777784</c:v>
                </c:pt>
                <c:pt idx="247">
                  <c:v>4.116944444444445</c:v>
                </c:pt>
                <c:pt idx="248">
                  <c:v>4.1336111111111116</c:v>
                </c:pt>
                <c:pt idx="249">
                  <c:v>4.1502777777777782</c:v>
                </c:pt>
                <c:pt idx="250">
                  <c:v>4.1669444444444448</c:v>
                </c:pt>
                <c:pt idx="251">
                  <c:v>4.1836111111111114</c:v>
                </c:pt>
                <c:pt idx="252">
                  <c:v>4.200277777777778</c:v>
                </c:pt>
                <c:pt idx="253">
                  <c:v>4.2169444444444446</c:v>
                </c:pt>
                <c:pt idx="254">
                  <c:v>4.2336111111111112</c:v>
                </c:pt>
                <c:pt idx="255">
                  <c:v>4.2502777777777778</c:v>
                </c:pt>
                <c:pt idx="256">
                  <c:v>4.2669444444444444</c:v>
                </c:pt>
                <c:pt idx="257">
                  <c:v>4.283611111111111</c:v>
                </c:pt>
                <c:pt idx="258">
                  <c:v>4.3002777777777776</c:v>
                </c:pt>
                <c:pt idx="259">
                  <c:v>4.3169444444444443</c:v>
                </c:pt>
                <c:pt idx="260">
                  <c:v>4.3336111111111109</c:v>
                </c:pt>
                <c:pt idx="261">
                  <c:v>4.3502777777777775</c:v>
                </c:pt>
                <c:pt idx="262">
                  <c:v>4.3669444444444441</c:v>
                </c:pt>
                <c:pt idx="263">
                  <c:v>4.3836111111111107</c:v>
                </c:pt>
                <c:pt idx="264">
                  <c:v>4.4002777777777773</c:v>
                </c:pt>
                <c:pt idx="265">
                  <c:v>4.4169444444444439</c:v>
                </c:pt>
                <c:pt idx="266">
                  <c:v>4.4336111111111105</c:v>
                </c:pt>
                <c:pt idx="267">
                  <c:v>4.4502777777777771</c:v>
                </c:pt>
                <c:pt idx="268">
                  <c:v>4.4669444444444446</c:v>
                </c:pt>
                <c:pt idx="269">
                  <c:v>4.4836111111111112</c:v>
                </c:pt>
                <c:pt idx="270">
                  <c:v>4.5002777777777778</c:v>
                </c:pt>
                <c:pt idx="271">
                  <c:v>4.5169444444444444</c:v>
                </c:pt>
                <c:pt idx="272">
                  <c:v>4.533611111111111</c:v>
                </c:pt>
                <c:pt idx="273">
                  <c:v>4.5502777777777776</c:v>
                </c:pt>
                <c:pt idx="274">
                  <c:v>4.5669444444444443</c:v>
                </c:pt>
                <c:pt idx="275">
                  <c:v>4.5836111111111109</c:v>
                </c:pt>
                <c:pt idx="276">
                  <c:v>4.6002777777777775</c:v>
                </c:pt>
                <c:pt idx="277">
                  <c:v>4.6169444444444441</c:v>
                </c:pt>
                <c:pt idx="278">
                  <c:v>4.6336111111111107</c:v>
                </c:pt>
                <c:pt idx="279">
                  <c:v>4.6502777777777773</c:v>
                </c:pt>
                <c:pt idx="280">
                  <c:v>4.6669444444444439</c:v>
                </c:pt>
                <c:pt idx="281">
                  <c:v>4.6836111111111105</c:v>
                </c:pt>
                <c:pt idx="282">
                  <c:v>4.7002777777777771</c:v>
                </c:pt>
                <c:pt idx="283">
                  <c:v>4.7169444444444446</c:v>
                </c:pt>
                <c:pt idx="284">
                  <c:v>4.7336111111111112</c:v>
                </c:pt>
                <c:pt idx="285">
                  <c:v>4.7502777777777778</c:v>
                </c:pt>
                <c:pt idx="286">
                  <c:v>4.7669444444444444</c:v>
                </c:pt>
                <c:pt idx="287">
                  <c:v>4.783611111111111</c:v>
                </c:pt>
                <c:pt idx="288">
                  <c:v>4.8002777777777776</c:v>
                </c:pt>
                <c:pt idx="289">
                  <c:v>4.8169444444444443</c:v>
                </c:pt>
                <c:pt idx="290">
                  <c:v>4.8336111111111109</c:v>
                </c:pt>
                <c:pt idx="291">
                  <c:v>4.8502777777777775</c:v>
                </c:pt>
                <c:pt idx="292">
                  <c:v>4.8669444444444441</c:v>
                </c:pt>
                <c:pt idx="293">
                  <c:v>4.8836111111111107</c:v>
                </c:pt>
                <c:pt idx="294">
                  <c:v>4.9002777777777773</c:v>
                </c:pt>
                <c:pt idx="295">
                  <c:v>4.9169444444444439</c:v>
                </c:pt>
                <c:pt idx="296">
                  <c:v>4.9336111111111105</c:v>
                </c:pt>
                <c:pt idx="297">
                  <c:v>4.9502777777777771</c:v>
                </c:pt>
                <c:pt idx="298">
                  <c:v>4.9669444444444446</c:v>
                </c:pt>
                <c:pt idx="299">
                  <c:v>4.9836111111111112</c:v>
                </c:pt>
                <c:pt idx="300">
                  <c:v>5.0002777777777778</c:v>
                </c:pt>
                <c:pt idx="301">
                  <c:v>5.0169444444444444</c:v>
                </c:pt>
                <c:pt idx="302">
                  <c:v>5.033611111111111</c:v>
                </c:pt>
                <c:pt idx="303">
                  <c:v>5.0502777777777776</c:v>
                </c:pt>
                <c:pt idx="304">
                  <c:v>5.0669444444444443</c:v>
                </c:pt>
                <c:pt idx="305">
                  <c:v>5.0836111111111109</c:v>
                </c:pt>
                <c:pt idx="306">
                  <c:v>5.1002777777777775</c:v>
                </c:pt>
                <c:pt idx="307">
                  <c:v>5.1169444444444441</c:v>
                </c:pt>
                <c:pt idx="308">
                  <c:v>5.1336111111111107</c:v>
                </c:pt>
                <c:pt idx="309">
                  <c:v>5.1502777777777773</c:v>
                </c:pt>
                <c:pt idx="310">
                  <c:v>5.1669444444444439</c:v>
                </c:pt>
                <c:pt idx="311">
                  <c:v>5.1836111111111105</c:v>
                </c:pt>
                <c:pt idx="312">
                  <c:v>5.2002777777777771</c:v>
                </c:pt>
                <c:pt idx="313">
                  <c:v>5.2169444444444446</c:v>
                </c:pt>
                <c:pt idx="314">
                  <c:v>5.2336111111111112</c:v>
                </c:pt>
                <c:pt idx="315">
                  <c:v>5.2502777777777778</c:v>
                </c:pt>
                <c:pt idx="316">
                  <c:v>5.2669444444444444</c:v>
                </c:pt>
                <c:pt idx="317">
                  <c:v>5.283611111111111</c:v>
                </c:pt>
                <c:pt idx="318">
                  <c:v>5.3002777777777776</c:v>
                </c:pt>
                <c:pt idx="319">
                  <c:v>5.3169444444444443</c:v>
                </c:pt>
                <c:pt idx="320">
                  <c:v>5.3336111111111109</c:v>
                </c:pt>
                <c:pt idx="321">
                  <c:v>5.3502777777777775</c:v>
                </c:pt>
                <c:pt idx="322">
                  <c:v>5.3669444444444441</c:v>
                </c:pt>
                <c:pt idx="323">
                  <c:v>5.3836111111111107</c:v>
                </c:pt>
                <c:pt idx="324">
                  <c:v>5.4002777777777773</c:v>
                </c:pt>
                <c:pt idx="325">
                  <c:v>5.4169444444444439</c:v>
                </c:pt>
                <c:pt idx="326">
                  <c:v>5.4336111111111105</c:v>
                </c:pt>
                <c:pt idx="327">
                  <c:v>5.4502777777777771</c:v>
                </c:pt>
                <c:pt idx="328">
                  <c:v>5.4669444444444446</c:v>
                </c:pt>
                <c:pt idx="329">
                  <c:v>5.4836111111111112</c:v>
                </c:pt>
                <c:pt idx="330">
                  <c:v>5.5002777777777778</c:v>
                </c:pt>
                <c:pt idx="331">
                  <c:v>5.5169444444444444</c:v>
                </c:pt>
                <c:pt idx="332">
                  <c:v>5.533611111111111</c:v>
                </c:pt>
                <c:pt idx="333">
                  <c:v>5.5502777777777776</c:v>
                </c:pt>
                <c:pt idx="334">
                  <c:v>5.5669444444444443</c:v>
                </c:pt>
                <c:pt idx="335">
                  <c:v>5.5836111111111109</c:v>
                </c:pt>
                <c:pt idx="336">
                  <c:v>5.6002777777777775</c:v>
                </c:pt>
                <c:pt idx="337">
                  <c:v>5.6169444444444441</c:v>
                </c:pt>
                <c:pt idx="338">
                  <c:v>5.6336111111111107</c:v>
                </c:pt>
                <c:pt idx="339">
                  <c:v>5.6502777777777773</c:v>
                </c:pt>
                <c:pt idx="340">
                  <c:v>5.6669444444444439</c:v>
                </c:pt>
                <c:pt idx="341">
                  <c:v>5.6836111111111105</c:v>
                </c:pt>
                <c:pt idx="342">
                  <c:v>5.7002777777777771</c:v>
                </c:pt>
                <c:pt idx="343">
                  <c:v>5.7169444444444446</c:v>
                </c:pt>
                <c:pt idx="344">
                  <c:v>5.7336111111111112</c:v>
                </c:pt>
                <c:pt idx="345">
                  <c:v>5.7502777777777778</c:v>
                </c:pt>
                <c:pt idx="346">
                  <c:v>5.7669444444444444</c:v>
                </c:pt>
                <c:pt idx="347">
                  <c:v>5.783611111111111</c:v>
                </c:pt>
                <c:pt idx="348">
                  <c:v>5.8002777777777776</c:v>
                </c:pt>
                <c:pt idx="349">
                  <c:v>5.8169444444444443</c:v>
                </c:pt>
                <c:pt idx="350">
                  <c:v>5.8336111111111109</c:v>
                </c:pt>
                <c:pt idx="351">
                  <c:v>5.8502777777777775</c:v>
                </c:pt>
                <c:pt idx="352">
                  <c:v>5.8669444444444441</c:v>
                </c:pt>
                <c:pt idx="353">
                  <c:v>5.8836111111111107</c:v>
                </c:pt>
                <c:pt idx="354">
                  <c:v>5.9002777777777773</c:v>
                </c:pt>
                <c:pt idx="355">
                  <c:v>5.9169444444444439</c:v>
                </c:pt>
                <c:pt idx="356">
                  <c:v>5.9336111111111105</c:v>
                </c:pt>
                <c:pt idx="357">
                  <c:v>5.9502777777777771</c:v>
                </c:pt>
                <c:pt idx="358">
                  <c:v>5.9669444444444446</c:v>
                </c:pt>
                <c:pt idx="359">
                  <c:v>5.9836111111111112</c:v>
                </c:pt>
                <c:pt idx="360">
                  <c:v>6.0002777777777778</c:v>
                </c:pt>
                <c:pt idx="361">
                  <c:v>6.0169444444444444</c:v>
                </c:pt>
                <c:pt idx="362">
                  <c:v>6.033611111111111</c:v>
                </c:pt>
                <c:pt idx="363">
                  <c:v>6.0502777777777776</c:v>
                </c:pt>
                <c:pt idx="364">
                  <c:v>6.0669444444444443</c:v>
                </c:pt>
                <c:pt idx="365">
                  <c:v>6.0836111111111109</c:v>
                </c:pt>
                <c:pt idx="366">
                  <c:v>6.1002777777777775</c:v>
                </c:pt>
                <c:pt idx="367">
                  <c:v>6.1169444444444441</c:v>
                </c:pt>
                <c:pt idx="368">
                  <c:v>6.1336111111111107</c:v>
                </c:pt>
                <c:pt idx="369">
                  <c:v>6.1502777777777773</c:v>
                </c:pt>
                <c:pt idx="370">
                  <c:v>6.1669444444444439</c:v>
                </c:pt>
                <c:pt idx="371">
                  <c:v>6.1836111111111105</c:v>
                </c:pt>
                <c:pt idx="372">
                  <c:v>6.2002777777777771</c:v>
                </c:pt>
                <c:pt idx="373">
                  <c:v>6.2169444444444446</c:v>
                </c:pt>
                <c:pt idx="374">
                  <c:v>6.2336111111111112</c:v>
                </c:pt>
                <c:pt idx="375">
                  <c:v>6.2502777777777778</c:v>
                </c:pt>
                <c:pt idx="376">
                  <c:v>6.2669444444444444</c:v>
                </c:pt>
                <c:pt idx="377">
                  <c:v>6.283611111111111</c:v>
                </c:pt>
                <c:pt idx="378">
                  <c:v>6.3002777777777776</c:v>
                </c:pt>
                <c:pt idx="379">
                  <c:v>6.3169444444444443</c:v>
                </c:pt>
                <c:pt idx="380">
                  <c:v>6.3336111111111109</c:v>
                </c:pt>
                <c:pt idx="381">
                  <c:v>6.3502777777777775</c:v>
                </c:pt>
                <c:pt idx="382">
                  <c:v>6.3669444444444441</c:v>
                </c:pt>
                <c:pt idx="383">
                  <c:v>6.3836111111111107</c:v>
                </c:pt>
                <c:pt idx="384">
                  <c:v>6.4002777777777773</c:v>
                </c:pt>
                <c:pt idx="385">
                  <c:v>6.4169444444444439</c:v>
                </c:pt>
                <c:pt idx="386">
                  <c:v>6.4336111111111105</c:v>
                </c:pt>
                <c:pt idx="387">
                  <c:v>6.4502777777777771</c:v>
                </c:pt>
                <c:pt idx="388">
                  <c:v>6.4669444444444446</c:v>
                </c:pt>
                <c:pt idx="389">
                  <c:v>6.4836111111111112</c:v>
                </c:pt>
                <c:pt idx="390">
                  <c:v>6.5002777777777778</c:v>
                </c:pt>
                <c:pt idx="391">
                  <c:v>6.5169444444444444</c:v>
                </c:pt>
                <c:pt idx="392">
                  <c:v>6.533611111111111</c:v>
                </c:pt>
                <c:pt idx="393">
                  <c:v>6.5502777777777776</c:v>
                </c:pt>
                <c:pt idx="394">
                  <c:v>6.5669444444444443</c:v>
                </c:pt>
                <c:pt idx="395">
                  <c:v>6.5836111111111109</c:v>
                </c:pt>
                <c:pt idx="396">
                  <c:v>6.6002777777777775</c:v>
                </c:pt>
                <c:pt idx="397">
                  <c:v>6.6169444444444441</c:v>
                </c:pt>
                <c:pt idx="398">
                  <c:v>6.6336111111111107</c:v>
                </c:pt>
                <c:pt idx="399">
                  <c:v>6.6502777777777773</c:v>
                </c:pt>
                <c:pt idx="400">
                  <c:v>6.6669444444444439</c:v>
                </c:pt>
                <c:pt idx="401">
                  <c:v>6.6836111111111105</c:v>
                </c:pt>
                <c:pt idx="402">
                  <c:v>6.7002777777777771</c:v>
                </c:pt>
                <c:pt idx="403">
                  <c:v>6.7169444444444446</c:v>
                </c:pt>
                <c:pt idx="404">
                  <c:v>6.7336111111111112</c:v>
                </c:pt>
                <c:pt idx="405">
                  <c:v>6.7502777777777778</c:v>
                </c:pt>
                <c:pt idx="406">
                  <c:v>6.7669444444444444</c:v>
                </c:pt>
                <c:pt idx="407">
                  <c:v>6.783611111111111</c:v>
                </c:pt>
                <c:pt idx="408">
                  <c:v>6.8002777777777776</c:v>
                </c:pt>
                <c:pt idx="409">
                  <c:v>6.8169444444444443</c:v>
                </c:pt>
                <c:pt idx="410">
                  <c:v>6.8336111111111109</c:v>
                </c:pt>
                <c:pt idx="411">
                  <c:v>6.8502777777777775</c:v>
                </c:pt>
                <c:pt idx="412">
                  <c:v>6.8669444444444441</c:v>
                </c:pt>
                <c:pt idx="413">
                  <c:v>6.8836111111111107</c:v>
                </c:pt>
                <c:pt idx="414">
                  <c:v>6.9002777777777773</c:v>
                </c:pt>
                <c:pt idx="415">
                  <c:v>6.9169444444444439</c:v>
                </c:pt>
                <c:pt idx="416">
                  <c:v>6.9336111111111105</c:v>
                </c:pt>
                <c:pt idx="417">
                  <c:v>6.9502777777777771</c:v>
                </c:pt>
                <c:pt idx="418">
                  <c:v>6.9669444444444446</c:v>
                </c:pt>
                <c:pt idx="419">
                  <c:v>6.9836111111111112</c:v>
                </c:pt>
                <c:pt idx="420">
                  <c:v>7.0002777777777778</c:v>
                </c:pt>
                <c:pt idx="421">
                  <c:v>7.0169444444444444</c:v>
                </c:pt>
                <c:pt idx="422">
                  <c:v>7.033611111111111</c:v>
                </c:pt>
                <c:pt idx="423">
                  <c:v>7.0502777777777776</c:v>
                </c:pt>
                <c:pt idx="424">
                  <c:v>7.0669444444444443</c:v>
                </c:pt>
                <c:pt idx="425">
                  <c:v>7.0836111111111109</c:v>
                </c:pt>
                <c:pt idx="426">
                  <c:v>7.1002777777777775</c:v>
                </c:pt>
                <c:pt idx="427">
                  <c:v>7.1169444444444441</c:v>
                </c:pt>
                <c:pt idx="428">
                  <c:v>7.1336111111111107</c:v>
                </c:pt>
                <c:pt idx="429">
                  <c:v>7.1502777777777773</c:v>
                </c:pt>
                <c:pt idx="430">
                  <c:v>7.1669444444444439</c:v>
                </c:pt>
                <c:pt idx="431">
                  <c:v>7.1838888888888892</c:v>
                </c:pt>
                <c:pt idx="432">
                  <c:v>7.2002777777777771</c:v>
                </c:pt>
                <c:pt idx="433">
                  <c:v>7.2172222222222224</c:v>
                </c:pt>
                <c:pt idx="434">
                  <c:v>7.2336111111111112</c:v>
                </c:pt>
                <c:pt idx="435">
                  <c:v>7.2505555555555556</c:v>
                </c:pt>
                <c:pt idx="436">
                  <c:v>7.2669444444444444</c:v>
                </c:pt>
                <c:pt idx="437">
                  <c:v>7.2838888888888897</c:v>
                </c:pt>
                <c:pt idx="438">
                  <c:v>7.3002777777777776</c:v>
                </c:pt>
                <c:pt idx="439">
                  <c:v>7.317222222222223</c:v>
                </c:pt>
                <c:pt idx="440">
                  <c:v>7.3338888888888896</c:v>
                </c:pt>
                <c:pt idx="441">
                  <c:v>7.3502777777777775</c:v>
                </c:pt>
                <c:pt idx="442">
                  <c:v>7.3672222222222228</c:v>
                </c:pt>
                <c:pt idx="443">
                  <c:v>7.3836111111111107</c:v>
                </c:pt>
                <c:pt idx="444">
                  <c:v>7.400555555555556</c:v>
                </c:pt>
                <c:pt idx="445">
                  <c:v>7.4169444444444439</c:v>
                </c:pt>
                <c:pt idx="446">
                  <c:v>7.4338888888888892</c:v>
                </c:pt>
                <c:pt idx="447">
                  <c:v>7.4502777777777771</c:v>
                </c:pt>
                <c:pt idx="448">
                  <c:v>7.4672222222222224</c:v>
                </c:pt>
                <c:pt idx="449">
                  <c:v>7.483888888888889</c:v>
                </c:pt>
                <c:pt idx="450">
                  <c:v>7.5005555555555556</c:v>
                </c:pt>
                <c:pt idx="451">
                  <c:v>7.5172222222222222</c:v>
                </c:pt>
                <c:pt idx="452">
                  <c:v>7.5338888888888897</c:v>
                </c:pt>
                <c:pt idx="453">
                  <c:v>7.5505555555555564</c:v>
                </c:pt>
                <c:pt idx="454">
                  <c:v>7.567222222222223</c:v>
                </c:pt>
                <c:pt idx="455">
                  <c:v>7.5838888888888896</c:v>
                </c:pt>
                <c:pt idx="456">
                  <c:v>7.6005555555555562</c:v>
                </c:pt>
                <c:pt idx="457">
                  <c:v>7.6172222222222228</c:v>
                </c:pt>
                <c:pt idx="458">
                  <c:v>7.6338888888888894</c:v>
                </c:pt>
                <c:pt idx="459">
                  <c:v>7.650555555555556</c:v>
                </c:pt>
                <c:pt idx="460">
                  <c:v>7.6672222222222226</c:v>
                </c:pt>
                <c:pt idx="461">
                  <c:v>7.6838888888888892</c:v>
                </c:pt>
                <c:pt idx="462">
                  <c:v>7.7005555555555558</c:v>
                </c:pt>
                <c:pt idx="463">
                  <c:v>7.7172222222222224</c:v>
                </c:pt>
                <c:pt idx="464">
                  <c:v>7.733888888888889</c:v>
                </c:pt>
                <c:pt idx="465">
                  <c:v>7.7505555555555556</c:v>
                </c:pt>
                <c:pt idx="466">
                  <c:v>7.7672222222222222</c:v>
                </c:pt>
                <c:pt idx="467">
                  <c:v>7.7838888888888897</c:v>
                </c:pt>
                <c:pt idx="468">
                  <c:v>7.8005555555555564</c:v>
                </c:pt>
                <c:pt idx="469">
                  <c:v>7.817222222222223</c:v>
                </c:pt>
                <c:pt idx="470">
                  <c:v>7.8338888888888896</c:v>
                </c:pt>
                <c:pt idx="471">
                  <c:v>7.8505555555555562</c:v>
                </c:pt>
                <c:pt idx="472">
                  <c:v>7.8672222222222228</c:v>
                </c:pt>
                <c:pt idx="473">
                  <c:v>7.8838888888888894</c:v>
                </c:pt>
                <c:pt idx="474">
                  <c:v>7.900555555555556</c:v>
                </c:pt>
                <c:pt idx="475">
                  <c:v>7.9172222222222226</c:v>
                </c:pt>
                <c:pt idx="476">
                  <c:v>7.9338888888888892</c:v>
                </c:pt>
                <c:pt idx="477">
                  <c:v>7.9505555555555558</c:v>
                </c:pt>
                <c:pt idx="478">
                  <c:v>7.9672222222222224</c:v>
                </c:pt>
                <c:pt idx="479">
                  <c:v>7.983888888888889</c:v>
                </c:pt>
                <c:pt idx="480">
                  <c:v>8.0005555555555556</c:v>
                </c:pt>
                <c:pt idx="481">
                  <c:v>8.0172222222222231</c:v>
                </c:pt>
                <c:pt idx="482">
                  <c:v>8.0338888888888889</c:v>
                </c:pt>
                <c:pt idx="483">
                  <c:v>8.0505555555555564</c:v>
                </c:pt>
                <c:pt idx="484">
                  <c:v>8.0672222222222221</c:v>
                </c:pt>
                <c:pt idx="485">
                  <c:v>8.0838888888888896</c:v>
                </c:pt>
                <c:pt idx="486">
                  <c:v>8.1005555555555553</c:v>
                </c:pt>
                <c:pt idx="487">
                  <c:v>8.1172222222222228</c:v>
                </c:pt>
                <c:pt idx="488">
                  <c:v>8.1338888888888885</c:v>
                </c:pt>
                <c:pt idx="489">
                  <c:v>8.150555555555556</c:v>
                </c:pt>
                <c:pt idx="490">
                  <c:v>8.1672222222222235</c:v>
                </c:pt>
                <c:pt idx="491">
                  <c:v>8.1838888888888892</c:v>
                </c:pt>
                <c:pt idx="492">
                  <c:v>8.2005555555555567</c:v>
                </c:pt>
                <c:pt idx="493">
                  <c:v>8.2172222222222224</c:v>
                </c:pt>
                <c:pt idx="494">
                  <c:v>8.2338888888888899</c:v>
                </c:pt>
                <c:pt idx="495">
                  <c:v>8.2505555555555556</c:v>
                </c:pt>
                <c:pt idx="496">
                  <c:v>8.2672222222222231</c:v>
                </c:pt>
                <c:pt idx="497">
                  <c:v>8.2838888888888889</c:v>
                </c:pt>
                <c:pt idx="498">
                  <c:v>8.3005555555555564</c:v>
                </c:pt>
                <c:pt idx="499">
                  <c:v>8.3172222222222221</c:v>
                </c:pt>
                <c:pt idx="500">
                  <c:v>8.3338888888888896</c:v>
                </c:pt>
                <c:pt idx="501">
                  <c:v>8.3505555555555553</c:v>
                </c:pt>
                <c:pt idx="502">
                  <c:v>8.3672222222222228</c:v>
                </c:pt>
                <c:pt idx="503">
                  <c:v>8.3838888888888885</c:v>
                </c:pt>
                <c:pt idx="504">
                  <c:v>8.400555555555556</c:v>
                </c:pt>
                <c:pt idx="505">
                  <c:v>8.4172222222222235</c:v>
                </c:pt>
                <c:pt idx="506">
                  <c:v>8.4338888888888892</c:v>
                </c:pt>
                <c:pt idx="507">
                  <c:v>8.4505555555555567</c:v>
                </c:pt>
                <c:pt idx="508">
                  <c:v>8.4672222222222224</c:v>
                </c:pt>
                <c:pt idx="509">
                  <c:v>8.4838888888888899</c:v>
                </c:pt>
                <c:pt idx="510">
                  <c:v>8.5005555555555556</c:v>
                </c:pt>
                <c:pt idx="511">
                  <c:v>8.5172222222222231</c:v>
                </c:pt>
                <c:pt idx="512">
                  <c:v>8.5338888888888889</c:v>
                </c:pt>
                <c:pt idx="513">
                  <c:v>8.5505555555555546</c:v>
                </c:pt>
                <c:pt idx="514">
                  <c:v>8.5672222222222221</c:v>
                </c:pt>
                <c:pt idx="515">
                  <c:v>8.5838888888888878</c:v>
                </c:pt>
                <c:pt idx="516">
                  <c:v>8.6005555555555553</c:v>
                </c:pt>
                <c:pt idx="517">
                  <c:v>8.617222222222221</c:v>
                </c:pt>
                <c:pt idx="518">
                  <c:v>8.6338888888888885</c:v>
                </c:pt>
                <c:pt idx="519">
                  <c:v>8.6505555555555542</c:v>
                </c:pt>
                <c:pt idx="520">
                  <c:v>8.6672222222222217</c:v>
                </c:pt>
                <c:pt idx="521">
                  <c:v>8.6838888888888892</c:v>
                </c:pt>
                <c:pt idx="522">
                  <c:v>8.7005555555555549</c:v>
                </c:pt>
                <c:pt idx="523">
                  <c:v>8.7172222222222224</c:v>
                </c:pt>
                <c:pt idx="524">
                  <c:v>8.7338888888888881</c:v>
                </c:pt>
                <c:pt idx="525">
                  <c:v>8.7505555555555556</c:v>
                </c:pt>
                <c:pt idx="526">
                  <c:v>8.7672222222222214</c:v>
                </c:pt>
                <c:pt idx="527">
                  <c:v>8.7838888888888889</c:v>
                </c:pt>
                <c:pt idx="528">
                  <c:v>8.8005555555555546</c:v>
                </c:pt>
                <c:pt idx="529">
                  <c:v>8.8172222222222221</c:v>
                </c:pt>
                <c:pt idx="530">
                  <c:v>8.8338888888888878</c:v>
                </c:pt>
                <c:pt idx="531">
                  <c:v>8.8505555555555553</c:v>
                </c:pt>
                <c:pt idx="532">
                  <c:v>8.867222222222221</c:v>
                </c:pt>
                <c:pt idx="533">
                  <c:v>8.8838888888888885</c:v>
                </c:pt>
                <c:pt idx="534">
                  <c:v>8.9005555555555542</c:v>
                </c:pt>
                <c:pt idx="535">
                  <c:v>8.9172222222222217</c:v>
                </c:pt>
                <c:pt idx="536">
                  <c:v>8.9338888888888892</c:v>
                </c:pt>
                <c:pt idx="537">
                  <c:v>8.9505555555555549</c:v>
                </c:pt>
                <c:pt idx="538">
                  <c:v>8.9672222222222224</c:v>
                </c:pt>
                <c:pt idx="539">
                  <c:v>8.9838888888888881</c:v>
                </c:pt>
                <c:pt idx="540">
                  <c:v>9.0005555555555556</c:v>
                </c:pt>
                <c:pt idx="541">
                  <c:v>9.0172222222222214</c:v>
                </c:pt>
                <c:pt idx="542">
                  <c:v>9.0338888888888889</c:v>
                </c:pt>
                <c:pt idx="543">
                  <c:v>9.0505555555555546</c:v>
                </c:pt>
                <c:pt idx="544">
                  <c:v>9.0672222222222221</c:v>
                </c:pt>
                <c:pt idx="545">
                  <c:v>9.0838888888888878</c:v>
                </c:pt>
                <c:pt idx="546">
                  <c:v>9.1005555555555553</c:v>
                </c:pt>
                <c:pt idx="547">
                  <c:v>9.117222222222221</c:v>
                </c:pt>
                <c:pt idx="548">
                  <c:v>9.1338888888888885</c:v>
                </c:pt>
                <c:pt idx="549">
                  <c:v>9.1505555555555542</c:v>
                </c:pt>
                <c:pt idx="550">
                  <c:v>9.1672222222222217</c:v>
                </c:pt>
                <c:pt idx="551">
                  <c:v>9.1838888888888892</c:v>
                </c:pt>
                <c:pt idx="552">
                  <c:v>9.2005555555555549</c:v>
                </c:pt>
                <c:pt idx="553">
                  <c:v>9.2172222222222224</c:v>
                </c:pt>
                <c:pt idx="554">
                  <c:v>9.2338888888888881</c:v>
                </c:pt>
                <c:pt idx="555">
                  <c:v>9.2505555555555556</c:v>
                </c:pt>
                <c:pt idx="556">
                  <c:v>9.2672222222222214</c:v>
                </c:pt>
                <c:pt idx="557">
                  <c:v>9.2838888888888889</c:v>
                </c:pt>
                <c:pt idx="558">
                  <c:v>9.3005555555555546</c:v>
                </c:pt>
                <c:pt idx="559">
                  <c:v>9.3172222222222221</c:v>
                </c:pt>
                <c:pt idx="560">
                  <c:v>9.3338888888888878</c:v>
                </c:pt>
                <c:pt idx="561">
                  <c:v>9.3505555555555553</c:v>
                </c:pt>
                <c:pt idx="562">
                  <c:v>9.367222222222221</c:v>
                </c:pt>
                <c:pt idx="563">
                  <c:v>9.3838888888888885</c:v>
                </c:pt>
                <c:pt idx="564">
                  <c:v>9.4005555555555542</c:v>
                </c:pt>
                <c:pt idx="565">
                  <c:v>9.4172222222222217</c:v>
                </c:pt>
                <c:pt idx="566">
                  <c:v>9.4338888888888892</c:v>
                </c:pt>
                <c:pt idx="567">
                  <c:v>9.4505555555555549</c:v>
                </c:pt>
                <c:pt idx="568">
                  <c:v>9.4672222222222224</c:v>
                </c:pt>
                <c:pt idx="569">
                  <c:v>9.4838888888888881</c:v>
                </c:pt>
                <c:pt idx="570">
                  <c:v>9.5005555555555556</c:v>
                </c:pt>
                <c:pt idx="571">
                  <c:v>9.5172222222222214</c:v>
                </c:pt>
                <c:pt idx="572">
                  <c:v>9.5338888888888889</c:v>
                </c:pt>
                <c:pt idx="573">
                  <c:v>9.5505555555555546</c:v>
                </c:pt>
                <c:pt idx="574">
                  <c:v>9.5672222222222221</c:v>
                </c:pt>
                <c:pt idx="575">
                  <c:v>9.5838888888888878</c:v>
                </c:pt>
                <c:pt idx="576">
                  <c:v>9.6005555555555553</c:v>
                </c:pt>
                <c:pt idx="577">
                  <c:v>9.617222222222221</c:v>
                </c:pt>
                <c:pt idx="578">
                  <c:v>9.6338888888888885</c:v>
                </c:pt>
                <c:pt idx="579">
                  <c:v>9.6505555555555542</c:v>
                </c:pt>
                <c:pt idx="580">
                  <c:v>9.6672222222222217</c:v>
                </c:pt>
                <c:pt idx="581">
                  <c:v>9.6838888888888892</c:v>
                </c:pt>
                <c:pt idx="582">
                  <c:v>9.7005555555555549</c:v>
                </c:pt>
                <c:pt idx="583">
                  <c:v>9.7172222222222224</c:v>
                </c:pt>
                <c:pt idx="584">
                  <c:v>9.7338888888888881</c:v>
                </c:pt>
                <c:pt idx="585">
                  <c:v>9.7505555555555556</c:v>
                </c:pt>
                <c:pt idx="586">
                  <c:v>9.7672222222222214</c:v>
                </c:pt>
                <c:pt idx="587">
                  <c:v>9.7838888888888889</c:v>
                </c:pt>
                <c:pt idx="588">
                  <c:v>9.8005555555555546</c:v>
                </c:pt>
                <c:pt idx="589">
                  <c:v>9.8172222222222221</c:v>
                </c:pt>
                <c:pt idx="590">
                  <c:v>9.8338888888888878</c:v>
                </c:pt>
                <c:pt idx="591">
                  <c:v>9.8505555555555553</c:v>
                </c:pt>
                <c:pt idx="592">
                  <c:v>9.867222222222221</c:v>
                </c:pt>
                <c:pt idx="593">
                  <c:v>9.8838888888888885</c:v>
                </c:pt>
                <c:pt idx="594">
                  <c:v>9.9005555555555542</c:v>
                </c:pt>
                <c:pt idx="595">
                  <c:v>9.9172222222222217</c:v>
                </c:pt>
                <c:pt idx="596">
                  <c:v>9.9338888888888892</c:v>
                </c:pt>
                <c:pt idx="597">
                  <c:v>9.9505555555555549</c:v>
                </c:pt>
                <c:pt idx="598">
                  <c:v>9.9672222222222224</c:v>
                </c:pt>
                <c:pt idx="599">
                  <c:v>9.9838888888888881</c:v>
                </c:pt>
                <c:pt idx="600">
                  <c:v>10.000555555555556</c:v>
                </c:pt>
                <c:pt idx="601">
                  <c:v>10.017222222222221</c:v>
                </c:pt>
                <c:pt idx="602">
                  <c:v>10.033888888888889</c:v>
                </c:pt>
                <c:pt idx="603">
                  <c:v>10.050555555555555</c:v>
                </c:pt>
                <c:pt idx="604">
                  <c:v>10.067222222222222</c:v>
                </c:pt>
                <c:pt idx="605">
                  <c:v>10.083888888888888</c:v>
                </c:pt>
                <c:pt idx="606">
                  <c:v>10.100555555555555</c:v>
                </c:pt>
                <c:pt idx="607">
                  <c:v>10.117222222222221</c:v>
                </c:pt>
                <c:pt idx="608">
                  <c:v>10.133888888888889</c:v>
                </c:pt>
                <c:pt idx="609">
                  <c:v>10.150555555555554</c:v>
                </c:pt>
                <c:pt idx="610">
                  <c:v>10.167222222222222</c:v>
                </c:pt>
                <c:pt idx="611">
                  <c:v>10.183888888888889</c:v>
                </c:pt>
                <c:pt idx="612">
                  <c:v>10.200555555555555</c:v>
                </c:pt>
                <c:pt idx="613">
                  <c:v>10.217222222222222</c:v>
                </c:pt>
                <c:pt idx="614">
                  <c:v>10.233888888888888</c:v>
                </c:pt>
                <c:pt idx="615">
                  <c:v>10.250555555555556</c:v>
                </c:pt>
                <c:pt idx="616">
                  <c:v>10.267222222222221</c:v>
                </c:pt>
                <c:pt idx="617">
                  <c:v>10.283888888888889</c:v>
                </c:pt>
                <c:pt idx="618">
                  <c:v>10.300555555555555</c:v>
                </c:pt>
                <c:pt idx="619">
                  <c:v>10.317222222222222</c:v>
                </c:pt>
                <c:pt idx="620">
                  <c:v>10.333888888888888</c:v>
                </c:pt>
                <c:pt idx="621">
                  <c:v>10.350555555555555</c:v>
                </c:pt>
                <c:pt idx="622">
                  <c:v>10.367222222222221</c:v>
                </c:pt>
                <c:pt idx="623">
                  <c:v>10.383888888888889</c:v>
                </c:pt>
                <c:pt idx="624">
                  <c:v>10.400555555555554</c:v>
                </c:pt>
                <c:pt idx="625">
                  <c:v>10.417222222222222</c:v>
                </c:pt>
                <c:pt idx="626">
                  <c:v>10.433888888888889</c:v>
                </c:pt>
                <c:pt idx="627">
                  <c:v>10.450555555555555</c:v>
                </c:pt>
                <c:pt idx="628">
                  <c:v>10.467222222222222</c:v>
                </c:pt>
                <c:pt idx="629">
                  <c:v>10.483888888888888</c:v>
                </c:pt>
                <c:pt idx="630">
                  <c:v>10.500555555555556</c:v>
                </c:pt>
                <c:pt idx="631">
                  <c:v>10.517222222222221</c:v>
                </c:pt>
                <c:pt idx="632">
                  <c:v>10.533888888888889</c:v>
                </c:pt>
                <c:pt idx="633">
                  <c:v>10.550555555555555</c:v>
                </c:pt>
                <c:pt idx="634">
                  <c:v>10.567222222222222</c:v>
                </c:pt>
                <c:pt idx="635">
                  <c:v>10.583888888888888</c:v>
                </c:pt>
                <c:pt idx="636">
                  <c:v>10.600555555555555</c:v>
                </c:pt>
                <c:pt idx="637">
                  <c:v>10.617222222222221</c:v>
                </c:pt>
                <c:pt idx="638">
                  <c:v>10.633888888888889</c:v>
                </c:pt>
                <c:pt idx="639">
                  <c:v>10.650555555555554</c:v>
                </c:pt>
                <c:pt idx="640">
                  <c:v>10.667222222222222</c:v>
                </c:pt>
                <c:pt idx="641">
                  <c:v>10.683888888888889</c:v>
                </c:pt>
                <c:pt idx="642">
                  <c:v>10.700555555555555</c:v>
                </c:pt>
                <c:pt idx="643">
                  <c:v>10.717222222222222</c:v>
                </c:pt>
                <c:pt idx="644">
                  <c:v>10.733888888888888</c:v>
                </c:pt>
                <c:pt idx="645">
                  <c:v>10.750555555555556</c:v>
                </c:pt>
                <c:pt idx="646">
                  <c:v>10.767222222222221</c:v>
                </c:pt>
                <c:pt idx="647">
                  <c:v>10.783888888888889</c:v>
                </c:pt>
                <c:pt idx="648">
                  <c:v>10.800555555555555</c:v>
                </c:pt>
                <c:pt idx="649">
                  <c:v>10.817222222222222</c:v>
                </c:pt>
                <c:pt idx="650">
                  <c:v>10.833888888888888</c:v>
                </c:pt>
                <c:pt idx="651">
                  <c:v>10.850555555555555</c:v>
                </c:pt>
                <c:pt idx="652">
                  <c:v>10.867222222222221</c:v>
                </c:pt>
                <c:pt idx="653">
                  <c:v>10.883888888888889</c:v>
                </c:pt>
                <c:pt idx="654">
                  <c:v>10.900555555555554</c:v>
                </c:pt>
                <c:pt idx="655">
                  <c:v>10.917222222222222</c:v>
                </c:pt>
                <c:pt idx="656">
                  <c:v>10.933888888888889</c:v>
                </c:pt>
                <c:pt idx="657">
                  <c:v>10.950555555555555</c:v>
                </c:pt>
                <c:pt idx="658">
                  <c:v>10.967222222222222</c:v>
                </c:pt>
                <c:pt idx="659">
                  <c:v>10.983888888888888</c:v>
                </c:pt>
                <c:pt idx="660">
                  <c:v>11.000555555555556</c:v>
                </c:pt>
                <c:pt idx="661">
                  <c:v>11.017222222222221</c:v>
                </c:pt>
                <c:pt idx="662">
                  <c:v>11.033888888888889</c:v>
                </c:pt>
                <c:pt idx="663">
                  <c:v>11.050555555555555</c:v>
                </c:pt>
                <c:pt idx="664">
                  <c:v>11.067222222222222</c:v>
                </c:pt>
                <c:pt idx="665">
                  <c:v>11.083888888888888</c:v>
                </c:pt>
                <c:pt idx="666">
                  <c:v>11.100555555555555</c:v>
                </c:pt>
                <c:pt idx="667">
                  <c:v>11.117222222222221</c:v>
                </c:pt>
                <c:pt idx="668">
                  <c:v>11.133888888888889</c:v>
                </c:pt>
                <c:pt idx="669">
                  <c:v>11.150555555555554</c:v>
                </c:pt>
                <c:pt idx="670">
                  <c:v>11.167222222222222</c:v>
                </c:pt>
                <c:pt idx="671">
                  <c:v>11.183888888888889</c:v>
                </c:pt>
                <c:pt idx="672">
                  <c:v>11.200555555555555</c:v>
                </c:pt>
                <c:pt idx="673">
                  <c:v>11.217222222222222</c:v>
                </c:pt>
                <c:pt idx="674">
                  <c:v>11.233888888888888</c:v>
                </c:pt>
                <c:pt idx="675">
                  <c:v>11.250555555555556</c:v>
                </c:pt>
                <c:pt idx="676">
                  <c:v>11.267222222222221</c:v>
                </c:pt>
                <c:pt idx="677">
                  <c:v>11.283888888888889</c:v>
                </c:pt>
                <c:pt idx="678">
                  <c:v>11.300555555555555</c:v>
                </c:pt>
                <c:pt idx="679">
                  <c:v>11.317222222222222</c:v>
                </c:pt>
                <c:pt idx="680">
                  <c:v>11.333888888888888</c:v>
                </c:pt>
                <c:pt idx="681">
                  <c:v>11.350555555555555</c:v>
                </c:pt>
                <c:pt idx="682">
                  <c:v>11.367222222222221</c:v>
                </c:pt>
                <c:pt idx="683">
                  <c:v>11.383888888888889</c:v>
                </c:pt>
                <c:pt idx="684">
                  <c:v>11.400555555555554</c:v>
                </c:pt>
                <c:pt idx="685">
                  <c:v>11.417222222222222</c:v>
                </c:pt>
                <c:pt idx="686">
                  <c:v>11.433888888888889</c:v>
                </c:pt>
                <c:pt idx="687">
                  <c:v>11.450555555555555</c:v>
                </c:pt>
                <c:pt idx="688">
                  <c:v>11.467222222222222</c:v>
                </c:pt>
                <c:pt idx="689">
                  <c:v>11.483888888888888</c:v>
                </c:pt>
                <c:pt idx="690">
                  <c:v>11.500555555555556</c:v>
                </c:pt>
                <c:pt idx="691">
                  <c:v>11.517222222222221</c:v>
                </c:pt>
                <c:pt idx="692">
                  <c:v>11.533888888888889</c:v>
                </c:pt>
                <c:pt idx="693">
                  <c:v>11.550555555555555</c:v>
                </c:pt>
                <c:pt idx="694">
                  <c:v>11.567222222222222</c:v>
                </c:pt>
                <c:pt idx="695">
                  <c:v>11.583888888888888</c:v>
                </c:pt>
                <c:pt idx="696">
                  <c:v>11.600555555555555</c:v>
                </c:pt>
                <c:pt idx="697">
                  <c:v>11.617222222222221</c:v>
                </c:pt>
                <c:pt idx="698">
                  <c:v>11.633888888888889</c:v>
                </c:pt>
                <c:pt idx="699">
                  <c:v>11.650555555555554</c:v>
                </c:pt>
                <c:pt idx="700">
                  <c:v>11.667222222222222</c:v>
                </c:pt>
                <c:pt idx="701">
                  <c:v>11.683888888888889</c:v>
                </c:pt>
                <c:pt idx="702">
                  <c:v>11.700555555555555</c:v>
                </c:pt>
                <c:pt idx="703">
                  <c:v>11.717222222222222</c:v>
                </c:pt>
                <c:pt idx="704">
                  <c:v>11.733888888888888</c:v>
                </c:pt>
                <c:pt idx="705">
                  <c:v>11.750555555555556</c:v>
                </c:pt>
                <c:pt idx="706">
                  <c:v>11.767222222222221</c:v>
                </c:pt>
                <c:pt idx="707">
                  <c:v>11.783888888888889</c:v>
                </c:pt>
                <c:pt idx="708">
                  <c:v>11.800555555555555</c:v>
                </c:pt>
                <c:pt idx="709">
                  <c:v>11.817222222222222</c:v>
                </c:pt>
                <c:pt idx="710">
                  <c:v>11.833888888888888</c:v>
                </c:pt>
                <c:pt idx="711">
                  <c:v>11.850555555555555</c:v>
                </c:pt>
                <c:pt idx="712">
                  <c:v>11.867222222222221</c:v>
                </c:pt>
                <c:pt idx="713">
                  <c:v>11.883888888888889</c:v>
                </c:pt>
                <c:pt idx="714">
                  <c:v>11.900555555555554</c:v>
                </c:pt>
                <c:pt idx="715">
                  <c:v>11.917222222222222</c:v>
                </c:pt>
                <c:pt idx="716">
                  <c:v>11.933888888888889</c:v>
                </c:pt>
                <c:pt idx="717">
                  <c:v>11.950555555555555</c:v>
                </c:pt>
                <c:pt idx="718">
                  <c:v>11.967222222222222</c:v>
                </c:pt>
                <c:pt idx="719">
                  <c:v>11.983888888888888</c:v>
                </c:pt>
                <c:pt idx="720">
                  <c:v>12.000555555555556</c:v>
                </c:pt>
                <c:pt idx="721">
                  <c:v>12.017222222222221</c:v>
                </c:pt>
                <c:pt idx="722">
                  <c:v>12.033888888888889</c:v>
                </c:pt>
                <c:pt idx="723">
                  <c:v>12.050555555555555</c:v>
                </c:pt>
                <c:pt idx="724">
                  <c:v>12.067222222222222</c:v>
                </c:pt>
                <c:pt idx="725">
                  <c:v>12.083888888888888</c:v>
                </c:pt>
                <c:pt idx="726">
                  <c:v>12.100555555555555</c:v>
                </c:pt>
                <c:pt idx="727">
                  <c:v>12.117222222222221</c:v>
                </c:pt>
                <c:pt idx="728">
                  <c:v>12.133888888888889</c:v>
                </c:pt>
                <c:pt idx="729">
                  <c:v>12.150555555555554</c:v>
                </c:pt>
                <c:pt idx="730">
                  <c:v>12.167222222222222</c:v>
                </c:pt>
                <c:pt idx="731">
                  <c:v>12.183888888888889</c:v>
                </c:pt>
                <c:pt idx="732">
                  <c:v>12.200555555555555</c:v>
                </c:pt>
                <c:pt idx="733">
                  <c:v>12.217222222222222</c:v>
                </c:pt>
                <c:pt idx="734">
                  <c:v>12.233888888888888</c:v>
                </c:pt>
                <c:pt idx="735">
                  <c:v>12.250555555555556</c:v>
                </c:pt>
                <c:pt idx="736">
                  <c:v>12.267222222222221</c:v>
                </c:pt>
                <c:pt idx="737">
                  <c:v>12.283888888888889</c:v>
                </c:pt>
                <c:pt idx="738">
                  <c:v>12.300555555555555</c:v>
                </c:pt>
                <c:pt idx="739">
                  <c:v>12.317222222222222</c:v>
                </c:pt>
                <c:pt idx="740">
                  <c:v>12.333888888888888</c:v>
                </c:pt>
                <c:pt idx="741">
                  <c:v>12.350555555555555</c:v>
                </c:pt>
                <c:pt idx="742">
                  <c:v>12.367222222222221</c:v>
                </c:pt>
                <c:pt idx="743">
                  <c:v>12.383888888888889</c:v>
                </c:pt>
                <c:pt idx="744">
                  <c:v>12.400277777777777</c:v>
                </c:pt>
                <c:pt idx="745">
                  <c:v>12.416944444444445</c:v>
                </c:pt>
                <c:pt idx="746">
                  <c:v>12.433611111111111</c:v>
                </c:pt>
                <c:pt idx="747">
                  <c:v>12.450277777777778</c:v>
                </c:pt>
                <c:pt idx="748">
                  <c:v>12.466944444444444</c:v>
                </c:pt>
                <c:pt idx="749">
                  <c:v>12.483611111111111</c:v>
                </c:pt>
                <c:pt idx="750">
                  <c:v>12.500277777777777</c:v>
                </c:pt>
                <c:pt idx="751">
                  <c:v>12.516944444444444</c:v>
                </c:pt>
                <c:pt idx="752">
                  <c:v>12.53361111111111</c:v>
                </c:pt>
                <c:pt idx="753">
                  <c:v>12.550277777777778</c:v>
                </c:pt>
                <c:pt idx="754">
                  <c:v>12.566944444444443</c:v>
                </c:pt>
                <c:pt idx="755">
                  <c:v>12.583611111111111</c:v>
                </c:pt>
                <c:pt idx="756">
                  <c:v>12.600277777777778</c:v>
                </c:pt>
                <c:pt idx="757">
                  <c:v>12.616944444444444</c:v>
                </c:pt>
                <c:pt idx="758">
                  <c:v>12.633611111111112</c:v>
                </c:pt>
                <c:pt idx="759">
                  <c:v>12.650277777777777</c:v>
                </c:pt>
                <c:pt idx="760">
                  <c:v>12.666944444444445</c:v>
                </c:pt>
                <c:pt idx="761">
                  <c:v>12.683611111111111</c:v>
                </c:pt>
                <c:pt idx="762">
                  <c:v>12.700277777777778</c:v>
                </c:pt>
                <c:pt idx="763">
                  <c:v>12.716944444444444</c:v>
                </c:pt>
                <c:pt idx="764">
                  <c:v>12.733611111111111</c:v>
                </c:pt>
                <c:pt idx="765">
                  <c:v>12.750277777777777</c:v>
                </c:pt>
                <c:pt idx="766">
                  <c:v>12.766944444444444</c:v>
                </c:pt>
                <c:pt idx="767">
                  <c:v>12.78361111111111</c:v>
                </c:pt>
                <c:pt idx="768">
                  <c:v>12.800277777777778</c:v>
                </c:pt>
                <c:pt idx="769">
                  <c:v>12.816944444444443</c:v>
                </c:pt>
                <c:pt idx="770">
                  <c:v>12.833611111111111</c:v>
                </c:pt>
                <c:pt idx="771">
                  <c:v>12.850277777777778</c:v>
                </c:pt>
                <c:pt idx="772">
                  <c:v>12.866944444444444</c:v>
                </c:pt>
                <c:pt idx="773">
                  <c:v>12.883611111111112</c:v>
                </c:pt>
                <c:pt idx="774">
                  <c:v>12.900277777777777</c:v>
                </c:pt>
                <c:pt idx="775">
                  <c:v>12.916944444444445</c:v>
                </c:pt>
                <c:pt idx="776">
                  <c:v>12.933611111111111</c:v>
                </c:pt>
                <c:pt idx="777">
                  <c:v>12.950277777777778</c:v>
                </c:pt>
                <c:pt idx="778">
                  <c:v>12.966944444444444</c:v>
                </c:pt>
                <c:pt idx="779">
                  <c:v>12.983611111111111</c:v>
                </c:pt>
                <c:pt idx="780">
                  <c:v>13.000277777777777</c:v>
                </c:pt>
                <c:pt idx="781">
                  <c:v>13.016944444444444</c:v>
                </c:pt>
                <c:pt idx="782">
                  <c:v>13.03361111111111</c:v>
                </c:pt>
                <c:pt idx="783">
                  <c:v>13.050277777777778</c:v>
                </c:pt>
                <c:pt idx="784">
                  <c:v>13.066944444444443</c:v>
                </c:pt>
                <c:pt idx="785">
                  <c:v>13.083611111111111</c:v>
                </c:pt>
                <c:pt idx="786">
                  <c:v>13.100277777777778</c:v>
                </c:pt>
                <c:pt idx="787">
                  <c:v>13.116944444444444</c:v>
                </c:pt>
                <c:pt idx="788">
                  <c:v>13.133611111111112</c:v>
                </c:pt>
                <c:pt idx="789">
                  <c:v>13.150277777777777</c:v>
                </c:pt>
                <c:pt idx="790">
                  <c:v>13.166944444444445</c:v>
                </c:pt>
                <c:pt idx="791">
                  <c:v>13.183611111111111</c:v>
                </c:pt>
                <c:pt idx="792">
                  <c:v>13.200277777777778</c:v>
                </c:pt>
                <c:pt idx="793">
                  <c:v>13.216944444444444</c:v>
                </c:pt>
                <c:pt idx="794">
                  <c:v>13.233611111111111</c:v>
                </c:pt>
                <c:pt idx="795">
                  <c:v>13.250277777777777</c:v>
                </c:pt>
                <c:pt idx="796">
                  <c:v>13.266944444444444</c:v>
                </c:pt>
                <c:pt idx="797">
                  <c:v>13.28361111111111</c:v>
                </c:pt>
                <c:pt idx="798">
                  <c:v>13.300277777777778</c:v>
                </c:pt>
                <c:pt idx="799">
                  <c:v>13.316944444444443</c:v>
                </c:pt>
                <c:pt idx="800">
                  <c:v>13.333611111111111</c:v>
                </c:pt>
                <c:pt idx="801">
                  <c:v>13.350277777777778</c:v>
                </c:pt>
                <c:pt idx="802">
                  <c:v>13.366944444444444</c:v>
                </c:pt>
                <c:pt idx="803">
                  <c:v>13.383611111111112</c:v>
                </c:pt>
                <c:pt idx="804">
                  <c:v>13.400277777777777</c:v>
                </c:pt>
                <c:pt idx="805">
                  <c:v>13.416944444444445</c:v>
                </c:pt>
                <c:pt idx="806">
                  <c:v>13.433611111111111</c:v>
                </c:pt>
                <c:pt idx="807">
                  <c:v>13.450277777777778</c:v>
                </c:pt>
                <c:pt idx="808">
                  <c:v>13.466944444444444</c:v>
                </c:pt>
                <c:pt idx="809">
                  <c:v>13.483611111111111</c:v>
                </c:pt>
                <c:pt idx="810">
                  <c:v>13.500277777777777</c:v>
                </c:pt>
                <c:pt idx="811">
                  <c:v>13.516944444444444</c:v>
                </c:pt>
                <c:pt idx="812">
                  <c:v>13.53361111111111</c:v>
                </c:pt>
                <c:pt idx="813">
                  <c:v>13.550277777777778</c:v>
                </c:pt>
                <c:pt idx="814">
                  <c:v>13.566944444444443</c:v>
                </c:pt>
                <c:pt idx="815">
                  <c:v>13.583611111111111</c:v>
                </c:pt>
                <c:pt idx="816">
                  <c:v>13.600277777777778</c:v>
                </c:pt>
                <c:pt idx="817">
                  <c:v>13.616944444444444</c:v>
                </c:pt>
                <c:pt idx="818">
                  <c:v>13.633611111111112</c:v>
                </c:pt>
                <c:pt idx="819">
                  <c:v>13.650277777777777</c:v>
                </c:pt>
                <c:pt idx="820">
                  <c:v>13.666944444444445</c:v>
                </c:pt>
                <c:pt idx="821">
                  <c:v>13.683611111111111</c:v>
                </c:pt>
                <c:pt idx="822">
                  <c:v>13.700277777777778</c:v>
                </c:pt>
                <c:pt idx="823">
                  <c:v>13.716944444444444</c:v>
                </c:pt>
                <c:pt idx="824">
                  <c:v>13.733611111111111</c:v>
                </c:pt>
                <c:pt idx="825">
                  <c:v>13.750277777777777</c:v>
                </c:pt>
                <c:pt idx="826">
                  <c:v>13.766944444444444</c:v>
                </c:pt>
                <c:pt idx="827">
                  <c:v>13.78361111111111</c:v>
                </c:pt>
                <c:pt idx="828">
                  <c:v>13.800277777777778</c:v>
                </c:pt>
                <c:pt idx="829">
                  <c:v>13.816944444444443</c:v>
                </c:pt>
                <c:pt idx="830">
                  <c:v>13.833611111111111</c:v>
                </c:pt>
                <c:pt idx="831">
                  <c:v>13.85</c:v>
                </c:pt>
                <c:pt idx="832">
                  <c:v>13.866944444444444</c:v>
                </c:pt>
                <c:pt idx="833">
                  <c:v>13.883333333333333</c:v>
                </c:pt>
                <c:pt idx="834">
                  <c:v>13.900277777777777</c:v>
                </c:pt>
                <c:pt idx="835">
                  <c:v>13.916944444444445</c:v>
                </c:pt>
                <c:pt idx="836">
                  <c:v>13.933333333333334</c:v>
                </c:pt>
                <c:pt idx="837">
                  <c:v>13.950277777777778</c:v>
                </c:pt>
                <c:pt idx="838">
                  <c:v>13.966666666666667</c:v>
                </c:pt>
                <c:pt idx="839">
                  <c:v>13.983611111111111</c:v>
                </c:pt>
                <c:pt idx="840">
                  <c:v>14</c:v>
                </c:pt>
                <c:pt idx="841">
                  <c:v>14.016666666666667</c:v>
                </c:pt>
                <c:pt idx="842">
                  <c:v>14.033333333333333</c:v>
                </c:pt>
                <c:pt idx="843">
                  <c:v>14.05</c:v>
                </c:pt>
                <c:pt idx="844">
                  <c:v>14.066944444444443</c:v>
                </c:pt>
                <c:pt idx="845">
                  <c:v>14.083333333333334</c:v>
                </c:pt>
                <c:pt idx="846">
                  <c:v>14.1</c:v>
                </c:pt>
                <c:pt idx="847">
                  <c:v>14.116666666666667</c:v>
                </c:pt>
                <c:pt idx="848">
                  <c:v>14.133333333333333</c:v>
                </c:pt>
                <c:pt idx="849">
                  <c:v>14.15</c:v>
                </c:pt>
                <c:pt idx="850">
                  <c:v>14.166666666666666</c:v>
                </c:pt>
                <c:pt idx="851">
                  <c:v>14.183333333333334</c:v>
                </c:pt>
                <c:pt idx="852">
                  <c:v>14.2</c:v>
                </c:pt>
                <c:pt idx="853">
                  <c:v>14.216666666666667</c:v>
                </c:pt>
                <c:pt idx="854">
                  <c:v>14.233333333333333</c:v>
                </c:pt>
                <c:pt idx="855">
                  <c:v>14.25</c:v>
                </c:pt>
                <c:pt idx="856">
                  <c:v>14.266666666666667</c:v>
                </c:pt>
                <c:pt idx="857">
                  <c:v>14.283333333333333</c:v>
                </c:pt>
                <c:pt idx="858">
                  <c:v>14.3</c:v>
                </c:pt>
                <c:pt idx="859">
                  <c:v>14.316666666666666</c:v>
                </c:pt>
                <c:pt idx="860">
                  <c:v>14.333333333333334</c:v>
                </c:pt>
                <c:pt idx="861">
                  <c:v>14.35</c:v>
                </c:pt>
                <c:pt idx="862">
                  <c:v>14.366666666666667</c:v>
                </c:pt>
                <c:pt idx="863">
                  <c:v>14.383333333333333</c:v>
                </c:pt>
                <c:pt idx="864">
                  <c:v>14.4</c:v>
                </c:pt>
                <c:pt idx="865">
                  <c:v>14.416666666666666</c:v>
                </c:pt>
                <c:pt idx="866">
                  <c:v>14.433333333333334</c:v>
                </c:pt>
                <c:pt idx="867">
                  <c:v>14.45</c:v>
                </c:pt>
                <c:pt idx="868">
                  <c:v>14.466666666666667</c:v>
                </c:pt>
                <c:pt idx="869">
                  <c:v>14.483333333333333</c:v>
                </c:pt>
                <c:pt idx="870">
                  <c:v>14.5</c:v>
                </c:pt>
                <c:pt idx="871">
                  <c:v>14.516666666666667</c:v>
                </c:pt>
                <c:pt idx="872">
                  <c:v>14.533333333333333</c:v>
                </c:pt>
                <c:pt idx="873">
                  <c:v>14.55</c:v>
                </c:pt>
                <c:pt idx="874">
                  <c:v>14.566666666666666</c:v>
                </c:pt>
                <c:pt idx="875">
                  <c:v>14.583333333333334</c:v>
                </c:pt>
                <c:pt idx="876">
                  <c:v>14.6</c:v>
                </c:pt>
                <c:pt idx="877">
                  <c:v>14.616666666666667</c:v>
                </c:pt>
                <c:pt idx="878">
                  <c:v>14.633333333333333</c:v>
                </c:pt>
                <c:pt idx="879">
                  <c:v>14.65</c:v>
                </c:pt>
                <c:pt idx="880">
                  <c:v>14.666666666666666</c:v>
                </c:pt>
                <c:pt idx="881">
                  <c:v>14.683333333333334</c:v>
                </c:pt>
                <c:pt idx="882">
                  <c:v>14.7</c:v>
                </c:pt>
                <c:pt idx="883">
                  <c:v>14.716666666666667</c:v>
                </c:pt>
                <c:pt idx="884">
                  <c:v>14.733333333333333</c:v>
                </c:pt>
                <c:pt idx="885">
                  <c:v>14.75</c:v>
                </c:pt>
                <c:pt idx="886">
                  <c:v>14.766666666666667</c:v>
                </c:pt>
                <c:pt idx="887">
                  <c:v>14.783333333333333</c:v>
                </c:pt>
                <c:pt idx="888">
                  <c:v>14.8</c:v>
                </c:pt>
                <c:pt idx="889">
                  <c:v>14.816666666666666</c:v>
                </c:pt>
                <c:pt idx="890">
                  <c:v>14.833333333333334</c:v>
                </c:pt>
                <c:pt idx="891">
                  <c:v>14.85</c:v>
                </c:pt>
                <c:pt idx="892">
                  <c:v>14.866666666666667</c:v>
                </c:pt>
                <c:pt idx="893">
                  <c:v>14.883333333333333</c:v>
                </c:pt>
                <c:pt idx="894">
                  <c:v>14.9</c:v>
                </c:pt>
                <c:pt idx="895">
                  <c:v>14.916666666666666</c:v>
                </c:pt>
                <c:pt idx="896">
                  <c:v>14.933333333333334</c:v>
                </c:pt>
                <c:pt idx="897">
                  <c:v>14.95</c:v>
                </c:pt>
                <c:pt idx="898">
                  <c:v>14.966666666666667</c:v>
                </c:pt>
                <c:pt idx="899">
                  <c:v>14.983333333333333</c:v>
                </c:pt>
                <c:pt idx="900">
                  <c:v>15</c:v>
                </c:pt>
                <c:pt idx="901">
                  <c:v>15.016666666666667</c:v>
                </c:pt>
                <c:pt idx="902">
                  <c:v>15.033333333333333</c:v>
                </c:pt>
                <c:pt idx="903">
                  <c:v>15.05</c:v>
                </c:pt>
              </c:numCache>
            </c:numRef>
          </c:xVal>
          <c:yVal>
            <c:numRef>
              <c:f>'LT summary'!$F$6:$F$909</c:f>
              <c:numCache>
                <c:formatCode>General</c:formatCode>
                <c:ptCount val="904"/>
                <c:pt idx="0">
                  <c:v>10.284602390445814</c:v>
                </c:pt>
                <c:pt idx="1">
                  <c:v>10.284013797751955</c:v>
                </c:pt>
                <c:pt idx="2">
                  <c:v>10.2834252050581</c:v>
                </c:pt>
                <c:pt idx="3">
                  <c:v>10.2834252050581</c:v>
                </c:pt>
                <c:pt idx="4">
                  <c:v>10.282836612364246</c:v>
                </c:pt>
                <c:pt idx="5">
                  <c:v>10.2834252050581</c:v>
                </c:pt>
                <c:pt idx="6">
                  <c:v>10.282836612364246</c:v>
                </c:pt>
                <c:pt idx="7">
                  <c:v>10.282836612364246</c:v>
                </c:pt>
                <c:pt idx="8">
                  <c:v>10.282836612364246</c:v>
                </c:pt>
                <c:pt idx="9">
                  <c:v>10.2834252050581</c:v>
                </c:pt>
                <c:pt idx="10">
                  <c:v>10.282836612364246</c:v>
                </c:pt>
                <c:pt idx="11">
                  <c:v>10.282248019670389</c:v>
                </c:pt>
                <c:pt idx="12">
                  <c:v>10.282836612364246</c:v>
                </c:pt>
                <c:pt idx="13">
                  <c:v>10.282836612364246</c:v>
                </c:pt>
                <c:pt idx="14">
                  <c:v>10.282248019670389</c:v>
                </c:pt>
                <c:pt idx="15">
                  <c:v>10.282248019670389</c:v>
                </c:pt>
                <c:pt idx="16">
                  <c:v>10.281070834282676</c:v>
                </c:pt>
                <c:pt idx="17">
                  <c:v>10.281070834282676</c:v>
                </c:pt>
                <c:pt idx="18">
                  <c:v>10.281070834282676</c:v>
                </c:pt>
                <c:pt idx="19">
                  <c:v>10.281070834282676</c:v>
                </c:pt>
                <c:pt idx="20">
                  <c:v>10.279893648894966</c:v>
                </c:pt>
                <c:pt idx="21">
                  <c:v>10.280482241588821</c:v>
                </c:pt>
                <c:pt idx="22">
                  <c:v>10.280482241588821</c:v>
                </c:pt>
                <c:pt idx="23">
                  <c:v>10.280482241588821</c:v>
                </c:pt>
                <c:pt idx="24">
                  <c:v>10.279893648894966</c:v>
                </c:pt>
                <c:pt idx="25">
                  <c:v>10.279893648894966</c:v>
                </c:pt>
                <c:pt idx="26">
                  <c:v>10.279305056201109</c:v>
                </c:pt>
                <c:pt idx="27">
                  <c:v>10.280482241588821</c:v>
                </c:pt>
                <c:pt idx="28">
                  <c:v>10.279305056201109</c:v>
                </c:pt>
                <c:pt idx="29">
                  <c:v>10.279305056201109</c:v>
                </c:pt>
                <c:pt idx="30">
                  <c:v>10.279893648894966</c:v>
                </c:pt>
                <c:pt idx="31">
                  <c:v>10.279305056201109</c:v>
                </c:pt>
                <c:pt idx="32">
                  <c:v>10.278716463507253</c:v>
                </c:pt>
                <c:pt idx="33">
                  <c:v>10.278716463507253</c:v>
                </c:pt>
                <c:pt idx="34">
                  <c:v>10.278716463507253</c:v>
                </c:pt>
                <c:pt idx="35">
                  <c:v>10.278127870813398</c:v>
                </c:pt>
                <c:pt idx="36">
                  <c:v>10.278127870813398</c:v>
                </c:pt>
                <c:pt idx="37">
                  <c:v>10.278127870813398</c:v>
                </c:pt>
                <c:pt idx="38">
                  <c:v>10.278127870813398</c:v>
                </c:pt>
                <c:pt idx="39">
                  <c:v>10.278127870813398</c:v>
                </c:pt>
                <c:pt idx="40">
                  <c:v>10.276950685425685</c:v>
                </c:pt>
                <c:pt idx="41">
                  <c:v>10.276950685425685</c:v>
                </c:pt>
                <c:pt idx="42">
                  <c:v>10.276950685425685</c:v>
                </c:pt>
                <c:pt idx="43">
                  <c:v>10.276950685425685</c:v>
                </c:pt>
                <c:pt idx="44">
                  <c:v>10.276950685425685</c:v>
                </c:pt>
                <c:pt idx="45">
                  <c:v>10.276950685425685</c:v>
                </c:pt>
                <c:pt idx="46">
                  <c:v>10.276950685425685</c:v>
                </c:pt>
                <c:pt idx="47">
                  <c:v>10.276950685425685</c:v>
                </c:pt>
                <c:pt idx="48">
                  <c:v>10.276950685425685</c:v>
                </c:pt>
                <c:pt idx="49">
                  <c:v>10.27636209273183</c:v>
                </c:pt>
                <c:pt idx="50">
                  <c:v>10.275773500037975</c:v>
                </c:pt>
                <c:pt idx="51">
                  <c:v>10.275773500037975</c:v>
                </c:pt>
                <c:pt idx="52">
                  <c:v>10.275773500037975</c:v>
                </c:pt>
                <c:pt idx="53">
                  <c:v>10.275773500037975</c:v>
                </c:pt>
                <c:pt idx="54">
                  <c:v>10.275184907344117</c:v>
                </c:pt>
                <c:pt idx="55">
                  <c:v>10.274596314650264</c:v>
                </c:pt>
                <c:pt idx="56">
                  <c:v>10.274596314650264</c:v>
                </c:pt>
                <c:pt idx="57">
                  <c:v>10.274007721956407</c:v>
                </c:pt>
                <c:pt idx="58">
                  <c:v>10.274007721956407</c:v>
                </c:pt>
                <c:pt idx="59">
                  <c:v>10.27341912926255</c:v>
                </c:pt>
                <c:pt idx="60">
                  <c:v>10.271653351180982</c:v>
                </c:pt>
                <c:pt idx="61">
                  <c:v>10.274007721956407</c:v>
                </c:pt>
                <c:pt idx="62">
                  <c:v>10.27341912926255</c:v>
                </c:pt>
                <c:pt idx="63">
                  <c:v>10.274007721956407</c:v>
                </c:pt>
                <c:pt idx="64">
                  <c:v>10.274007721956407</c:v>
                </c:pt>
                <c:pt idx="65">
                  <c:v>10.274007721956407</c:v>
                </c:pt>
                <c:pt idx="66">
                  <c:v>10.274007721956407</c:v>
                </c:pt>
                <c:pt idx="67">
                  <c:v>10.272830536568694</c:v>
                </c:pt>
                <c:pt idx="68">
                  <c:v>10.27341912926255</c:v>
                </c:pt>
                <c:pt idx="69">
                  <c:v>10.272830536568694</c:v>
                </c:pt>
                <c:pt idx="70">
                  <c:v>10.272830536568694</c:v>
                </c:pt>
                <c:pt idx="71">
                  <c:v>10.272830536568694</c:v>
                </c:pt>
                <c:pt idx="72">
                  <c:v>10.272241943874841</c:v>
                </c:pt>
                <c:pt idx="73">
                  <c:v>10.272830536568694</c:v>
                </c:pt>
                <c:pt idx="74">
                  <c:v>10.272241943874841</c:v>
                </c:pt>
                <c:pt idx="75">
                  <c:v>10.271064758487126</c:v>
                </c:pt>
                <c:pt idx="76">
                  <c:v>10.271653351180982</c:v>
                </c:pt>
                <c:pt idx="77">
                  <c:v>10.272241943874841</c:v>
                </c:pt>
                <c:pt idx="78">
                  <c:v>10.271653351180982</c:v>
                </c:pt>
                <c:pt idx="79">
                  <c:v>10.271064758487126</c:v>
                </c:pt>
                <c:pt idx="80">
                  <c:v>10.271064758487126</c:v>
                </c:pt>
                <c:pt idx="81">
                  <c:v>10.270476165793273</c:v>
                </c:pt>
                <c:pt idx="82">
                  <c:v>10.271064758487126</c:v>
                </c:pt>
                <c:pt idx="83">
                  <c:v>10.270476165793273</c:v>
                </c:pt>
                <c:pt idx="84">
                  <c:v>10.271064758487126</c:v>
                </c:pt>
                <c:pt idx="85">
                  <c:v>10.270476165793273</c:v>
                </c:pt>
                <c:pt idx="86">
                  <c:v>10.269887573099417</c:v>
                </c:pt>
                <c:pt idx="87">
                  <c:v>10.270476165793273</c:v>
                </c:pt>
                <c:pt idx="88">
                  <c:v>10.270476165793273</c:v>
                </c:pt>
                <c:pt idx="89">
                  <c:v>10.270476165793273</c:v>
                </c:pt>
                <c:pt idx="90">
                  <c:v>10.270476165793273</c:v>
                </c:pt>
                <c:pt idx="91">
                  <c:v>10.270476165793273</c:v>
                </c:pt>
                <c:pt idx="92">
                  <c:v>10.271064758487126</c:v>
                </c:pt>
                <c:pt idx="93">
                  <c:v>10.270476165793273</c:v>
                </c:pt>
                <c:pt idx="94">
                  <c:v>10.270476165793273</c:v>
                </c:pt>
                <c:pt idx="95">
                  <c:v>10.269887573099417</c:v>
                </c:pt>
                <c:pt idx="96">
                  <c:v>10.269887573099417</c:v>
                </c:pt>
                <c:pt idx="97">
                  <c:v>10.269298980405559</c:v>
                </c:pt>
                <c:pt idx="98">
                  <c:v>10.269887573099417</c:v>
                </c:pt>
                <c:pt idx="99">
                  <c:v>10.269298980405559</c:v>
                </c:pt>
                <c:pt idx="100">
                  <c:v>10.26812179501785</c:v>
                </c:pt>
                <c:pt idx="101">
                  <c:v>10.269887573099417</c:v>
                </c:pt>
                <c:pt idx="102">
                  <c:v>10.269887573099417</c:v>
                </c:pt>
                <c:pt idx="103">
                  <c:v>10.268710387711703</c:v>
                </c:pt>
                <c:pt idx="104">
                  <c:v>10.269298980405559</c:v>
                </c:pt>
                <c:pt idx="105">
                  <c:v>10.269887573099417</c:v>
                </c:pt>
                <c:pt idx="106">
                  <c:v>10.269887573099417</c:v>
                </c:pt>
                <c:pt idx="107">
                  <c:v>10.269298980405559</c:v>
                </c:pt>
                <c:pt idx="108">
                  <c:v>10.268710387711703</c:v>
                </c:pt>
                <c:pt idx="109">
                  <c:v>10.269298980405559</c:v>
                </c:pt>
                <c:pt idx="110">
                  <c:v>10.269298980405559</c:v>
                </c:pt>
                <c:pt idx="111">
                  <c:v>10.268710387711703</c:v>
                </c:pt>
                <c:pt idx="112">
                  <c:v>10.269298980405559</c:v>
                </c:pt>
                <c:pt idx="113">
                  <c:v>10.268710387711703</c:v>
                </c:pt>
                <c:pt idx="114">
                  <c:v>10.26812179501785</c:v>
                </c:pt>
                <c:pt idx="115">
                  <c:v>10.268710387711703</c:v>
                </c:pt>
                <c:pt idx="116">
                  <c:v>10.268710387711703</c:v>
                </c:pt>
                <c:pt idx="117">
                  <c:v>10.26812179501785</c:v>
                </c:pt>
                <c:pt idx="118">
                  <c:v>10.268710387711703</c:v>
                </c:pt>
                <c:pt idx="119">
                  <c:v>10.268710387711703</c:v>
                </c:pt>
                <c:pt idx="120">
                  <c:v>10.26812179501785</c:v>
                </c:pt>
                <c:pt idx="121">
                  <c:v>10.26812179501785</c:v>
                </c:pt>
                <c:pt idx="122">
                  <c:v>10.26812179501785</c:v>
                </c:pt>
                <c:pt idx="123">
                  <c:v>10.268710387711703</c:v>
                </c:pt>
                <c:pt idx="124">
                  <c:v>10.26812179501785</c:v>
                </c:pt>
                <c:pt idx="125">
                  <c:v>10.268710387711703</c:v>
                </c:pt>
                <c:pt idx="126">
                  <c:v>10.268710387711703</c:v>
                </c:pt>
                <c:pt idx="127">
                  <c:v>10.26812179501785</c:v>
                </c:pt>
                <c:pt idx="128">
                  <c:v>10.267533202323992</c:v>
                </c:pt>
                <c:pt idx="129">
                  <c:v>10.267533202323992</c:v>
                </c:pt>
                <c:pt idx="130">
                  <c:v>10.266944609630135</c:v>
                </c:pt>
                <c:pt idx="131">
                  <c:v>10.266944609630135</c:v>
                </c:pt>
                <c:pt idx="132">
                  <c:v>10.266944609630135</c:v>
                </c:pt>
                <c:pt idx="133">
                  <c:v>10.267533202323992</c:v>
                </c:pt>
                <c:pt idx="134">
                  <c:v>10.266944609630135</c:v>
                </c:pt>
                <c:pt idx="135">
                  <c:v>10.266944609630135</c:v>
                </c:pt>
                <c:pt idx="136">
                  <c:v>10.267533202323992</c:v>
                </c:pt>
                <c:pt idx="137">
                  <c:v>10.267533202323992</c:v>
                </c:pt>
                <c:pt idx="138">
                  <c:v>10.266944609630135</c:v>
                </c:pt>
                <c:pt idx="139">
                  <c:v>10.266944609630135</c:v>
                </c:pt>
                <c:pt idx="140">
                  <c:v>10.26635601693628</c:v>
                </c:pt>
                <c:pt idx="141">
                  <c:v>10.266944609630135</c:v>
                </c:pt>
                <c:pt idx="142">
                  <c:v>10.266944609630135</c:v>
                </c:pt>
                <c:pt idx="143">
                  <c:v>10.26635601693628</c:v>
                </c:pt>
                <c:pt idx="144">
                  <c:v>10.265767424242425</c:v>
                </c:pt>
                <c:pt idx="145">
                  <c:v>10.26635601693628</c:v>
                </c:pt>
                <c:pt idx="146">
                  <c:v>10.26635601693628</c:v>
                </c:pt>
                <c:pt idx="147">
                  <c:v>10.26635601693628</c:v>
                </c:pt>
                <c:pt idx="148">
                  <c:v>10.26635601693628</c:v>
                </c:pt>
                <c:pt idx="149">
                  <c:v>10.266944609630135</c:v>
                </c:pt>
                <c:pt idx="150">
                  <c:v>10.26635601693628</c:v>
                </c:pt>
                <c:pt idx="151">
                  <c:v>10.265767424242425</c:v>
                </c:pt>
                <c:pt idx="152">
                  <c:v>10.265178831548569</c:v>
                </c:pt>
                <c:pt idx="153">
                  <c:v>10.265767424242425</c:v>
                </c:pt>
                <c:pt idx="154">
                  <c:v>10.265767424242425</c:v>
                </c:pt>
                <c:pt idx="155">
                  <c:v>10.265178831548569</c:v>
                </c:pt>
                <c:pt idx="156">
                  <c:v>10.265767424242425</c:v>
                </c:pt>
                <c:pt idx="157">
                  <c:v>10.265178831548569</c:v>
                </c:pt>
                <c:pt idx="158">
                  <c:v>10.264590238854712</c:v>
                </c:pt>
                <c:pt idx="159">
                  <c:v>10.265178831548569</c:v>
                </c:pt>
                <c:pt idx="160">
                  <c:v>10.265178831548569</c:v>
                </c:pt>
                <c:pt idx="161">
                  <c:v>10.265178831548569</c:v>
                </c:pt>
                <c:pt idx="162">
                  <c:v>10.265178831548569</c:v>
                </c:pt>
                <c:pt idx="163">
                  <c:v>10.265178831548569</c:v>
                </c:pt>
                <c:pt idx="164">
                  <c:v>10.265767424242425</c:v>
                </c:pt>
                <c:pt idx="165">
                  <c:v>10.265178831548569</c:v>
                </c:pt>
                <c:pt idx="166">
                  <c:v>10.264590238854712</c:v>
                </c:pt>
                <c:pt idx="167">
                  <c:v>10.265178831548569</c:v>
                </c:pt>
                <c:pt idx="168">
                  <c:v>10.265178831548569</c:v>
                </c:pt>
                <c:pt idx="169">
                  <c:v>10.264590238854712</c:v>
                </c:pt>
                <c:pt idx="170">
                  <c:v>10.264001646160857</c:v>
                </c:pt>
                <c:pt idx="171">
                  <c:v>10.264001646160857</c:v>
                </c:pt>
                <c:pt idx="172">
                  <c:v>10.264590238854712</c:v>
                </c:pt>
                <c:pt idx="173">
                  <c:v>10.264001646160857</c:v>
                </c:pt>
                <c:pt idx="174">
                  <c:v>10.264001646160857</c:v>
                </c:pt>
                <c:pt idx="175">
                  <c:v>10.264001646160857</c:v>
                </c:pt>
                <c:pt idx="176">
                  <c:v>10.264590238854712</c:v>
                </c:pt>
                <c:pt idx="177">
                  <c:v>10.264590238854712</c:v>
                </c:pt>
                <c:pt idx="178">
                  <c:v>10.264590238854712</c:v>
                </c:pt>
                <c:pt idx="179">
                  <c:v>10.265767424242425</c:v>
                </c:pt>
                <c:pt idx="180">
                  <c:v>10.264001646160857</c:v>
                </c:pt>
                <c:pt idx="181">
                  <c:v>10.264590238854712</c:v>
                </c:pt>
                <c:pt idx="182">
                  <c:v>10.264001646160857</c:v>
                </c:pt>
                <c:pt idx="183">
                  <c:v>10.264001646160857</c:v>
                </c:pt>
                <c:pt idx="184">
                  <c:v>10.263413053467001</c:v>
                </c:pt>
                <c:pt idx="185">
                  <c:v>10.262824460773146</c:v>
                </c:pt>
                <c:pt idx="186">
                  <c:v>10.264001646160857</c:v>
                </c:pt>
                <c:pt idx="187">
                  <c:v>10.264001646160857</c:v>
                </c:pt>
                <c:pt idx="188">
                  <c:v>10.263413053467001</c:v>
                </c:pt>
                <c:pt idx="189">
                  <c:v>10.263413053467001</c:v>
                </c:pt>
                <c:pt idx="190">
                  <c:v>10.263413053467001</c:v>
                </c:pt>
                <c:pt idx="191">
                  <c:v>10.261058682691578</c:v>
                </c:pt>
                <c:pt idx="192">
                  <c:v>10.263413053467001</c:v>
                </c:pt>
                <c:pt idx="193">
                  <c:v>10.264001646160857</c:v>
                </c:pt>
                <c:pt idx="194">
                  <c:v>10.264001646160857</c:v>
                </c:pt>
                <c:pt idx="195">
                  <c:v>10.264001646160857</c:v>
                </c:pt>
                <c:pt idx="196">
                  <c:v>10.261647275385434</c:v>
                </c:pt>
                <c:pt idx="197">
                  <c:v>10.263413053467001</c:v>
                </c:pt>
                <c:pt idx="198">
                  <c:v>10.263413053467001</c:v>
                </c:pt>
                <c:pt idx="199">
                  <c:v>10.262824460773146</c:v>
                </c:pt>
                <c:pt idx="200">
                  <c:v>10.263413053467001</c:v>
                </c:pt>
                <c:pt idx="201">
                  <c:v>10.262824460773146</c:v>
                </c:pt>
                <c:pt idx="202">
                  <c:v>10.262235868079289</c:v>
                </c:pt>
                <c:pt idx="203">
                  <c:v>10.262235868079289</c:v>
                </c:pt>
                <c:pt idx="204">
                  <c:v>10.261058682691578</c:v>
                </c:pt>
                <c:pt idx="205">
                  <c:v>10.261647275385434</c:v>
                </c:pt>
                <c:pt idx="206">
                  <c:v>10.261647275385434</c:v>
                </c:pt>
                <c:pt idx="207">
                  <c:v>10.261647275385434</c:v>
                </c:pt>
                <c:pt idx="208">
                  <c:v>10.261647275385434</c:v>
                </c:pt>
                <c:pt idx="209">
                  <c:v>10.261647275385434</c:v>
                </c:pt>
                <c:pt idx="210">
                  <c:v>10.261647275385434</c:v>
                </c:pt>
                <c:pt idx="211">
                  <c:v>10.261647275385434</c:v>
                </c:pt>
                <c:pt idx="212">
                  <c:v>10.261647275385434</c:v>
                </c:pt>
                <c:pt idx="213">
                  <c:v>10.261647275385434</c:v>
                </c:pt>
                <c:pt idx="214">
                  <c:v>10.261647275385434</c:v>
                </c:pt>
                <c:pt idx="215">
                  <c:v>10.261647275385434</c:v>
                </c:pt>
                <c:pt idx="216">
                  <c:v>10.261647275385434</c:v>
                </c:pt>
                <c:pt idx="217">
                  <c:v>10.261647275385434</c:v>
                </c:pt>
                <c:pt idx="218">
                  <c:v>10.261058682691578</c:v>
                </c:pt>
                <c:pt idx="219">
                  <c:v>10.261058682691578</c:v>
                </c:pt>
                <c:pt idx="220">
                  <c:v>10.261058682691578</c:v>
                </c:pt>
                <c:pt idx="221">
                  <c:v>10.259881497303867</c:v>
                </c:pt>
                <c:pt idx="222">
                  <c:v>10.25929290461001</c:v>
                </c:pt>
                <c:pt idx="223">
                  <c:v>10.259881497303867</c:v>
                </c:pt>
                <c:pt idx="224">
                  <c:v>10.259881497303867</c:v>
                </c:pt>
                <c:pt idx="225">
                  <c:v>10.25929290461001</c:v>
                </c:pt>
                <c:pt idx="226">
                  <c:v>10.260470089997721</c:v>
                </c:pt>
                <c:pt idx="227">
                  <c:v>10.258704311916153</c:v>
                </c:pt>
                <c:pt idx="228">
                  <c:v>10.258704311916153</c:v>
                </c:pt>
                <c:pt idx="229">
                  <c:v>10.258704311916153</c:v>
                </c:pt>
                <c:pt idx="230">
                  <c:v>10.25929290461001</c:v>
                </c:pt>
                <c:pt idx="231">
                  <c:v>10.258704311916153</c:v>
                </c:pt>
                <c:pt idx="232">
                  <c:v>10.258704311916153</c:v>
                </c:pt>
                <c:pt idx="233">
                  <c:v>10.258115719222298</c:v>
                </c:pt>
                <c:pt idx="234">
                  <c:v>10.258115719222298</c:v>
                </c:pt>
                <c:pt idx="235">
                  <c:v>10.258704311916153</c:v>
                </c:pt>
                <c:pt idx="236">
                  <c:v>10.258115719222298</c:v>
                </c:pt>
                <c:pt idx="237">
                  <c:v>10.258115719222298</c:v>
                </c:pt>
                <c:pt idx="238">
                  <c:v>10.257527126528444</c:v>
                </c:pt>
                <c:pt idx="239">
                  <c:v>10.257527126528444</c:v>
                </c:pt>
                <c:pt idx="240">
                  <c:v>10.257527126528444</c:v>
                </c:pt>
                <c:pt idx="241">
                  <c:v>10.257527126528444</c:v>
                </c:pt>
                <c:pt idx="242">
                  <c:v>10.257527126528444</c:v>
                </c:pt>
                <c:pt idx="243">
                  <c:v>10.256938533834585</c:v>
                </c:pt>
                <c:pt idx="244">
                  <c:v>10.25634994114073</c:v>
                </c:pt>
                <c:pt idx="245">
                  <c:v>10.256938533834585</c:v>
                </c:pt>
                <c:pt idx="246">
                  <c:v>10.25634994114073</c:v>
                </c:pt>
                <c:pt idx="247">
                  <c:v>10.256938533834585</c:v>
                </c:pt>
                <c:pt idx="248">
                  <c:v>10.25634994114073</c:v>
                </c:pt>
                <c:pt idx="249">
                  <c:v>10.25634994114073</c:v>
                </c:pt>
                <c:pt idx="250">
                  <c:v>10.25634994114073</c:v>
                </c:pt>
                <c:pt idx="251">
                  <c:v>10.255761348446876</c:v>
                </c:pt>
                <c:pt idx="252">
                  <c:v>10.255172755753021</c:v>
                </c:pt>
                <c:pt idx="253">
                  <c:v>10.255172755753021</c:v>
                </c:pt>
                <c:pt idx="254">
                  <c:v>10.255761348446876</c:v>
                </c:pt>
                <c:pt idx="255">
                  <c:v>10.255761348446876</c:v>
                </c:pt>
                <c:pt idx="256">
                  <c:v>10.255761348446876</c:v>
                </c:pt>
                <c:pt idx="257">
                  <c:v>10.255172755753021</c:v>
                </c:pt>
                <c:pt idx="258">
                  <c:v>10.253995570365307</c:v>
                </c:pt>
                <c:pt idx="259">
                  <c:v>10.253995570365307</c:v>
                </c:pt>
                <c:pt idx="260">
                  <c:v>10.253406977671453</c:v>
                </c:pt>
                <c:pt idx="261">
                  <c:v>10.254584163059162</c:v>
                </c:pt>
                <c:pt idx="262">
                  <c:v>10.254584163059162</c:v>
                </c:pt>
                <c:pt idx="263">
                  <c:v>10.254584163059162</c:v>
                </c:pt>
                <c:pt idx="264">
                  <c:v>10.252229792283739</c:v>
                </c:pt>
                <c:pt idx="265">
                  <c:v>10.24928682881446</c:v>
                </c:pt>
                <c:pt idx="266">
                  <c:v>10.253406977671453</c:v>
                </c:pt>
                <c:pt idx="267">
                  <c:v>10.253406977671453</c:v>
                </c:pt>
                <c:pt idx="268">
                  <c:v>10.253995570365307</c:v>
                </c:pt>
                <c:pt idx="269">
                  <c:v>10.252818384977596</c:v>
                </c:pt>
                <c:pt idx="270">
                  <c:v>10.252818384977596</c:v>
                </c:pt>
                <c:pt idx="271">
                  <c:v>10.252818384977596</c:v>
                </c:pt>
                <c:pt idx="272">
                  <c:v>10.252229792283739</c:v>
                </c:pt>
                <c:pt idx="273">
                  <c:v>10.252229792283739</c:v>
                </c:pt>
                <c:pt idx="274">
                  <c:v>10.251641199589885</c:v>
                </c:pt>
                <c:pt idx="275">
                  <c:v>10.251052606896028</c:v>
                </c:pt>
                <c:pt idx="276">
                  <c:v>10.251052606896028</c:v>
                </c:pt>
                <c:pt idx="277">
                  <c:v>10.251641199589885</c:v>
                </c:pt>
                <c:pt idx="278">
                  <c:v>10.252229792283739</c:v>
                </c:pt>
                <c:pt idx="279">
                  <c:v>10.252229792283739</c:v>
                </c:pt>
                <c:pt idx="280">
                  <c:v>10.252818384977596</c:v>
                </c:pt>
                <c:pt idx="281">
                  <c:v>10.252818384977596</c:v>
                </c:pt>
                <c:pt idx="282">
                  <c:v>10.252229792283739</c:v>
                </c:pt>
                <c:pt idx="283">
                  <c:v>10.252229792283739</c:v>
                </c:pt>
                <c:pt idx="284">
                  <c:v>10.252229792283739</c:v>
                </c:pt>
                <c:pt idx="285">
                  <c:v>10.252229792283739</c:v>
                </c:pt>
                <c:pt idx="286">
                  <c:v>10.252229792283739</c:v>
                </c:pt>
                <c:pt idx="287">
                  <c:v>10.251641199589885</c:v>
                </c:pt>
                <c:pt idx="288">
                  <c:v>10.251052606896028</c:v>
                </c:pt>
                <c:pt idx="289">
                  <c:v>10.251052606896028</c:v>
                </c:pt>
                <c:pt idx="290">
                  <c:v>10.251052606896028</c:v>
                </c:pt>
                <c:pt idx="291">
                  <c:v>10.249875421508316</c:v>
                </c:pt>
                <c:pt idx="292">
                  <c:v>10.251052606896028</c:v>
                </c:pt>
                <c:pt idx="293">
                  <c:v>10.250464014202173</c:v>
                </c:pt>
                <c:pt idx="294">
                  <c:v>10.251052606896028</c:v>
                </c:pt>
                <c:pt idx="295">
                  <c:v>10.250464014202173</c:v>
                </c:pt>
                <c:pt idx="296">
                  <c:v>10.250464014202173</c:v>
                </c:pt>
                <c:pt idx="297">
                  <c:v>10.250464014202173</c:v>
                </c:pt>
                <c:pt idx="298">
                  <c:v>10.249875421508316</c:v>
                </c:pt>
                <c:pt idx="299">
                  <c:v>10.24928682881446</c:v>
                </c:pt>
                <c:pt idx="300">
                  <c:v>10.24928682881446</c:v>
                </c:pt>
                <c:pt idx="301">
                  <c:v>10.248698236120605</c:v>
                </c:pt>
                <c:pt idx="302">
                  <c:v>10.24928682881446</c:v>
                </c:pt>
                <c:pt idx="303">
                  <c:v>10.24928682881446</c:v>
                </c:pt>
                <c:pt idx="304">
                  <c:v>10.24810964342675</c:v>
                </c:pt>
                <c:pt idx="305">
                  <c:v>10.247521050732894</c:v>
                </c:pt>
                <c:pt idx="306">
                  <c:v>10.248698236120605</c:v>
                </c:pt>
                <c:pt idx="307">
                  <c:v>10.24810964342675</c:v>
                </c:pt>
                <c:pt idx="308">
                  <c:v>10.248698236120605</c:v>
                </c:pt>
                <c:pt idx="309">
                  <c:v>10.24810964342675</c:v>
                </c:pt>
                <c:pt idx="310">
                  <c:v>10.24810964342675</c:v>
                </c:pt>
                <c:pt idx="311">
                  <c:v>10.247521050732894</c:v>
                </c:pt>
                <c:pt idx="312">
                  <c:v>10.247521050732894</c:v>
                </c:pt>
                <c:pt idx="313">
                  <c:v>10.246343865345182</c:v>
                </c:pt>
                <c:pt idx="314">
                  <c:v>10.246932458039037</c:v>
                </c:pt>
                <c:pt idx="315">
                  <c:v>10.246932458039037</c:v>
                </c:pt>
                <c:pt idx="316">
                  <c:v>10.246932458039037</c:v>
                </c:pt>
                <c:pt idx="317">
                  <c:v>10.246343865345182</c:v>
                </c:pt>
                <c:pt idx="318">
                  <c:v>10.246343865345182</c:v>
                </c:pt>
                <c:pt idx="319">
                  <c:v>10.246343865345182</c:v>
                </c:pt>
                <c:pt idx="320">
                  <c:v>10.246343865345182</c:v>
                </c:pt>
                <c:pt idx="321">
                  <c:v>10.246343865345182</c:v>
                </c:pt>
                <c:pt idx="322">
                  <c:v>10.245755272651325</c:v>
                </c:pt>
                <c:pt idx="323">
                  <c:v>10.245755272651325</c:v>
                </c:pt>
                <c:pt idx="324">
                  <c:v>10.245166679957471</c:v>
                </c:pt>
                <c:pt idx="325">
                  <c:v>10.244578087263614</c:v>
                </c:pt>
                <c:pt idx="326">
                  <c:v>10.245166679957471</c:v>
                </c:pt>
                <c:pt idx="327">
                  <c:v>10.244578087263614</c:v>
                </c:pt>
                <c:pt idx="328">
                  <c:v>10.243989494569757</c:v>
                </c:pt>
                <c:pt idx="329">
                  <c:v>10.243989494569757</c:v>
                </c:pt>
                <c:pt idx="330">
                  <c:v>10.244578087263614</c:v>
                </c:pt>
                <c:pt idx="331">
                  <c:v>10.243989494569757</c:v>
                </c:pt>
                <c:pt idx="332">
                  <c:v>10.243989494569757</c:v>
                </c:pt>
                <c:pt idx="333">
                  <c:v>10.243400901875903</c:v>
                </c:pt>
                <c:pt idx="334">
                  <c:v>10.243400901875903</c:v>
                </c:pt>
                <c:pt idx="335">
                  <c:v>10.243400901875903</c:v>
                </c:pt>
                <c:pt idx="336">
                  <c:v>10.243989494569757</c:v>
                </c:pt>
                <c:pt idx="337">
                  <c:v>10.243400901875903</c:v>
                </c:pt>
                <c:pt idx="338">
                  <c:v>10.243989494569757</c:v>
                </c:pt>
                <c:pt idx="339">
                  <c:v>10.242223716488189</c:v>
                </c:pt>
                <c:pt idx="340">
                  <c:v>10.242812309182048</c:v>
                </c:pt>
                <c:pt idx="341">
                  <c:v>10.242812309182048</c:v>
                </c:pt>
                <c:pt idx="342">
                  <c:v>10.242812309182048</c:v>
                </c:pt>
                <c:pt idx="343">
                  <c:v>10.242812309182048</c:v>
                </c:pt>
                <c:pt idx="344">
                  <c:v>10.242223716488189</c:v>
                </c:pt>
                <c:pt idx="345">
                  <c:v>10.242812309182048</c:v>
                </c:pt>
                <c:pt idx="346">
                  <c:v>10.242223716488189</c:v>
                </c:pt>
                <c:pt idx="347">
                  <c:v>10.241635123794333</c:v>
                </c:pt>
                <c:pt idx="348">
                  <c:v>10.240457938406625</c:v>
                </c:pt>
                <c:pt idx="349">
                  <c:v>10.241635123794333</c:v>
                </c:pt>
                <c:pt idx="350">
                  <c:v>10.240457938406625</c:v>
                </c:pt>
                <c:pt idx="351">
                  <c:v>10.24104653110048</c:v>
                </c:pt>
                <c:pt idx="352">
                  <c:v>10.240457938406625</c:v>
                </c:pt>
                <c:pt idx="353">
                  <c:v>10.240457938406625</c:v>
                </c:pt>
                <c:pt idx="354">
                  <c:v>10.238692160325057</c:v>
                </c:pt>
                <c:pt idx="355">
                  <c:v>10.239280753018912</c:v>
                </c:pt>
                <c:pt idx="356">
                  <c:v>10.239280753018912</c:v>
                </c:pt>
                <c:pt idx="357">
                  <c:v>10.239280753018912</c:v>
                </c:pt>
                <c:pt idx="358">
                  <c:v>10.2381035676312</c:v>
                </c:pt>
                <c:pt idx="359">
                  <c:v>10.235749196855776</c:v>
                </c:pt>
                <c:pt idx="360">
                  <c:v>10.240457938406625</c:v>
                </c:pt>
                <c:pt idx="361">
                  <c:v>10.239869345712766</c:v>
                </c:pt>
                <c:pt idx="362">
                  <c:v>10.239280753018912</c:v>
                </c:pt>
                <c:pt idx="363">
                  <c:v>10.237514974937342</c:v>
                </c:pt>
                <c:pt idx="364">
                  <c:v>10.2381035676312</c:v>
                </c:pt>
                <c:pt idx="365">
                  <c:v>10.237514974937342</c:v>
                </c:pt>
                <c:pt idx="366">
                  <c:v>10.2381035676312</c:v>
                </c:pt>
                <c:pt idx="367">
                  <c:v>10.236926382243489</c:v>
                </c:pt>
                <c:pt idx="368">
                  <c:v>10.2381035676312</c:v>
                </c:pt>
                <c:pt idx="369">
                  <c:v>10.236926382243489</c:v>
                </c:pt>
                <c:pt idx="370">
                  <c:v>10.236337789549632</c:v>
                </c:pt>
                <c:pt idx="371">
                  <c:v>10.236926382243489</c:v>
                </c:pt>
                <c:pt idx="372">
                  <c:v>10.233983418774208</c:v>
                </c:pt>
                <c:pt idx="373">
                  <c:v>10.234572011468064</c:v>
                </c:pt>
                <c:pt idx="374">
                  <c:v>10.233394826080353</c:v>
                </c:pt>
                <c:pt idx="375">
                  <c:v>10.234572011468064</c:v>
                </c:pt>
                <c:pt idx="376">
                  <c:v>10.235160604161921</c:v>
                </c:pt>
                <c:pt idx="377">
                  <c:v>10.234572011468064</c:v>
                </c:pt>
                <c:pt idx="378">
                  <c:v>10.233394826080353</c:v>
                </c:pt>
                <c:pt idx="379">
                  <c:v>10.232217640692641</c:v>
                </c:pt>
                <c:pt idx="380">
                  <c:v>10.233394826080353</c:v>
                </c:pt>
                <c:pt idx="381">
                  <c:v>10.229863269917217</c:v>
                </c:pt>
                <c:pt idx="382">
                  <c:v>10.230451862611075</c:v>
                </c:pt>
                <c:pt idx="383">
                  <c:v>10.231629047998785</c:v>
                </c:pt>
                <c:pt idx="384">
                  <c:v>10.232217640692641</c:v>
                </c:pt>
                <c:pt idx="385">
                  <c:v>10.226331713754083</c:v>
                </c:pt>
                <c:pt idx="386">
                  <c:v>10.232806233386498</c:v>
                </c:pt>
                <c:pt idx="387">
                  <c:v>10.231629047998785</c:v>
                </c:pt>
                <c:pt idx="388">
                  <c:v>10.232217640692641</c:v>
                </c:pt>
                <c:pt idx="389">
                  <c:v>10.232806233386498</c:v>
                </c:pt>
                <c:pt idx="390">
                  <c:v>10.232217640692641</c:v>
                </c:pt>
                <c:pt idx="391">
                  <c:v>10.231629047998785</c:v>
                </c:pt>
                <c:pt idx="392">
                  <c:v>10.231629047998785</c:v>
                </c:pt>
                <c:pt idx="393">
                  <c:v>10.230451862611075</c:v>
                </c:pt>
                <c:pt idx="394">
                  <c:v>10.229863269917217</c:v>
                </c:pt>
                <c:pt idx="395">
                  <c:v>10.22927467722336</c:v>
                </c:pt>
                <c:pt idx="396">
                  <c:v>10.229863269917217</c:v>
                </c:pt>
                <c:pt idx="397">
                  <c:v>10.23104045530493</c:v>
                </c:pt>
                <c:pt idx="398">
                  <c:v>10.22927467722336</c:v>
                </c:pt>
                <c:pt idx="399">
                  <c:v>10.227508899141792</c:v>
                </c:pt>
                <c:pt idx="400">
                  <c:v>10.228686084529507</c:v>
                </c:pt>
                <c:pt idx="401">
                  <c:v>10.227508899141792</c:v>
                </c:pt>
                <c:pt idx="402">
                  <c:v>10.228097491835651</c:v>
                </c:pt>
                <c:pt idx="403">
                  <c:v>10.226920306447939</c:v>
                </c:pt>
                <c:pt idx="404">
                  <c:v>10.226331713754083</c:v>
                </c:pt>
                <c:pt idx="405">
                  <c:v>10.228097491835651</c:v>
                </c:pt>
                <c:pt idx="406">
                  <c:v>10.227508899141792</c:v>
                </c:pt>
                <c:pt idx="407">
                  <c:v>10.226920306447939</c:v>
                </c:pt>
                <c:pt idx="408">
                  <c:v>10.226331713754083</c:v>
                </c:pt>
                <c:pt idx="409">
                  <c:v>10.227508899141792</c:v>
                </c:pt>
                <c:pt idx="410">
                  <c:v>10.228097491835651</c:v>
                </c:pt>
                <c:pt idx="411">
                  <c:v>10.226920306447939</c:v>
                </c:pt>
                <c:pt idx="412">
                  <c:v>10.226331713754083</c:v>
                </c:pt>
                <c:pt idx="413">
                  <c:v>10.226331713754083</c:v>
                </c:pt>
                <c:pt idx="414">
                  <c:v>10.225154528366369</c:v>
                </c:pt>
                <c:pt idx="415">
                  <c:v>10.225154528366369</c:v>
                </c:pt>
                <c:pt idx="416">
                  <c:v>10.225743121060228</c:v>
                </c:pt>
                <c:pt idx="417">
                  <c:v>10.225154528366369</c:v>
                </c:pt>
                <c:pt idx="418">
                  <c:v>10.22397734297866</c:v>
                </c:pt>
                <c:pt idx="419">
                  <c:v>10.224565935672516</c:v>
                </c:pt>
                <c:pt idx="420">
                  <c:v>10.224565935672516</c:v>
                </c:pt>
                <c:pt idx="421">
                  <c:v>10.224565935672516</c:v>
                </c:pt>
                <c:pt idx="422">
                  <c:v>10.223388750284803</c:v>
                </c:pt>
                <c:pt idx="423">
                  <c:v>10.223388750284803</c:v>
                </c:pt>
                <c:pt idx="424">
                  <c:v>10.222800157590946</c:v>
                </c:pt>
                <c:pt idx="425">
                  <c:v>10.222800157590946</c:v>
                </c:pt>
                <c:pt idx="426">
                  <c:v>10.221622972203235</c:v>
                </c:pt>
                <c:pt idx="427">
                  <c:v>10.22103437950938</c:v>
                </c:pt>
                <c:pt idx="428">
                  <c:v>10.218091416040101</c:v>
                </c:pt>
                <c:pt idx="429">
                  <c:v>10.223388750284803</c:v>
                </c:pt>
                <c:pt idx="430">
                  <c:v>10.222800157590946</c:v>
                </c:pt>
                <c:pt idx="431">
                  <c:v>10.222800157590946</c:v>
                </c:pt>
                <c:pt idx="432">
                  <c:v>10.223388750284803</c:v>
                </c:pt>
                <c:pt idx="433">
                  <c:v>10.222800157590946</c:v>
                </c:pt>
                <c:pt idx="434">
                  <c:v>10.22103437950938</c:v>
                </c:pt>
                <c:pt idx="435">
                  <c:v>10.222211564897092</c:v>
                </c:pt>
                <c:pt idx="436">
                  <c:v>10.222211564897092</c:v>
                </c:pt>
                <c:pt idx="437">
                  <c:v>10.22103437950938</c:v>
                </c:pt>
                <c:pt idx="438">
                  <c:v>10.216914230652389</c:v>
                </c:pt>
                <c:pt idx="439">
                  <c:v>10.22103437950938</c:v>
                </c:pt>
                <c:pt idx="440">
                  <c:v>10.218680008733957</c:v>
                </c:pt>
                <c:pt idx="441">
                  <c:v>10.220445786815525</c:v>
                </c:pt>
                <c:pt idx="442">
                  <c:v>10.219857194121667</c:v>
                </c:pt>
                <c:pt idx="443">
                  <c:v>10.219268601427812</c:v>
                </c:pt>
                <c:pt idx="444">
                  <c:v>10.219857194121667</c:v>
                </c:pt>
                <c:pt idx="445">
                  <c:v>10.218091416040101</c:v>
                </c:pt>
                <c:pt idx="446">
                  <c:v>10.218091416040101</c:v>
                </c:pt>
                <c:pt idx="447">
                  <c:v>10.218680008733957</c:v>
                </c:pt>
                <c:pt idx="448">
                  <c:v>10.218680008733957</c:v>
                </c:pt>
                <c:pt idx="449">
                  <c:v>10.219268601427812</c:v>
                </c:pt>
                <c:pt idx="450">
                  <c:v>10.218680008733957</c:v>
                </c:pt>
                <c:pt idx="451">
                  <c:v>10.218091416040101</c:v>
                </c:pt>
                <c:pt idx="452">
                  <c:v>10.217502823346244</c:v>
                </c:pt>
                <c:pt idx="453">
                  <c:v>10.216914230652389</c:v>
                </c:pt>
                <c:pt idx="454">
                  <c:v>10.216914230652389</c:v>
                </c:pt>
                <c:pt idx="455">
                  <c:v>10.216325637958533</c:v>
                </c:pt>
                <c:pt idx="456">
                  <c:v>10.212794081795396</c:v>
                </c:pt>
                <c:pt idx="457">
                  <c:v>10.21397126718311</c:v>
                </c:pt>
                <c:pt idx="458">
                  <c:v>10.216914230652389</c:v>
                </c:pt>
                <c:pt idx="459">
                  <c:v>10.216325637958533</c:v>
                </c:pt>
                <c:pt idx="460">
                  <c:v>10.217502823346244</c:v>
                </c:pt>
                <c:pt idx="461">
                  <c:v>10.217502823346244</c:v>
                </c:pt>
                <c:pt idx="462">
                  <c:v>10.216914230652389</c:v>
                </c:pt>
                <c:pt idx="463">
                  <c:v>10.21397126718311</c:v>
                </c:pt>
                <c:pt idx="464">
                  <c:v>10.216325637958533</c:v>
                </c:pt>
                <c:pt idx="465">
                  <c:v>10.216325637958533</c:v>
                </c:pt>
                <c:pt idx="466">
                  <c:v>10.215737045264678</c:v>
                </c:pt>
                <c:pt idx="467">
                  <c:v>10.216914230652389</c:v>
                </c:pt>
                <c:pt idx="468">
                  <c:v>10.216325637958533</c:v>
                </c:pt>
                <c:pt idx="469">
                  <c:v>10.215737045264678</c:v>
                </c:pt>
                <c:pt idx="470">
                  <c:v>10.215737045264678</c:v>
                </c:pt>
                <c:pt idx="471">
                  <c:v>10.216325637958533</c:v>
                </c:pt>
                <c:pt idx="472">
                  <c:v>10.214559859876964</c:v>
                </c:pt>
                <c:pt idx="473">
                  <c:v>10.214559859876964</c:v>
                </c:pt>
                <c:pt idx="474">
                  <c:v>10.215148452570821</c:v>
                </c:pt>
                <c:pt idx="475">
                  <c:v>10.217502823346244</c:v>
                </c:pt>
                <c:pt idx="476">
                  <c:v>10.21397126718311</c:v>
                </c:pt>
                <c:pt idx="477">
                  <c:v>10.212794081795396</c:v>
                </c:pt>
                <c:pt idx="478">
                  <c:v>10.215148452570821</c:v>
                </c:pt>
                <c:pt idx="479">
                  <c:v>10.21397126718311</c:v>
                </c:pt>
                <c:pt idx="480">
                  <c:v>10.21397126718311</c:v>
                </c:pt>
                <c:pt idx="481">
                  <c:v>10.213382674489255</c:v>
                </c:pt>
                <c:pt idx="482">
                  <c:v>10.212794081795396</c:v>
                </c:pt>
                <c:pt idx="483">
                  <c:v>10.213382674489255</c:v>
                </c:pt>
                <c:pt idx="484">
                  <c:v>10.213382674489255</c:v>
                </c:pt>
                <c:pt idx="485">
                  <c:v>10.211028303713832</c:v>
                </c:pt>
                <c:pt idx="486">
                  <c:v>10.205730969469128</c:v>
                </c:pt>
                <c:pt idx="487">
                  <c:v>10.212794081795396</c:v>
                </c:pt>
                <c:pt idx="488">
                  <c:v>10.213382674489255</c:v>
                </c:pt>
                <c:pt idx="489">
                  <c:v>10.212205489101542</c:v>
                </c:pt>
                <c:pt idx="490">
                  <c:v>10.212794081795396</c:v>
                </c:pt>
                <c:pt idx="491">
                  <c:v>10.216914230652389</c:v>
                </c:pt>
                <c:pt idx="492">
                  <c:v>10.212794081795396</c:v>
                </c:pt>
                <c:pt idx="493">
                  <c:v>10.212205489101542</c:v>
                </c:pt>
                <c:pt idx="494">
                  <c:v>10.205730969469128</c:v>
                </c:pt>
                <c:pt idx="495">
                  <c:v>10.212794081795396</c:v>
                </c:pt>
                <c:pt idx="496">
                  <c:v>10.213382674489255</c:v>
                </c:pt>
                <c:pt idx="497">
                  <c:v>10.209262525632264</c:v>
                </c:pt>
                <c:pt idx="498">
                  <c:v>10.205730969469128</c:v>
                </c:pt>
                <c:pt idx="499">
                  <c:v>10.210439711019973</c:v>
                </c:pt>
                <c:pt idx="500">
                  <c:v>10.208085340244551</c:v>
                </c:pt>
                <c:pt idx="501">
                  <c:v>10.211616896407687</c:v>
                </c:pt>
                <c:pt idx="502">
                  <c:v>10.212205489101542</c:v>
                </c:pt>
                <c:pt idx="503">
                  <c:v>10.211028303713832</c:v>
                </c:pt>
                <c:pt idx="504">
                  <c:v>10.211028303713832</c:v>
                </c:pt>
                <c:pt idx="505">
                  <c:v>10.211028303713832</c:v>
                </c:pt>
                <c:pt idx="506">
                  <c:v>10.210439711019973</c:v>
                </c:pt>
                <c:pt idx="507">
                  <c:v>10.209851118326119</c:v>
                </c:pt>
                <c:pt idx="508">
                  <c:v>10.209851118326119</c:v>
                </c:pt>
                <c:pt idx="509">
                  <c:v>10.208673932938407</c:v>
                </c:pt>
                <c:pt idx="510">
                  <c:v>10.208673932938407</c:v>
                </c:pt>
                <c:pt idx="511">
                  <c:v>10.208673932938407</c:v>
                </c:pt>
                <c:pt idx="512">
                  <c:v>10.207496747550696</c:v>
                </c:pt>
                <c:pt idx="513">
                  <c:v>10.206908154856839</c:v>
                </c:pt>
                <c:pt idx="514">
                  <c:v>10.206908154856839</c:v>
                </c:pt>
                <c:pt idx="515">
                  <c:v>10.206319562162983</c:v>
                </c:pt>
                <c:pt idx="516">
                  <c:v>10.205730969469128</c:v>
                </c:pt>
                <c:pt idx="517">
                  <c:v>10.205730969469128</c:v>
                </c:pt>
                <c:pt idx="518">
                  <c:v>10.205730969469128</c:v>
                </c:pt>
                <c:pt idx="519">
                  <c:v>10.205142376775271</c:v>
                </c:pt>
                <c:pt idx="520">
                  <c:v>10.205142376775271</c:v>
                </c:pt>
                <c:pt idx="521">
                  <c:v>10.205142376775271</c:v>
                </c:pt>
                <c:pt idx="522">
                  <c:v>10.204553784081416</c:v>
                </c:pt>
                <c:pt idx="523">
                  <c:v>10.204553784081416</c:v>
                </c:pt>
                <c:pt idx="524">
                  <c:v>10.204553784081416</c:v>
                </c:pt>
                <c:pt idx="525">
                  <c:v>10.204553784081416</c:v>
                </c:pt>
                <c:pt idx="526">
                  <c:v>10.205730969469128</c:v>
                </c:pt>
                <c:pt idx="527">
                  <c:v>10.204553784081416</c:v>
                </c:pt>
                <c:pt idx="528">
                  <c:v>10.203965191387562</c:v>
                </c:pt>
                <c:pt idx="529">
                  <c:v>10.202788005999848</c:v>
                </c:pt>
                <c:pt idx="530">
                  <c:v>10.202199413305992</c:v>
                </c:pt>
                <c:pt idx="531">
                  <c:v>10.201610820612137</c:v>
                </c:pt>
                <c:pt idx="532">
                  <c:v>10.201022227918282</c:v>
                </c:pt>
                <c:pt idx="533">
                  <c:v>10.201610820612137</c:v>
                </c:pt>
                <c:pt idx="534">
                  <c:v>10.202199413305992</c:v>
                </c:pt>
                <c:pt idx="535">
                  <c:v>10.202788005999848</c:v>
                </c:pt>
                <c:pt idx="536">
                  <c:v>10.201610820612137</c:v>
                </c:pt>
                <c:pt idx="537">
                  <c:v>10.202199413305992</c:v>
                </c:pt>
                <c:pt idx="538">
                  <c:v>10.202199413305992</c:v>
                </c:pt>
                <c:pt idx="539">
                  <c:v>10.201610820612137</c:v>
                </c:pt>
                <c:pt idx="540">
                  <c:v>10.202199413305992</c:v>
                </c:pt>
                <c:pt idx="541">
                  <c:v>10.201022227918282</c:v>
                </c:pt>
                <c:pt idx="542">
                  <c:v>10.201022227918282</c:v>
                </c:pt>
                <c:pt idx="543">
                  <c:v>10.200433635224424</c:v>
                </c:pt>
                <c:pt idx="544">
                  <c:v>10.201022227918282</c:v>
                </c:pt>
                <c:pt idx="545">
                  <c:v>10.200433635224424</c:v>
                </c:pt>
                <c:pt idx="546">
                  <c:v>10.199845042530569</c:v>
                </c:pt>
                <c:pt idx="547">
                  <c:v>10.200433635224424</c:v>
                </c:pt>
                <c:pt idx="548">
                  <c:v>10.200433635224424</c:v>
                </c:pt>
                <c:pt idx="549">
                  <c:v>10.199845042530569</c:v>
                </c:pt>
                <c:pt idx="550">
                  <c:v>10.199256449836714</c:v>
                </c:pt>
                <c:pt idx="551">
                  <c:v>10.198667857142858</c:v>
                </c:pt>
                <c:pt idx="552">
                  <c:v>10.198667857142858</c:v>
                </c:pt>
                <c:pt idx="553">
                  <c:v>10.198667857142858</c:v>
                </c:pt>
                <c:pt idx="554">
                  <c:v>10.198079264448999</c:v>
                </c:pt>
                <c:pt idx="555">
                  <c:v>10.197490671755146</c:v>
                </c:pt>
                <c:pt idx="556">
                  <c:v>10.196902079061291</c:v>
                </c:pt>
                <c:pt idx="557">
                  <c:v>10.197490671755146</c:v>
                </c:pt>
                <c:pt idx="558">
                  <c:v>10.196902079061291</c:v>
                </c:pt>
                <c:pt idx="559">
                  <c:v>10.197490671755146</c:v>
                </c:pt>
                <c:pt idx="560">
                  <c:v>10.198079264448999</c:v>
                </c:pt>
                <c:pt idx="561">
                  <c:v>10.198079264448999</c:v>
                </c:pt>
                <c:pt idx="562">
                  <c:v>10.197490671755146</c:v>
                </c:pt>
                <c:pt idx="563">
                  <c:v>10.196902079061291</c:v>
                </c:pt>
                <c:pt idx="564">
                  <c:v>10.196313486367435</c:v>
                </c:pt>
                <c:pt idx="565">
                  <c:v>10.196313486367435</c:v>
                </c:pt>
                <c:pt idx="566">
                  <c:v>10.196313486367435</c:v>
                </c:pt>
                <c:pt idx="567">
                  <c:v>10.196902079061291</c:v>
                </c:pt>
                <c:pt idx="568">
                  <c:v>10.196313486367435</c:v>
                </c:pt>
                <c:pt idx="569">
                  <c:v>10.196313486367435</c:v>
                </c:pt>
                <c:pt idx="570">
                  <c:v>10.195724893673578</c:v>
                </c:pt>
                <c:pt idx="571">
                  <c:v>10.195724893673578</c:v>
                </c:pt>
                <c:pt idx="572">
                  <c:v>10.194547708285867</c:v>
                </c:pt>
                <c:pt idx="573">
                  <c:v>10.193370522898155</c:v>
                </c:pt>
                <c:pt idx="574">
                  <c:v>10.19395911559201</c:v>
                </c:pt>
                <c:pt idx="575">
                  <c:v>10.192193337510442</c:v>
                </c:pt>
                <c:pt idx="576">
                  <c:v>10.192193337510442</c:v>
                </c:pt>
                <c:pt idx="577">
                  <c:v>10.192193337510442</c:v>
                </c:pt>
                <c:pt idx="578">
                  <c:v>10.191016152122732</c:v>
                </c:pt>
                <c:pt idx="579">
                  <c:v>10.192193337510442</c:v>
                </c:pt>
                <c:pt idx="580">
                  <c:v>10.191604744816589</c:v>
                </c:pt>
                <c:pt idx="581">
                  <c:v>10.191016152122732</c:v>
                </c:pt>
                <c:pt idx="582">
                  <c:v>10.191604744816589</c:v>
                </c:pt>
                <c:pt idx="583">
                  <c:v>10.191016152122732</c:v>
                </c:pt>
                <c:pt idx="584">
                  <c:v>10.189250374041166</c:v>
                </c:pt>
                <c:pt idx="585">
                  <c:v>10.187484595959596</c:v>
                </c:pt>
                <c:pt idx="586">
                  <c:v>10.191016152122732</c:v>
                </c:pt>
                <c:pt idx="587">
                  <c:v>10.190427559428874</c:v>
                </c:pt>
                <c:pt idx="588">
                  <c:v>10.190427559428874</c:v>
                </c:pt>
                <c:pt idx="589">
                  <c:v>10.189838966735019</c:v>
                </c:pt>
                <c:pt idx="590">
                  <c:v>10.189838966735019</c:v>
                </c:pt>
                <c:pt idx="591">
                  <c:v>10.188661781347308</c:v>
                </c:pt>
                <c:pt idx="592">
                  <c:v>10.189250374041166</c:v>
                </c:pt>
                <c:pt idx="593">
                  <c:v>10.188661781347308</c:v>
                </c:pt>
                <c:pt idx="594">
                  <c:v>10.187484595959596</c:v>
                </c:pt>
                <c:pt idx="595">
                  <c:v>10.188073188653451</c:v>
                </c:pt>
                <c:pt idx="596">
                  <c:v>10.188073188653451</c:v>
                </c:pt>
                <c:pt idx="597">
                  <c:v>10.187484595959596</c:v>
                </c:pt>
                <c:pt idx="598">
                  <c:v>10.186896003265741</c:v>
                </c:pt>
                <c:pt idx="599">
                  <c:v>10.186896003265741</c:v>
                </c:pt>
                <c:pt idx="600">
                  <c:v>10.186307410571885</c:v>
                </c:pt>
                <c:pt idx="601">
                  <c:v>10.185718817878028</c:v>
                </c:pt>
                <c:pt idx="602">
                  <c:v>10.185130225184173</c:v>
                </c:pt>
                <c:pt idx="603">
                  <c:v>10.185130225184173</c:v>
                </c:pt>
                <c:pt idx="604">
                  <c:v>10.184541632490317</c:v>
                </c:pt>
                <c:pt idx="605">
                  <c:v>10.183953039796462</c:v>
                </c:pt>
                <c:pt idx="606">
                  <c:v>10.185130225184173</c:v>
                </c:pt>
                <c:pt idx="607">
                  <c:v>10.184541632490317</c:v>
                </c:pt>
                <c:pt idx="608">
                  <c:v>10.183953039796462</c:v>
                </c:pt>
                <c:pt idx="609">
                  <c:v>10.183953039796462</c:v>
                </c:pt>
                <c:pt idx="610">
                  <c:v>10.183953039796462</c:v>
                </c:pt>
                <c:pt idx="611">
                  <c:v>10.183364447102605</c:v>
                </c:pt>
                <c:pt idx="612">
                  <c:v>10.182775854408749</c:v>
                </c:pt>
                <c:pt idx="613">
                  <c:v>10.182775854408749</c:v>
                </c:pt>
                <c:pt idx="614">
                  <c:v>10.182775854408749</c:v>
                </c:pt>
                <c:pt idx="615">
                  <c:v>10.181598669021039</c:v>
                </c:pt>
                <c:pt idx="616">
                  <c:v>10.181598669021039</c:v>
                </c:pt>
                <c:pt idx="617">
                  <c:v>10.181598669021039</c:v>
                </c:pt>
                <c:pt idx="618">
                  <c:v>10.181010076327182</c:v>
                </c:pt>
                <c:pt idx="619">
                  <c:v>10.181010076327182</c:v>
                </c:pt>
                <c:pt idx="620">
                  <c:v>10.179832890939471</c:v>
                </c:pt>
                <c:pt idx="621">
                  <c:v>10.179832890939471</c:v>
                </c:pt>
                <c:pt idx="622">
                  <c:v>10.179244298245614</c:v>
                </c:pt>
                <c:pt idx="623">
                  <c:v>10.179244298245614</c:v>
                </c:pt>
                <c:pt idx="624">
                  <c:v>10.179244298245614</c:v>
                </c:pt>
                <c:pt idx="625">
                  <c:v>10.178655705551758</c:v>
                </c:pt>
                <c:pt idx="626">
                  <c:v>10.178067112857903</c:v>
                </c:pt>
                <c:pt idx="627">
                  <c:v>10.178655705551758</c:v>
                </c:pt>
                <c:pt idx="628">
                  <c:v>10.178655705551758</c:v>
                </c:pt>
                <c:pt idx="629">
                  <c:v>10.178067112857903</c:v>
                </c:pt>
                <c:pt idx="630">
                  <c:v>10.177478520164046</c:v>
                </c:pt>
                <c:pt idx="631">
                  <c:v>10.176301334776335</c:v>
                </c:pt>
                <c:pt idx="632">
                  <c:v>10.176889927470192</c:v>
                </c:pt>
                <c:pt idx="633">
                  <c:v>10.176301334776335</c:v>
                </c:pt>
                <c:pt idx="634">
                  <c:v>10.175712742082478</c:v>
                </c:pt>
                <c:pt idx="635">
                  <c:v>10.175124149388623</c:v>
                </c:pt>
                <c:pt idx="636">
                  <c:v>10.175124149388623</c:v>
                </c:pt>
                <c:pt idx="637">
                  <c:v>10.175124149388623</c:v>
                </c:pt>
                <c:pt idx="638">
                  <c:v>10.174535556694769</c:v>
                </c:pt>
                <c:pt idx="639">
                  <c:v>10.173946964000912</c:v>
                </c:pt>
                <c:pt idx="640">
                  <c:v>10.173358371307055</c:v>
                </c:pt>
                <c:pt idx="641">
                  <c:v>10.172769778613201</c:v>
                </c:pt>
                <c:pt idx="642">
                  <c:v>10.172769778613201</c:v>
                </c:pt>
                <c:pt idx="643">
                  <c:v>10.171592593225489</c:v>
                </c:pt>
                <c:pt idx="644">
                  <c:v>10.171592593225489</c:v>
                </c:pt>
                <c:pt idx="645">
                  <c:v>10.171004000531632</c:v>
                </c:pt>
                <c:pt idx="646">
                  <c:v>10.171004000531632</c:v>
                </c:pt>
                <c:pt idx="647">
                  <c:v>10.171004000531632</c:v>
                </c:pt>
                <c:pt idx="648">
                  <c:v>10.170415407837776</c:v>
                </c:pt>
                <c:pt idx="649">
                  <c:v>10.170415407837776</c:v>
                </c:pt>
                <c:pt idx="650">
                  <c:v>10.169826815143921</c:v>
                </c:pt>
                <c:pt idx="651">
                  <c:v>10.168649629756208</c:v>
                </c:pt>
                <c:pt idx="652">
                  <c:v>10.168649629756208</c:v>
                </c:pt>
                <c:pt idx="653">
                  <c:v>10.168649629756208</c:v>
                </c:pt>
                <c:pt idx="654">
                  <c:v>10.168061037062353</c:v>
                </c:pt>
                <c:pt idx="655">
                  <c:v>10.168061037062353</c:v>
                </c:pt>
                <c:pt idx="656">
                  <c:v>10.167472444368498</c:v>
                </c:pt>
                <c:pt idx="657">
                  <c:v>10.166883851674642</c:v>
                </c:pt>
                <c:pt idx="658">
                  <c:v>10.166883851674642</c:v>
                </c:pt>
                <c:pt idx="659">
                  <c:v>10.166295258980785</c:v>
                </c:pt>
                <c:pt idx="660">
                  <c:v>10.165118073593074</c:v>
                </c:pt>
                <c:pt idx="661">
                  <c:v>10.16570666628693</c:v>
                </c:pt>
                <c:pt idx="662">
                  <c:v>10.16570666628693</c:v>
                </c:pt>
                <c:pt idx="663">
                  <c:v>10.16570666628693</c:v>
                </c:pt>
                <c:pt idx="664">
                  <c:v>10.165118073593074</c:v>
                </c:pt>
                <c:pt idx="665">
                  <c:v>10.163940888205362</c:v>
                </c:pt>
                <c:pt idx="666">
                  <c:v>10.163940888205362</c:v>
                </c:pt>
                <c:pt idx="667">
                  <c:v>10.163352295511507</c:v>
                </c:pt>
                <c:pt idx="668">
                  <c:v>10.161586517429939</c:v>
                </c:pt>
                <c:pt idx="669">
                  <c:v>10.162175110123796</c:v>
                </c:pt>
                <c:pt idx="670">
                  <c:v>10.162175110123796</c:v>
                </c:pt>
                <c:pt idx="671">
                  <c:v>10.162763702817649</c:v>
                </c:pt>
                <c:pt idx="672">
                  <c:v>10.162175110123796</c:v>
                </c:pt>
                <c:pt idx="673">
                  <c:v>10.168649629756208</c:v>
                </c:pt>
                <c:pt idx="674">
                  <c:v>10.168649629756208</c:v>
                </c:pt>
                <c:pt idx="675">
                  <c:v>10.172181185919344</c:v>
                </c:pt>
                <c:pt idx="676">
                  <c:v>10.172181185919344</c:v>
                </c:pt>
                <c:pt idx="677">
                  <c:v>10.171592593225489</c:v>
                </c:pt>
                <c:pt idx="678">
                  <c:v>10.169826815143921</c:v>
                </c:pt>
                <c:pt idx="679">
                  <c:v>10.168061037062353</c:v>
                </c:pt>
                <c:pt idx="680">
                  <c:v>10.167472444368498</c:v>
                </c:pt>
                <c:pt idx="681">
                  <c:v>10.16570666628693</c:v>
                </c:pt>
                <c:pt idx="682">
                  <c:v>10.164529480899219</c:v>
                </c:pt>
                <c:pt idx="683">
                  <c:v>10.162763702817649</c:v>
                </c:pt>
                <c:pt idx="684">
                  <c:v>10.161586517429939</c:v>
                </c:pt>
                <c:pt idx="685">
                  <c:v>10.159820739348373</c:v>
                </c:pt>
                <c:pt idx="686">
                  <c:v>10.158054961266805</c:v>
                </c:pt>
                <c:pt idx="687">
                  <c:v>10.158054961266805</c:v>
                </c:pt>
                <c:pt idx="688">
                  <c:v>10.155111997797524</c:v>
                </c:pt>
                <c:pt idx="689">
                  <c:v>10.154523405103669</c:v>
                </c:pt>
                <c:pt idx="690">
                  <c:v>10.152757627022101</c:v>
                </c:pt>
                <c:pt idx="691">
                  <c:v>10.150991848940533</c:v>
                </c:pt>
                <c:pt idx="692">
                  <c:v>10.149226070858965</c:v>
                </c:pt>
                <c:pt idx="693">
                  <c:v>10.148048885471255</c:v>
                </c:pt>
                <c:pt idx="694">
                  <c:v>10.146283107389685</c:v>
                </c:pt>
                <c:pt idx="695">
                  <c:v>10.144517329308119</c:v>
                </c:pt>
                <c:pt idx="696">
                  <c:v>10.143340143920408</c:v>
                </c:pt>
                <c:pt idx="697">
                  <c:v>10.142162958532696</c:v>
                </c:pt>
                <c:pt idx="698">
                  <c:v>10.139808587757273</c:v>
                </c:pt>
                <c:pt idx="699">
                  <c:v>10.139219995063415</c:v>
                </c:pt>
                <c:pt idx="700">
                  <c:v>10.137454216981851</c:v>
                </c:pt>
                <c:pt idx="701">
                  <c:v>10.136277031594137</c:v>
                </c:pt>
                <c:pt idx="702">
                  <c:v>10.133922660818714</c:v>
                </c:pt>
                <c:pt idx="703">
                  <c:v>10.132745475431003</c:v>
                </c:pt>
                <c:pt idx="704">
                  <c:v>10.131568290043289</c:v>
                </c:pt>
                <c:pt idx="705">
                  <c:v>10.13039110465558</c:v>
                </c:pt>
                <c:pt idx="706">
                  <c:v>10.129802511961723</c:v>
                </c:pt>
                <c:pt idx="707">
                  <c:v>10.128625326574012</c:v>
                </c:pt>
                <c:pt idx="708">
                  <c:v>10.126859548492444</c:v>
                </c:pt>
                <c:pt idx="709">
                  <c:v>10.125682363104731</c:v>
                </c:pt>
                <c:pt idx="710">
                  <c:v>10.124505177717019</c:v>
                </c:pt>
                <c:pt idx="711">
                  <c:v>10.123916585023164</c:v>
                </c:pt>
                <c:pt idx="712">
                  <c:v>10.122150806941596</c:v>
                </c:pt>
                <c:pt idx="713">
                  <c:v>10.12156221424774</c:v>
                </c:pt>
                <c:pt idx="714">
                  <c:v>10.12038502886003</c:v>
                </c:pt>
                <c:pt idx="715">
                  <c:v>10.119796436166173</c:v>
                </c:pt>
                <c:pt idx="716">
                  <c:v>10.119796436166173</c:v>
                </c:pt>
                <c:pt idx="717">
                  <c:v>10.118619250778462</c:v>
                </c:pt>
                <c:pt idx="718">
                  <c:v>10.118030658084606</c:v>
                </c:pt>
                <c:pt idx="719">
                  <c:v>10.118030658084606</c:v>
                </c:pt>
                <c:pt idx="720">
                  <c:v>10.116853472696894</c:v>
                </c:pt>
                <c:pt idx="721">
                  <c:v>10.116264880003039</c:v>
                </c:pt>
                <c:pt idx="722">
                  <c:v>10.115676287309183</c:v>
                </c:pt>
                <c:pt idx="723">
                  <c:v>10.115676287309183</c:v>
                </c:pt>
                <c:pt idx="724">
                  <c:v>10.113910509227615</c:v>
                </c:pt>
                <c:pt idx="725">
                  <c:v>10.113321916533758</c:v>
                </c:pt>
                <c:pt idx="726">
                  <c:v>10.112144731146048</c:v>
                </c:pt>
                <c:pt idx="727">
                  <c:v>10.11155613845219</c:v>
                </c:pt>
                <c:pt idx="728">
                  <c:v>10.11155613845219</c:v>
                </c:pt>
                <c:pt idx="729">
                  <c:v>10.110378953064481</c:v>
                </c:pt>
                <c:pt idx="730">
                  <c:v>10.110378953064481</c:v>
                </c:pt>
                <c:pt idx="731">
                  <c:v>10.109790360370623</c:v>
                </c:pt>
                <c:pt idx="732">
                  <c:v>10.109201767676767</c:v>
                </c:pt>
                <c:pt idx="733">
                  <c:v>10.108613174982914</c:v>
                </c:pt>
                <c:pt idx="734">
                  <c:v>10.107435989595199</c:v>
                </c:pt>
                <c:pt idx="735">
                  <c:v>10.106847396901344</c:v>
                </c:pt>
                <c:pt idx="736">
                  <c:v>10.105670211513633</c:v>
                </c:pt>
                <c:pt idx="737">
                  <c:v>10.105081618819776</c:v>
                </c:pt>
                <c:pt idx="738">
                  <c:v>10.103904433432065</c:v>
                </c:pt>
                <c:pt idx="739">
                  <c:v>10.10331584073821</c:v>
                </c:pt>
                <c:pt idx="740">
                  <c:v>10.102727248044353</c:v>
                </c:pt>
                <c:pt idx="741">
                  <c:v>10.102138655350497</c:v>
                </c:pt>
                <c:pt idx="742">
                  <c:v>10.100961469962787</c:v>
                </c:pt>
                <c:pt idx="743">
                  <c:v>10.10037287726893</c:v>
                </c:pt>
                <c:pt idx="744">
                  <c:v>10.10037287726893</c:v>
                </c:pt>
                <c:pt idx="745">
                  <c:v>10.099195691881219</c:v>
                </c:pt>
                <c:pt idx="746">
                  <c:v>10.098607099187362</c:v>
                </c:pt>
                <c:pt idx="747">
                  <c:v>10.098018506493508</c:v>
                </c:pt>
                <c:pt idx="748">
                  <c:v>10.096841321105794</c:v>
                </c:pt>
                <c:pt idx="749">
                  <c:v>10.096252728411939</c:v>
                </c:pt>
                <c:pt idx="750">
                  <c:v>10.095664135718085</c:v>
                </c:pt>
                <c:pt idx="751">
                  <c:v>10.095075543024226</c:v>
                </c:pt>
                <c:pt idx="752">
                  <c:v>10.093898357636517</c:v>
                </c:pt>
                <c:pt idx="753">
                  <c:v>10.092721172248803</c:v>
                </c:pt>
                <c:pt idx="754">
                  <c:v>10.092132579554947</c:v>
                </c:pt>
                <c:pt idx="755">
                  <c:v>10.091543986861094</c:v>
                </c:pt>
                <c:pt idx="756">
                  <c:v>10.090955394167237</c:v>
                </c:pt>
                <c:pt idx="757">
                  <c:v>10.09036680147338</c:v>
                </c:pt>
                <c:pt idx="758">
                  <c:v>10.089189616085669</c:v>
                </c:pt>
                <c:pt idx="759">
                  <c:v>10.088601023391814</c:v>
                </c:pt>
                <c:pt idx="760">
                  <c:v>10.088601023391814</c:v>
                </c:pt>
                <c:pt idx="761">
                  <c:v>10.088012430697956</c:v>
                </c:pt>
                <c:pt idx="762">
                  <c:v>10.086835245310246</c:v>
                </c:pt>
                <c:pt idx="763">
                  <c:v>10.08624665261639</c:v>
                </c:pt>
                <c:pt idx="764">
                  <c:v>10.085658059922535</c:v>
                </c:pt>
                <c:pt idx="765">
                  <c:v>10.085069467228678</c:v>
                </c:pt>
                <c:pt idx="766">
                  <c:v>10.084480874534822</c:v>
                </c:pt>
                <c:pt idx="767">
                  <c:v>10.083303689147112</c:v>
                </c:pt>
                <c:pt idx="768">
                  <c:v>10.083303689147112</c:v>
                </c:pt>
                <c:pt idx="769">
                  <c:v>10.082126503759397</c:v>
                </c:pt>
                <c:pt idx="770">
                  <c:v>10.081537911065544</c:v>
                </c:pt>
                <c:pt idx="771">
                  <c:v>10.08036072567783</c:v>
                </c:pt>
                <c:pt idx="772">
                  <c:v>10.08036072567783</c:v>
                </c:pt>
                <c:pt idx="773">
                  <c:v>10.079772132983974</c:v>
                </c:pt>
                <c:pt idx="774">
                  <c:v>10.079183540290121</c:v>
                </c:pt>
                <c:pt idx="775">
                  <c:v>10.078594947596265</c:v>
                </c:pt>
                <c:pt idx="776">
                  <c:v>10.078006354902406</c:v>
                </c:pt>
                <c:pt idx="777">
                  <c:v>10.077417762208553</c:v>
                </c:pt>
                <c:pt idx="778">
                  <c:v>10.076829169514697</c:v>
                </c:pt>
                <c:pt idx="779">
                  <c:v>10.07624057682084</c:v>
                </c:pt>
                <c:pt idx="780">
                  <c:v>10.075651984126983</c:v>
                </c:pt>
                <c:pt idx="781">
                  <c:v>10.07506339143313</c:v>
                </c:pt>
                <c:pt idx="782">
                  <c:v>10.074474798739272</c:v>
                </c:pt>
                <c:pt idx="783">
                  <c:v>10.073297613351562</c:v>
                </c:pt>
                <c:pt idx="784">
                  <c:v>10.072709020657705</c:v>
                </c:pt>
                <c:pt idx="785">
                  <c:v>10.072120427963849</c:v>
                </c:pt>
                <c:pt idx="786">
                  <c:v>10.072120427963849</c:v>
                </c:pt>
                <c:pt idx="787">
                  <c:v>10.070943242576138</c:v>
                </c:pt>
                <c:pt idx="788">
                  <c:v>10.070354649882281</c:v>
                </c:pt>
                <c:pt idx="789">
                  <c:v>10.069766057188426</c:v>
                </c:pt>
                <c:pt idx="790">
                  <c:v>10.069177464494571</c:v>
                </c:pt>
                <c:pt idx="791">
                  <c:v>10.069177464494571</c:v>
                </c:pt>
                <c:pt idx="792">
                  <c:v>10.067411686413001</c:v>
                </c:pt>
                <c:pt idx="793">
                  <c:v>10.067411686413001</c:v>
                </c:pt>
                <c:pt idx="794">
                  <c:v>10.066823093719147</c:v>
                </c:pt>
                <c:pt idx="795">
                  <c:v>10.066234501025292</c:v>
                </c:pt>
                <c:pt idx="796">
                  <c:v>10.066234501025292</c:v>
                </c:pt>
                <c:pt idx="797">
                  <c:v>10.065645908331433</c:v>
                </c:pt>
                <c:pt idx="798">
                  <c:v>10.06505731563758</c:v>
                </c:pt>
                <c:pt idx="799">
                  <c:v>10.06505731563758</c:v>
                </c:pt>
                <c:pt idx="800">
                  <c:v>10.063880130249869</c:v>
                </c:pt>
                <c:pt idx="801">
                  <c:v>10.06329153755601</c:v>
                </c:pt>
                <c:pt idx="802">
                  <c:v>10.062702944862156</c:v>
                </c:pt>
                <c:pt idx="803">
                  <c:v>10.062702944862156</c:v>
                </c:pt>
                <c:pt idx="804">
                  <c:v>10.062114352168301</c:v>
                </c:pt>
                <c:pt idx="805">
                  <c:v>10.061525759474444</c:v>
                </c:pt>
                <c:pt idx="806">
                  <c:v>10.060937166780588</c:v>
                </c:pt>
                <c:pt idx="807">
                  <c:v>10.060937166780588</c:v>
                </c:pt>
                <c:pt idx="808">
                  <c:v>10.060937166780588</c:v>
                </c:pt>
                <c:pt idx="809">
                  <c:v>10.060348574086733</c:v>
                </c:pt>
                <c:pt idx="810">
                  <c:v>10.060348574086733</c:v>
                </c:pt>
                <c:pt idx="811">
                  <c:v>10.059171388699021</c:v>
                </c:pt>
                <c:pt idx="812">
                  <c:v>10.058582796005165</c:v>
                </c:pt>
                <c:pt idx="813">
                  <c:v>10.058582796005165</c:v>
                </c:pt>
                <c:pt idx="814">
                  <c:v>10.057994203311308</c:v>
                </c:pt>
                <c:pt idx="815">
                  <c:v>10.057405610617453</c:v>
                </c:pt>
                <c:pt idx="816">
                  <c:v>10.057405610617453</c:v>
                </c:pt>
                <c:pt idx="817">
                  <c:v>10.056228425229742</c:v>
                </c:pt>
                <c:pt idx="818">
                  <c:v>10.055639832535885</c:v>
                </c:pt>
                <c:pt idx="819">
                  <c:v>10.05505123984203</c:v>
                </c:pt>
                <c:pt idx="820">
                  <c:v>10.05505123984203</c:v>
                </c:pt>
                <c:pt idx="821">
                  <c:v>10.053874054454319</c:v>
                </c:pt>
                <c:pt idx="822">
                  <c:v>10.053285461760462</c:v>
                </c:pt>
                <c:pt idx="823">
                  <c:v>10.052696869066605</c:v>
                </c:pt>
                <c:pt idx="824">
                  <c:v>10.051519683678896</c:v>
                </c:pt>
                <c:pt idx="825">
                  <c:v>10.051519683678896</c:v>
                </c:pt>
                <c:pt idx="826">
                  <c:v>10.050931090985037</c:v>
                </c:pt>
                <c:pt idx="827">
                  <c:v>10.050342498291183</c:v>
                </c:pt>
                <c:pt idx="828">
                  <c:v>10.049753905597328</c:v>
                </c:pt>
                <c:pt idx="829">
                  <c:v>10.049165312903472</c:v>
                </c:pt>
                <c:pt idx="830">
                  <c:v>10.048576720209613</c:v>
                </c:pt>
                <c:pt idx="831">
                  <c:v>10.04798812751576</c:v>
                </c:pt>
                <c:pt idx="832">
                  <c:v>10.047399534821905</c:v>
                </c:pt>
                <c:pt idx="833">
                  <c:v>10.046810942128047</c:v>
                </c:pt>
                <c:pt idx="834">
                  <c:v>10.045633756740337</c:v>
                </c:pt>
                <c:pt idx="835">
                  <c:v>10.045633756740337</c:v>
                </c:pt>
                <c:pt idx="836">
                  <c:v>10.04504516404648</c:v>
                </c:pt>
                <c:pt idx="837">
                  <c:v>10.044456571352624</c:v>
                </c:pt>
                <c:pt idx="838">
                  <c:v>10.043867978658769</c:v>
                </c:pt>
                <c:pt idx="839">
                  <c:v>10.043279385964912</c:v>
                </c:pt>
                <c:pt idx="840">
                  <c:v>10.043279385964912</c:v>
                </c:pt>
                <c:pt idx="841">
                  <c:v>10.042690793271056</c:v>
                </c:pt>
                <c:pt idx="842">
                  <c:v>10.042102200577203</c:v>
                </c:pt>
                <c:pt idx="843">
                  <c:v>10.041513607883346</c:v>
                </c:pt>
                <c:pt idx="844">
                  <c:v>10.041513607883346</c:v>
                </c:pt>
                <c:pt idx="845">
                  <c:v>10.040925015189488</c:v>
                </c:pt>
                <c:pt idx="846">
                  <c:v>10.040336422495633</c:v>
                </c:pt>
                <c:pt idx="847">
                  <c:v>10.039159237107922</c:v>
                </c:pt>
                <c:pt idx="848">
                  <c:v>10.039159237107922</c:v>
                </c:pt>
                <c:pt idx="849">
                  <c:v>10.038570644414065</c:v>
                </c:pt>
                <c:pt idx="850">
                  <c:v>10.03798205172021</c:v>
                </c:pt>
                <c:pt idx="851">
                  <c:v>10.037393459026354</c:v>
                </c:pt>
                <c:pt idx="852">
                  <c:v>10.03621627363864</c:v>
                </c:pt>
                <c:pt idx="853">
                  <c:v>10.036804866332499</c:v>
                </c:pt>
                <c:pt idx="854">
                  <c:v>10.035627680944787</c:v>
                </c:pt>
                <c:pt idx="855">
                  <c:v>10.035039088250931</c:v>
                </c:pt>
                <c:pt idx="856">
                  <c:v>10.034450495557076</c:v>
                </c:pt>
                <c:pt idx="857">
                  <c:v>10.033861902863219</c:v>
                </c:pt>
                <c:pt idx="858">
                  <c:v>10.033861902863219</c:v>
                </c:pt>
                <c:pt idx="859">
                  <c:v>10.032684717475508</c:v>
                </c:pt>
                <c:pt idx="860">
                  <c:v>10.032096124781651</c:v>
                </c:pt>
                <c:pt idx="861">
                  <c:v>10.031507532087796</c:v>
                </c:pt>
                <c:pt idx="862">
                  <c:v>10.030330346700083</c:v>
                </c:pt>
                <c:pt idx="863">
                  <c:v>10.030330346700083</c:v>
                </c:pt>
                <c:pt idx="864">
                  <c:v>10.029741754006229</c:v>
                </c:pt>
                <c:pt idx="865">
                  <c:v>10.029741754006229</c:v>
                </c:pt>
                <c:pt idx="866">
                  <c:v>10.028564568618515</c:v>
                </c:pt>
                <c:pt idx="867">
                  <c:v>10.028564568618515</c:v>
                </c:pt>
                <c:pt idx="868">
                  <c:v>10.027387383230806</c:v>
                </c:pt>
                <c:pt idx="869">
                  <c:v>10.026798790536949</c:v>
                </c:pt>
                <c:pt idx="870">
                  <c:v>10.026210197843092</c:v>
                </c:pt>
                <c:pt idx="871">
                  <c:v>10.025621605149238</c:v>
                </c:pt>
                <c:pt idx="872">
                  <c:v>10.024444419761526</c:v>
                </c:pt>
                <c:pt idx="873">
                  <c:v>10.024444419761526</c:v>
                </c:pt>
                <c:pt idx="874">
                  <c:v>10.023855827067669</c:v>
                </c:pt>
                <c:pt idx="875">
                  <c:v>10.023267234373813</c:v>
                </c:pt>
                <c:pt idx="876">
                  <c:v>10.022090048986103</c:v>
                </c:pt>
                <c:pt idx="877">
                  <c:v>10.022090048986103</c:v>
                </c:pt>
                <c:pt idx="878">
                  <c:v>10.021501456292246</c:v>
                </c:pt>
                <c:pt idx="879">
                  <c:v>10.020324270904535</c:v>
                </c:pt>
                <c:pt idx="880">
                  <c:v>10.019735678210679</c:v>
                </c:pt>
                <c:pt idx="881">
                  <c:v>10.019147085516822</c:v>
                </c:pt>
                <c:pt idx="882">
                  <c:v>10.019147085516822</c:v>
                </c:pt>
                <c:pt idx="883">
                  <c:v>10.017969900129112</c:v>
                </c:pt>
                <c:pt idx="884">
                  <c:v>10.017969900129112</c:v>
                </c:pt>
                <c:pt idx="885">
                  <c:v>10.017381307435254</c:v>
                </c:pt>
                <c:pt idx="886">
                  <c:v>10.016792714741399</c:v>
                </c:pt>
                <c:pt idx="887">
                  <c:v>10.016204122047544</c:v>
                </c:pt>
                <c:pt idx="888">
                  <c:v>10.015615529353687</c:v>
                </c:pt>
                <c:pt idx="889">
                  <c:v>10.015026936659833</c:v>
                </c:pt>
                <c:pt idx="890">
                  <c:v>10.014438343965976</c:v>
                </c:pt>
                <c:pt idx="891">
                  <c:v>10.014438343965976</c:v>
                </c:pt>
                <c:pt idx="892">
                  <c:v>10.013849751272119</c:v>
                </c:pt>
                <c:pt idx="893">
                  <c:v>10.013261158578263</c:v>
                </c:pt>
                <c:pt idx="894">
                  <c:v>10.01267256588441</c:v>
                </c:pt>
                <c:pt idx="895">
                  <c:v>10.012083973190553</c:v>
                </c:pt>
                <c:pt idx="896">
                  <c:v>10.011495380496696</c:v>
                </c:pt>
                <c:pt idx="897">
                  <c:v>10.011495380496696</c:v>
                </c:pt>
                <c:pt idx="898">
                  <c:v>10.011495380496696</c:v>
                </c:pt>
                <c:pt idx="899">
                  <c:v>10.010906787802842</c:v>
                </c:pt>
                <c:pt idx="900">
                  <c:v>10.010906787802842</c:v>
                </c:pt>
                <c:pt idx="901">
                  <c:v>10.010318195108985</c:v>
                </c:pt>
                <c:pt idx="902">
                  <c:v>10.010318195108985</c:v>
                </c:pt>
                <c:pt idx="903">
                  <c:v>10.009729602415129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'LT summary'!$H$3</c:f>
              <c:strCache>
                <c:ptCount val="1"/>
                <c:pt idx="0">
                  <c:v>350 nm/GaAs</c:v>
                </c:pt>
              </c:strCache>
            </c:strRef>
          </c:tx>
          <c:spPr>
            <a:ln w="254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'LT summary'!$H$6:$H$1132</c:f>
              <c:numCache>
                <c:formatCode>General</c:formatCode>
                <c:ptCount val="1127"/>
                <c:pt idx="0">
                  <c:v>0</c:v>
                </c:pt>
                <c:pt idx="1">
                  <c:v>4.1666666666666666E-3</c:v>
                </c:pt>
                <c:pt idx="2">
                  <c:v>2.0833333333333332E-2</c:v>
                </c:pt>
                <c:pt idx="3">
                  <c:v>3.7499999999999999E-2</c:v>
                </c:pt>
                <c:pt idx="4">
                  <c:v>5.4166666666666669E-2</c:v>
                </c:pt>
                <c:pt idx="5">
                  <c:v>7.0833333333333331E-2</c:v>
                </c:pt>
                <c:pt idx="6">
                  <c:v>8.7499999999999994E-2</c:v>
                </c:pt>
                <c:pt idx="7">
                  <c:v>0.10416666666666667</c:v>
                </c:pt>
                <c:pt idx="8">
                  <c:v>0.12083333333333333</c:v>
                </c:pt>
                <c:pt idx="9">
                  <c:v>0.13750000000000001</c:v>
                </c:pt>
                <c:pt idx="10">
                  <c:v>0.15416666666666667</c:v>
                </c:pt>
                <c:pt idx="11">
                  <c:v>0.17083333333333334</c:v>
                </c:pt>
                <c:pt idx="12">
                  <c:v>0.1875</c:v>
                </c:pt>
                <c:pt idx="13">
                  <c:v>0.20416666666666666</c:v>
                </c:pt>
                <c:pt idx="14">
                  <c:v>0.22083333333333333</c:v>
                </c:pt>
                <c:pt idx="15">
                  <c:v>0.23749999999999999</c:v>
                </c:pt>
                <c:pt idx="16">
                  <c:v>0.25416666666666665</c:v>
                </c:pt>
                <c:pt idx="17">
                  <c:v>0.27083333333333331</c:v>
                </c:pt>
                <c:pt idx="18">
                  <c:v>0.28749999999999998</c:v>
                </c:pt>
                <c:pt idx="19">
                  <c:v>0.30416666666666664</c:v>
                </c:pt>
                <c:pt idx="20">
                  <c:v>0.32083333333333336</c:v>
                </c:pt>
                <c:pt idx="21">
                  <c:v>0.33750000000000002</c:v>
                </c:pt>
                <c:pt idx="22">
                  <c:v>0.35416666666666669</c:v>
                </c:pt>
                <c:pt idx="23">
                  <c:v>0.37083333333333335</c:v>
                </c:pt>
                <c:pt idx="24">
                  <c:v>0.38750000000000001</c:v>
                </c:pt>
                <c:pt idx="25">
                  <c:v>0.40416666666666667</c:v>
                </c:pt>
                <c:pt idx="26">
                  <c:v>0.42083333333333334</c:v>
                </c:pt>
                <c:pt idx="27">
                  <c:v>0.4375</c:v>
                </c:pt>
                <c:pt idx="28">
                  <c:v>0.45416666666666666</c:v>
                </c:pt>
                <c:pt idx="29">
                  <c:v>0.47083333333333333</c:v>
                </c:pt>
                <c:pt idx="30">
                  <c:v>0.48749999999999999</c:v>
                </c:pt>
                <c:pt idx="31">
                  <c:v>0.50416666666666665</c:v>
                </c:pt>
                <c:pt idx="32">
                  <c:v>0.52083333333333337</c:v>
                </c:pt>
                <c:pt idx="33">
                  <c:v>0.53749999999999998</c:v>
                </c:pt>
                <c:pt idx="34">
                  <c:v>0.5541666666666667</c:v>
                </c:pt>
                <c:pt idx="35">
                  <c:v>0.5708333333333333</c:v>
                </c:pt>
                <c:pt idx="36">
                  <c:v>0.58750000000000002</c:v>
                </c:pt>
                <c:pt idx="37">
                  <c:v>0.60416666666666663</c:v>
                </c:pt>
                <c:pt idx="38">
                  <c:v>0.62083333333333335</c:v>
                </c:pt>
                <c:pt idx="39">
                  <c:v>0.63749999999999996</c:v>
                </c:pt>
                <c:pt idx="40">
                  <c:v>0.65416666666666667</c:v>
                </c:pt>
                <c:pt idx="41">
                  <c:v>0.67083333333333328</c:v>
                </c:pt>
                <c:pt idx="42">
                  <c:v>0.6875</c:v>
                </c:pt>
                <c:pt idx="43">
                  <c:v>0.70416666666666672</c:v>
                </c:pt>
                <c:pt idx="44">
                  <c:v>0.72083333333333333</c:v>
                </c:pt>
                <c:pt idx="45">
                  <c:v>0.73750000000000004</c:v>
                </c:pt>
                <c:pt idx="46">
                  <c:v>0.75416666666666665</c:v>
                </c:pt>
                <c:pt idx="47">
                  <c:v>0.77083333333333337</c:v>
                </c:pt>
                <c:pt idx="48">
                  <c:v>0.78749999999999998</c:v>
                </c:pt>
                <c:pt idx="49">
                  <c:v>0.8041666666666667</c:v>
                </c:pt>
                <c:pt idx="50">
                  <c:v>0.8208333333333333</c:v>
                </c:pt>
                <c:pt idx="51">
                  <c:v>0.83750000000000002</c:v>
                </c:pt>
                <c:pt idx="52">
                  <c:v>0.85416666666666663</c:v>
                </c:pt>
                <c:pt idx="53">
                  <c:v>0.87083333333333335</c:v>
                </c:pt>
                <c:pt idx="54">
                  <c:v>0.88749999999999996</c:v>
                </c:pt>
                <c:pt idx="55">
                  <c:v>0.90416666666666667</c:v>
                </c:pt>
                <c:pt idx="56">
                  <c:v>0.92083333333333328</c:v>
                </c:pt>
                <c:pt idx="57">
                  <c:v>0.9375</c:v>
                </c:pt>
                <c:pt idx="58">
                  <c:v>0.95416666666666672</c:v>
                </c:pt>
                <c:pt idx="59">
                  <c:v>0.97083333333333333</c:v>
                </c:pt>
                <c:pt idx="60">
                  <c:v>0.98750000000000004</c:v>
                </c:pt>
                <c:pt idx="61">
                  <c:v>1.0041666666666667</c:v>
                </c:pt>
                <c:pt idx="62">
                  <c:v>1.0208333333333333</c:v>
                </c:pt>
                <c:pt idx="63">
                  <c:v>1.0375000000000001</c:v>
                </c:pt>
                <c:pt idx="64">
                  <c:v>1.0541666666666667</c:v>
                </c:pt>
                <c:pt idx="65">
                  <c:v>1.0708333333333333</c:v>
                </c:pt>
                <c:pt idx="66">
                  <c:v>1.0874999999999999</c:v>
                </c:pt>
                <c:pt idx="67">
                  <c:v>1.1041666666666667</c:v>
                </c:pt>
                <c:pt idx="68">
                  <c:v>1.1208333333333333</c:v>
                </c:pt>
                <c:pt idx="69">
                  <c:v>1.1375</c:v>
                </c:pt>
                <c:pt idx="70">
                  <c:v>1.1541666666666666</c:v>
                </c:pt>
                <c:pt idx="71">
                  <c:v>1.1708333333333334</c:v>
                </c:pt>
                <c:pt idx="72">
                  <c:v>1.1875</c:v>
                </c:pt>
                <c:pt idx="73">
                  <c:v>1.2041666666666666</c:v>
                </c:pt>
                <c:pt idx="74">
                  <c:v>1.2208333333333334</c:v>
                </c:pt>
                <c:pt idx="75">
                  <c:v>1.2375</c:v>
                </c:pt>
                <c:pt idx="76">
                  <c:v>1.2541666666666667</c:v>
                </c:pt>
                <c:pt idx="77">
                  <c:v>1.2708333333333333</c:v>
                </c:pt>
                <c:pt idx="78">
                  <c:v>1.2875000000000001</c:v>
                </c:pt>
                <c:pt idx="79">
                  <c:v>1.3041666666666667</c:v>
                </c:pt>
                <c:pt idx="80">
                  <c:v>1.3208333333333333</c:v>
                </c:pt>
                <c:pt idx="81">
                  <c:v>1.3374999999999999</c:v>
                </c:pt>
                <c:pt idx="82">
                  <c:v>1.3541666666666667</c:v>
                </c:pt>
                <c:pt idx="83">
                  <c:v>1.3708333333333333</c:v>
                </c:pt>
                <c:pt idx="84">
                  <c:v>1.3875</c:v>
                </c:pt>
                <c:pt idx="85">
                  <c:v>1.4041666666666666</c:v>
                </c:pt>
                <c:pt idx="86">
                  <c:v>1.4208333333333334</c:v>
                </c:pt>
                <c:pt idx="87">
                  <c:v>1.4375</c:v>
                </c:pt>
                <c:pt idx="88">
                  <c:v>1.4541666666666666</c:v>
                </c:pt>
                <c:pt idx="89">
                  <c:v>1.4708333333333334</c:v>
                </c:pt>
                <c:pt idx="90">
                  <c:v>1.4875</c:v>
                </c:pt>
                <c:pt idx="91">
                  <c:v>1.5041666666666667</c:v>
                </c:pt>
                <c:pt idx="92">
                  <c:v>1.5208333333333333</c:v>
                </c:pt>
                <c:pt idx="93">
                  <c:v>1.5375000000000001</c:v>
                </c:pt>
                <c:pt idx="94">
                  <c:v>1.5541666666666667</c:v>
                </c:pt>
                <c:pt idx="95">
                  <c:v>1.5708333333333333</c:v>
                </c:pt>
                <c:pt idx="96">
                  <c:v>1.5874999999999999</c:v>
                </c:pt>
                <c:pt idx="97">
                  <c:v>1.6041666666666667</c:v>
                </c:pt>
                <c:pt idx="98">
                  <c:v>1.6208333333333333</c:v>
                </c:pt>
                <c:pt idx="99">
                  <c:v>1.6375</c:v>
                </c:pt>
                <c:pt idx="100">
                  <c:v>1.6541666666666666</c:v>
                </c:pt>
                <c:pt idx="101">
                  <c:v>1.6708333333333334</c:v>
                </c:pt>
                <c:pt idx="102">
                  <c:v>1.6875</c:v>
                </c:pt>
                <c:pt idx="103">
                  <c:v>1.7041666666666666</c:v>
                </c:pt>
                <c:pt idx="104">
                  <c:v>1.7208333333333334</c:v>
                </c:pt>
                <c:pt idx="105">
                  <c:v>1.7375</c:v>
                </c:pt>
                <c:pt idx="106">
                  <c:v>1.7541666666666667</c:v>
                </c:pt>
                <c:pt idx="107">
                  <c:v>1.7708333333333333</c:v>
                </c:pt>
                <c:pt idx="108">
                  <c:v>1.7875000000000001</c:v>
                </c:pt>
                <c:pt idx="109">
                  <c:v>1.8041666666666667</c:v>
                </c:pt>
                <c:pt idx="110">
                  <c:v>1.8208333333333333</c:v>
                </c:pt>
                <c:pt idx="111">
                  <c:v>1.8374999999999999</c:v>
                </c:pt>
                <c:pt idx="112">
                  <c:v>1.8541666666666667</c:v>
                </c:pt>
                <c:pt idx="113">
                  <c:v>1.8708333333333333</c:v>
                </c:pt>
                <c:pt idx="114">
                  <c:v>1.8875</c:v>
                </c:pt>
                <c:pt idx="115">
                  <c:v>1.9041666666666666</c:v>
                </c:pt>
                <c:pt idx="116">
                  <c:v>1.9208333333333334</c:v>
                </c:pt>
                <c:pt idx="117">
                  <c:v>1.9375</c:v>
                </c:pt>
                <c:pt idx="118">
                  <c:v>1.9541666666666666</c:v>
                </c:pt>
                <c:pt idx="119">
                  <c:v>1.9708333333333334</c:v>
                </c:pt>
                <c:pt idx="120">
                  <c:v>1.9875</c:v>
                </c:pt>
                <c:pt idx="121">
                  <c:v>2.0041666666666669</c:v>
                </c:pt>
                <c:pt idx="122">
                  <c:v>2.0208333333333335</c:v>
                </c:pt>
                <c:pt idx="123">
                  <c:v>2.0375000000000001</c:v>
                </c:pt>
                <c:pt idx="124">
                  <c:v>2.0541666666666667</c:v>
                </c:pt>
                <c:pt idx="125">
                  <c:v>2.0708333333333333</c:v>
                </c:pt>
                <c:pt idx="126">
                  <c:v>2.0874999999999999</c:v>
                </c:pt>
                <c:pt idx="127">
                  <c:v>2.1041666666666665</c:v>
                </c:pt>
                <c:pt idx="128">
                  <c:v>2.1208333333333331</c:v>
                </c:pt>
                <c:pt idx="129">
                  <c:v>2.1375000000000002</c:v>
                </c:pt>
                <c:pt idx="130">
                  <c:v>2.1541666666666668</c:v>
                </c:pt>
                <c:pt idx="131">
                  <c:v>2.1708333333333334</c:v>
                </c:pt>
                <c:pt idx="132">
                  <c:v>2.1875</c:v>
                </c:pt>
                <c:pt idx="133">
                  <c:v>2.2041666666666666</c:v>
                </c:pt>
                <c:pt idx="134">
                  <c:v>2.2208333333333332</c:v>
                </c:pt>
                <c:pt idx="135">
                  <c:v>2.2374999999999998</c:v>
                </c:pt>
                <c:pt idx="136">
                  <c:v>2.2541666666666669</c:v>
                </c:pt>
                <c:pt idx="137">
                  <c:v>2.2708333333333335</c:v>
                </c:pt>
                <c:pt idx="138">
                  <c:v>2.2875000000000001</c:v>
                </c:pt>
                <c:pt idx="139">
                  <c:v>2.3041666666666667</c:v>
                </c:pt>
                <c:pt idx="140">
                  <c:v>2.3208333333333333</c:v>
                </c:pt>
                <c:pt idx="141">
                  <c:v>2.3374999999999999</c:v>
                </c:pt>
                <c:pt idx="142">
                  <c:v>2.3541666666666665</c:v>
                </c:pt>
                <c:pt idx="143">
                  <c:v>2.3708333333333331</c:v>
                </c:pt>
                <c:pt idx="144">
                  <c:v>2.3875000000000002</c:v>
                </c:pt>
                <c:pt idx="145">
                  <c:v>2.4041666666666668</c:v>
                </c:pt>
                <c:pt idx="146">
                  <c:v>2.4208333333333334</c:v>
                </c:pt>
                <c:pt idx="147">
                  <c:v>2.4375</c:v>
                </c:pt>
                <c:pt idx="148">
                  <c:v>2.4541666666666666</c:v>
                </c:pt>
                <c:pt idx="149">
                  <c:v>2.4708333333333332</c:v>
                </c:pt>
                <c:pt idx="150">
                  <c:v>2.4874999999999998</c:v>
                </c:pt>
                <c:pt idx="151">
                  <c:v>2.5041666666666669</c:v>
                </c:pt>
                <c:pt idx="152">
                  <c:v>2.5208333333333335</c:v>
                </c:pt>
                <c:pt idx="153">
                  <c:v>2.5375000000000001</c:v>
                </c:pt>
                <c:pt idx="154">
                  <c:v>2.5541666666666667</c:v>
                </c:pt>
                <c:pt idx="155">
                  <c:v>2.5708333333333333</c:v>
                </c:pt>
                <c:pt idx="156">
                  <c:v>2.5874999999999999</c:v>
                </c:pt>
                <c:pt idx="157">
                  <c:v>2.6041666666666665</c:v>
                </c:pt>
                <c:pt idx="158">
                  <c:v>2.6208333333333331</c:v>
                </c:pt>
                <c:pt idx="159">
                  <c:v>2.6375000000000002</c:v>
                </c:pt>
                <c:pt idx="160">
                  <c:v>2.6541666666666668</c:v>
                </c:pt>
                <c:pt idx="161">
                  <c:v>2.6708333333333334</c:v>
                </c:pt>
                <c:pt idx="162">
                  <c:v>2.6875</c:v>
                </c:pt>
                <c:pt idx="163">
                  <c:v>2.7041666666666666</c:v>
                </c:pt>
                <c:pt idx="164">
                  <c:v>2.7208333333333332</c:v>
                </c:pt>
                <c:pt idx="165">
                  <c:v>2.7374999999999998</c:v>
                </c:pt>
                <c:pt idx="166">
                  <c:v>2.7541666666666669</c:v>
                </c:pt>
                <c:pt idx="167">
                  <c:v>2.7708333333333335</c:v>
                </c:pt>
                <c:pt idx="168">
                  <c:v>2.7875000000000001</c:v>
                </c:pt>
                <c:pt idx="169">
                  <c:v>2.8041666666666667</c:v>
                </c:pt>
                <c:pt idx="170">
                  <c:v>2.8208333333333333</c:v>
                </c:pt>
                <c:pt idx="171">
                  <c:v>2.8374999999999999</c:v>
                </c:pt>
                <c:pt idx="172">
                  <c:v>2.8541666666666665</c:v>
                </c:pt>
                <c:pt idx="173">
                  <c:v>2.8708333333333331</c:v>
                </c:pt>
                <c:pt idx="174">
                  <c:v>2.8875000000000002</c:v>
                </c:pt>
                <c:pt idx="175">
                  <c:v>2.9041666666666668</c:v>
                </c:pt>
                <c:pt idx="176">
                  <c:v>2.9208333333333334</c:v>
                </c:pt>
                <c:pt idx="177">
                  <c:v>2.9375</c:v>
                </c:pt>
                <c:pt idx="178">
                  <c:v>2.9541666666666666</c:v>
                </c:pt>
                <c:pt idx="179">
                  <c:v>2.9708333333333332</c:v>
                </c:pt>
                <c:pt idx="180">
                  <c:v>2.9874999999999998</c:v>
                </c:pt>
                <c:pt idx="181">
                  <c:v>3.0041666666666669</c:v>
                </c:pt>
                <c:pt idx="182">
                  <c:v>3.0208333333333335</c:v>
                </c:pt>
                <c:pt idx="183">
                  <c:v>3.0375000000000001</c:v>
                </c:pt>
                <c:pt idx="184">
                  <c:v>3.0541666666666667</c:v>
                </c:pt>
                <c:pt idx="185">
                  <c:v>3.0708333333333333</c:v>
                </c:pt>
                <c:pt idx="186">
                  <c:v>3.0874999999999999</c:v>
                </c:pt>
                <c:pt idx="187">
                  <c:v>3.1041666666666665</c:v>
                </c:pt>
                <c:pt idx="188">
                  <c:v>3.1208333333333331</c:v>
                </c:pt>
                <c:pt idx="189">
                  <c:v>3.1375000000000002</c:v>
                </c:pt>
                <c:pt idx="190">
                  <c:v>3.1541666666666668</c:v>
                </c:pt>
                <c:pt idx="191">
                  <c:v>3.1708333333333334</c:v>
                </c:pt>
                <c:pt idx="192">
                  <c:v>3.1875</c:v>
                </c:pt>
                <c:pt idx="193">
                  <c:v>3.2041666666666666</c:v>
                </c:pt>
                <c:pt idx="194">
                  <c:v>3.2208333333333332</c:v>
                </c:pt>
                <c:pt idx="195">
                  <c:v>3.2374999999999998</c:v>
                </c:pt>
                <c:pt idx="196">
                  <c:v>3.2541666666666669</c:v>
                </c:pt>
                <c:pt idx="197">
                  <c:v>3.2708333333333335</c:v>
                </c:pt>
                <c:pt idx="198">
                  <c:v>3.2875000000000001</c:v>
                </c:pt>
                <c:pt idx="199">
                  <c:v>3.3041666666666667</c:v>
                </c:pt>
                <c:pt idx="200">
                  <c:v>3.3208333333333333</c:v>
                </c:pt>
                <c:pt idx="201">
                  <c:v>3.3374999999999999</c:v>
                </c:pt>
                <c:pt idx="202">
                  <c:v>3.3541666666666665</c:v>
                </c:pt>
                <c:pt idx="203">
                  <c:v>3.3708333333333331</c:v>
                </c:pt>
                <c:pt idx="204">
                  <c:v>3.3872222222222219</c:v>
                </c:pt>
                <c:pt idx="205">
                  <c:v>3.4041666666666668</c:v>
                </c:pt>
                <c:pt idx="206">
                  <c:v>3.4208333333333334</c:v>
                </c:pt>
                <c:pt idx="207">
                  <c:v>3.4375</c:v>
                </c:pt>
                <c:pt idx="208">
                  <c:v>3.4541666666666666</c:v>
                </c:pt>
                <c:pt idx="209">
                  <c:v>3.4708333333333332</c:v>
                </c:pt>
                <c:pt idx="210">
                  <c:v>3.4874999999999998</c:v>
                </c:pt>
                <c:pt idx="211">
                  <c:v>3.5041666666666669</c:v>
                </c:pt>
                <c:pt idx="212">
                  <c:v>3.5208333333333335</c:v>
                </c:pt>
                <c:pt idx="213">
                  <c:v>3.5375000000000001</c:v>
                </c:pt>
                <c:pt idx="214">
                  <c:v>3.5541666666666667</c:v>
                </c:pt>
                <c:pt idx="215">
                  <c:v>3.5708333333333333</c:v>
                </c:pt>
                <c:pt idx="216">
                  <c:v>3.5874999999999999</c:v>
                </c:pt>
                <c:pt idx="217">
                  <c:v>3.6041666666666665</c:v>
                </c:pt>
                <c:pt idx="218">
                  <c:v>3.6208333333333331</c:v>
                </c:pt>
                <c:pt idx="219">
                  <c:v>3.6375000000000002</c:v>
                </c:pt>
                <c:pt idx="220">
                  <c:v>3.6541666666666668</c:v>
                </c:pt>
                <c:pt idx="221">
                  <c:v>3.6708333333333334</c:v>
                </c:pt>
                <c:pt idx="222">
                  <c:v>3.6875</c:v>
                </c:pt>
                <c:pt idx="223">
                  <c:v>3.7041666666666666</c:v>
                </c:pt>
                <c:pt idx="224">
                  <c:v>3.7208333333333332</c:v>
                </c:pt>
                <c:pt idx="225">
                  <c:v>3.7374999999999998</c:v>
                </c:pt>
                <c:pt idx="226">
                  <c:v>3.7541666666666669</c:v>
                </c:pt>
                <c:pt idx="227">
                  <c:v>3.7708333333333335</c:v>
                </c:pt>
                <c:pt idx="228">
                  <c:v>3.7875000000000001</c:v>
                </c:pt>
                <c:pt idx="229">
                  <c:v>3.8041666666666667</c:v>
                </c:pt>
                <c:pt idx="230">
                  <c:v>3.8208333333333333</c:v>
                </c:pt>
                <c:pt idx="231">
                  <c:v>3.8374999999999999</c:v>
                </c:pt>
                <c:pt idx="232">
                  <c:v>3.8541666666666665</c:v>
                </c:pt>
                <c:pt idx="233">
                  <c:v>3.8708333333333331</c:v>
                </c:pt>
                <c:pt idx="234">
                  <c:v>3.8875000000000002</c:v>
                </c:pt>
                <c:pt idx="235">
                  <c:v>3.9041666666666668</c:v>
                </c:pt>
                <c:pt idx="236">
                  <c:v>3.9208333333333334</c:v>
                </c:pt>
                <c:pt idx="237">
                  <c:v>3.9375</c:v>
                </c:pt>
                <c:pt idx="238">
                  <c:v>3.9541666666666666</c:v>
                </c:pt>
                <c:pt idx="239">
                  <c:v>3.9708333333333332</c:v>
                </c:pt>
                <c:pt idx="240">
                  <c:v>3.9874999999999998</c:v>
                </c:pt>
                <c:pt idx="241">
                  <c:v>4.0041666666666664</c:v>
                </c:pt>
                <c:pt idx="242">
                  <c:v>4.020833333333333</c:v>
                </c:pt>
                <c:pt idx="243">
                  <c:v>4.0374999999999996</c:v>
                </c:pt>
                <c:pt idx="244">
                  <c:v>4.0541666666666663</c:v>
                </c:pt>
                <c:pt idx="245">
                  <c:v>4.0708333333333337</c:v>
                </c:pt>
                <c:pt idx="246">
                  <c:v>4.0875000000000004</c:v>
                </c:pt>
                <c:pt idx="247">
                  <c:v>4.104166666666667</c:v>
                </c:pt>
                <c:pt idx="248">
                  <c:v>4.1208333333333336</c:v>
                </c:pt>
                <c:pt idx="249">
                  <c:v>4.1375000000000002</c:v>
                </c:pt>
                <c:pt idx="250">
                  <c:v>4.1541666666666668</c:v>
                </c:pt>
                <c:pt idx="251">
                  <c:v>4.1708333333333334</c:v>
                </c:pt>
                <c:pt idx="252">
                  <c:v>4.1875</c:v>
                </c:pt>
                <c:pt idx="253">
                  <c:v>4.2041666666666666</c:v>
                </c:pt>
                <c:pt idx="254">
                  <c:v>4.2208333333333332</c:v>
                </c:pt>
                <c:pt idx="255">
                  <c:v>4.2374999999999998</c:v>
                </c:pt>
                <c:pt idx="256">
                  <c:v>4.2541666666666664</c:v>
                </c:pt>
                <c:pt idx="257">
                  <c:v>4.270833333333333</c:v>
                </c:pt>
                <c:pt idx="258">
                  <c:v>4.2874999999999996</c:v>
                </c:pt>
                <c:pt idx="259">
                  <c:v>4.3041666666666663</c:v>
                </c:pt>
                <c:pt idx="260">
                  <c:v>4.3208333333333337</c:v>
                </c:pt>
                <c:pt idx="261">
                  <c:v>4.3375000000000004</c:v>
                </c:pt>
                <c:pt idx="262">
                  <c:v>4.354166666666667</c:v>
                </c:pt>
                <c:pt idx="263">
                  <c:v>4.3708333333333336</c:v>
                </c:pt>
                <c:pt idx="264">
                  <c:v>4.3875000000000002</c:v>
                </c:pt>
                <c:pt idx="265">
                  <c:v>4.4041666666666668</c:v>
                </c:pt>
                <c:pt idx="266">
                  <c:v>4.4208333333333334</c:v>
                </c:pt>
                <c:pt idx="267">
                  <c:v>4.4375</c:v>
                </c:pt>
                <c:pt idx="268">
                  <c:v>4.4541666666666666</c:v>
                </c:pt>
                <c:pt idx="269">
                  <c:v>4.4708333333333332</c:v>
                </c:pt>
                <c:pt idx="270">
                  <c:v>4.4874999999999998</c:v>
                </c:pt>
                <c:pt idx="271">
                  <c:v>4.5041666666666664</c:v>
                </c:pt>
                <c:pt idx="272">
                  <c:v>4.520833333333333</c:v>
                </c:pt>
                <c:pt idx="273">
                  <c:v>4.5374999999999996</c:v>
                </c:pt>
                <c:pt idx="274">
                  <c:v>4.5541666666666663</c:v>
                </c:pt>
                <c:pt idx="275">
                  <c:v>4.5708333333333337</c:v>
                </c:pt>
                <c:pt idx="276">
                  <c:v>4.5875000000000004</c:v>
                </c:pt>
                <c:pt idx="277">
                  <c:v>4.604166666666667</c:v>
                </c:pt>
                <c:pt idx="278">
                  <c:v>4.6208333333333336</c:v>
                </c:pt>
                <c:pt idx="279">
                  <c:v>4.6375000000000002</c:v>
                </c:pt>
                <c:pt idx="280">
                  <c:v>4.6541666666666668</c:v>
                </c:pt>
                <c:pt idx="281">
                  <c:v>4.6708333333333334</c:v>
                </c:pt>
                <c:pt idx="282">
                  <c:v>4.6875</c:v>
                </c:pt>
                <c:pt idx="283">
                  <c:v>4.7041666666666666</c:v>
                </c:pt>
                <c:pt idx="284">
                  <c:v>4.7208333333333332</c:v>
                </c:pt>
                <c:pt idx="285">
                  <c:v>4.7374999999999998</c:v>
                </c:pt>
                <c:pt idx="286">
                  <c:v>4.7541666666666664</c:v>
                </c:pt>
                <c:pt idx="287">
                  <c:v>4.770833333333333</c:v>
                </c:pt>
                <c:pt idx="288">
                  <c:v>4.7874999999999996</c:v>
                </c:pt>
                <c:pt idx="289">
                  <c:v>4.8041666666666663</c:v>
                </c:pt>
                <c:pt idx="290">
                  <c:v>4.8208333333333337</c:v>
                </c:pt>
                <c:pt idx="291">
                  <c:v>4.8375000000000004</c:v>
                </c:pt>
                <c:pt idx="292">
                  <c:v>4.854166666666667</c:v>
                </c:pt>
                <c:pt idx="293">
                  <c:v>4.8708333333333336</c:v>
                </c:pt>
                <c:pt idx="294">
                  <c:v>4.8875000000000002</c:v>
                </c:pt>
                <c:pt idx="295">
                  <c:v>4.9041666666666668</c:v>
                </c:pt>
                <c:pt idx="296">
                  <c:v>4.9208333333333334</c:v>
                </c:pt>
                <c:pt idx="297">
                  <c:v>4.9375</c:v>
                </c:pt>
                <c:pt idx="298">
                  <c:v>4.9541666666666666</c:v>
                </c:pt>
                <c:pt idx="299">
                  <c:v>4.9708333333333332</c:v>
                </c:pt>
                <c:pt idx="300">
                  <c:v>4.9874999999999998</c:v>
                </c:pt>
                <c:pt idx="301">
                  <c:v>5.0041666666666664</c:v>
                </c:pt>
                <c:pt idx="302">
                  <c:v>5.020833333333333</c:v>
                </c:pt>
                <c:pt idx="303">
                  <c:v>5.0374999999999996</c:v>
                </c:pt>
                <c:pt idx="304">
                  <c:v>5.0541666666666663</c:v>
                </c:pt>
                <c:pt idx="305">
                  <c:v>5.0708333333333337</c:v>
                </c:pt>
                <c:pt idx="306">
                  <c:v>5.0875000000000004</c:v>
                </c:pt>
                <c:pt idx="307">
                  <c:v>5.104166666666667</c:v>
                </c:pt>
                <c:pt idx="308">
                  <c:v>5.1208333333333336</c:v>
                </c:pt>
                <c:pt idx="309">
                  <c:v>5.1375000000000002</c:v>
                </c:pt>
                <c:pt idx="310">
                  <c:v>5.1541666666666668</c:v>
                </c:pt>
                <c:pt idx="311">
                  <c:v>5.1708333333333334</c:v>
                </c:pt>
                <c:pt idx="312">
                  <c:v>5.1875</c:v>
                </c:pt>
                <c:pt idx="313">
                  <c:v>5.2041666666666666</c:v>
                </c:pt>
                <c:pt idx="314">
                  <c:v>5.2208333333333332</c:v>
                </c:pt>
                <c:pt idx="315">
                  <c:v>5.2377777777777776</c:v>
                </c:pt>
                <c:pt idx="316">
                  <c:v>5.2541666666666664</c:v>
                </c:pt>
                <c:pt idx="317">
                  <c:v>5.2711111111111109</c:v>
                </c:pt>
                <c:pt idx="318">
                  <c:v>5.2874999999999996</c:v>
                </c:pt>
                <c:pt idx="319">
                  <c:v>5.3044444444444441</c:v>
                </c:pt>
                <c:pt idx="320">
                  <c:v>5.3208333333333337</c:v>
                </c:pt>
                <c:pt idx="321">
                  <c:v>5.3377777777777773</c:v>
                </c:pt>
                <c:pt idx="322">
                  <c:v>5.354166666666667</c:v>
                </c:pt>
                <c:pt idx="323">
                  <c:v>5.3708333333333336</c:v>
                </c:pt>
                <c:pt idx="324">
                  <c:v>5.3877777777777771</c:v>
                </c:pt>
                <c:pt idx="325">
                  <c:v>5.4041666666666668</c:v>
                </c:pt>
                <c:pt idx="326">
                  <c:v>5.4211111111111112</c:v>
                </c:pt>
                <c:pt idx="327">
                  <c:v>5.4375</c:v>
                </c:pt>
                <c:pt idx="328">
                  <c:v>5.4544444444444444</c:v>
                </c:pt>
                <c:pt idx="329">
                  <c:v>5.4708333333333332</c:v>
                </c:pt>
                <c:pt idx="330">
                  <c:v>5.4877777777777776</c:v>
                </c:pt>
                <c:pt idx="331">
                  <c:v>5.5041666666666664</c:v>
                </c:pt>
                <c:pt idx="332">
                  <c:v>5.5211111111111109</c:v>
                </c:pt>
                <c:pt idx="333">
                  <c:v>5.5377777777777775</c:v>
                </c:pt>
                <c:pt idx="334">
                  <c:v>5.5544444444444441</c:v>
                </c:pt>
                <c:pt idx="335">
                  <c:v>5.5711111111111107</c:v>
                </c:pt>
                <c:pt idx="336">
                  <c:v>5.5877777777777773</c:v>
                </c:pt>
                <c:pt idx="337">
                  <c:v>5.6044444444444439</c:v>
                </c:pt>
                <c:pt idx="338">
                  <c:v>5.6211111111111105</c:v>
                </c:pt>
                <c:pt idx="339">
                  <c:v>5.6377777777777771</c:v>
                </c:pt>
                <c:pt idx="340">
                  <c:v>5.6544444444444446</c:v>
                </c:pt>
                <c:pt idx="341">
                  <c:v>5.6711111111111112</c:v>
                </c:pt>
                <c:pt idx="342">
                  <c:v>5.6877777777777778</c:v>
                </c:pt>
                <c:pt idx="343">
                  <c:v>5.7044444444444444</c:v>
                </c:pt>
                <c:pt idx="344">
                  <c:v>5.721111111111111</c:v>
                </c:pt>
                <c:pt idx="345">
                  <c:v>5.7377777777777776</c:v>
                </c:pt>
                <c:pt idx="346">
                  <c:v>5.7544444444444443</c:v>
                </c:pt>
                <c:pt idx="347">
                  <c:v>5.7711111111111109</c:v>
                </c:pt>
                <c:pt idx="348">
                  <c:v>5.7877777777777775</c:v>
                </c:pt>
                <c:pt idx="349">
                  <c:v>5.8044444444444441</c:v>
                </c:pt>
                <c:pt idx="350">
                  <c:v>5.8211111111111107</c:v>
                </c:pt>
                <c:pt idx="351">
                  <c:v>5.8377777777777773</c:v>
                </c:pt>
                <c:pt idx="352">
                  <c:v>5.8544444444444439</c:v>
                </c:pt>
                <c:pt idx="353">
                  <c:v>5.8711111111111105</c:v>
                </c:pt>
                <c:pt idx="354">
                  <c:v>5.8877777777777771</c:v>
                </c:pt>
                <c:pt idx="355">
                  <c:v>5.9044444444444446</c:v>
                </c:pt>
                <c:pt idx="356">
                  <c:v>5.9211111111111112</c:v>
                </c:pt>
                <c:pt idx="357">
                  <c:v>5.9377777777777778</c:v>
                </c:pt>
                <c:pt idx="358">
                  <c:v>5.9544444444444444</c:v>
                </c:pt>
                <c:pt idx="359">
                  <c:v>5.971111111111111</c:v>
                </c:pt>
                <c:pt idx="360">
                  <c:v>5.9877777777777776</c:v>
                </c:pt>
                <c:pt idx="361">
                  <c:v>6.0044444444444443</c:v>
                </c:pt>
                <c:pt idx="362">
                  <c:v>6.0211111111111109</c:v>
                </c:pt>
                <c:pt idx="363">
                  <c:v>6.0377777777777775</c:v>
                </c:pt>
                <c:pt idx="364">
                  <c:v>6.0544444444444441</c:v>
                </c:pt>
                <c:pt idx="365">
                  <c:v>6.0711111111111107</c:v>
                </c:pt>
                <c:pt idx="366">
                  <c:v>6.0877777777777773</c:v>
                </c:pt>
                <c:pt idx="367">
                  <c:v>6.1044444444444439</c:v>
                </c:pt>
                <c:pt idx="368">
                  <c:v>6.1211111111111105</c:v>
                </c:pt>
                <c:pt idx="369">
                  <c:v>6.1377777777777771</c:v>
                </c:pt>
                <c:pt idx="370">
                  <c:v>6.1544444444444446</c:v>
                </c:pt>
                <c:pt idx="371">
                  <c:v>6.1711111111111112</c:v>
                </c:pt>
                <c:pt idx="372">
                  <c:v>6.1877777777777778</c:v>
                </c:pt>
                <c:pt idx="373">
                  <c:v>6.2044444444444444</c:v>
                </c:pt>
                <c:pt idx="374">
                  <c:v>6.221111111111111</c:v>
                </c:pt>
                <c:pt idx="375">
                  <c:v>6.2377777777777776</c:v>
                </c:pt>
                <c:pt idx="376">
                  <c:v>6.2544444444444443</c:v>
                </c:pt>
                <c:pt idx="377">
                  <c:v>6.2711111111111109</c:v>
                </c:pt>
                <c:pt idx="378">
                  <c:v>6.2877777777777775</c:v>
                </c:pt>
                <c:pt idx="379">
                  <c:v>6.3044444444444441</c:v>
                </c:pt>
                <c:pt idx="380">
                  <c:v>6.3211111111111107</c:v>
                </c:pt>
                <c:pt idx="381">
                  <c:v>6.3377777777777773</c:v>
                </c:pt>
                <c:pt idx="382">
                  <c:v>6.3544444444444439</c:v>
                </c:pt>
                <c:pt idx="383">
                  <c:v>6.3711111111111105</c:v>
                </c:pt>
                <c:pt idx="384">
                  <c:v>6.3877777777777771</c:v>
                </c:pt>
                <c:pt idx="385">
                  <c:v>6.4044444444444446</c:v>
                </c:pt>
                <c:pt idx="386">
                  <c:v>6.4211111111111112</c:v>
                </c:pt>
                <c:pt idx="387">
                  <c:v>6.4377777777777778</c:v>
                </c:pt>
                <c:pt idx="388">
                  <c:v>6.4544444444444444</c:v>
                </c:pt>
                <c:pt idx="389">
                  <c:v>6.471111111111111</c:v>
                </c:pt>
                <c:pt idx="390">
                  <c:v>6.4877777777777776</c:v>
                </c:pt>
                <c:pt idx="391">
                  <c:v>6.5044444444444443</c:v>
                </c:pt>
                <c:pt idx="392">
                  <c:v>6.5211111111111109</c:v>
                </c:pt>
                <c:pt idx="393">
                  <c:v>6.5377777777777775</c:v>
                </c:pt>
                <c:pt idx="394">
                  <c:v>6.5544444444444441</c:v>
                </c:pt>
                <c:pt idx="395">
                  <c:v>6.5711111111111107</c:v>
                </c:pt>
                <c:pt idx="396">
                  <c:v>6.5877777777777773</c:v>
                </c:pt>
                <c:pt idx="397">
                  <c:v>6.6044444444444439</c:v>
                </c:pt>
                <c:pt idx="398">
                  <c:v>6.6211111111111105</c:v>
                </c:pt>
                <c:pt idx="399">
                  <c:v>6.6377777777777771</c:v>
                </c:pt>
                <c:pt idx="400">
                  <c:v>6.6544444444444446</c:v>
                </c:pt>
                <c:pt idx="401">
                  <c:v>6.6711111111111112</c:v>
                </c:pt>
                <c:pt idx="402">
                  <c:v>6.6877777777777778</c:v>
                </c:pt>
                <c:pt idx="403">
                  <c:v>6.7044444444444444</c:v>
                </c:pt>
                <c:pt idx="404">
                  <c:v>6.721111111111111</c:v>
                </c:pt>
                <c:pt idx="405">
                  <c:v>6.7377777777777776</c:v>
                </c:pt>
                <c:pt idx="406">
                  <c:v>6.7544444444444443</c:v>
                </c:pt>
                <c:pt idx="407">
                  <c:v>6.7711111111111109</c:v>
                </c:pt>
                <c:pt idx="408">
                  <c:v>6.7877777777777775</c:v>
                </c:pt>
                <c:pt idx="409">
                  <c:v>6.8044444444444441</c:v>
                </c:pt>
                <c:pt idx="410">
                  <c:v>6.8211111111111107</c:v>
                </c:pt>
                <c:pt idx="411">
                  <c:v>6.8377777777777773</c:v>
                </c:pt>
                <c:pt idx="412">
                  <c:v>6.8544444444444439</c:v>
                </c:pt>
                <c:pt idx="413">
                  <c:v>6.8711111111111105</c:v>
                </c:pt>
                <c:pt idx="414">
                  <c:v>6.8877777777777771</c:v>
                </c:pt>
                <c:pt idx="415">
                  <c:v>6.9044444444444446</c:v>
                </c:pt>
                <c:pt idx="416">
                  <c:v>6.9211111111111112</c:v>
                </c:pt>
                <c:pt idx="417">
                  <c:v>6.9377777777777778</c:v>
                </c:pt>
                <c:pt idx="418">
                  <c:v>6.9544444444444444</c:v>
                </c:pt>
                <c:pt idx="419">
                  <c:v>6.971111111111111</c:v>
                </c:pt>
                <c:pt idx="420">
                  <c:v>6.9877777777777776</c:v>
                </c:pt>
                <c:pt idx="421">
                  <c:v>7.0044444444444443</c:v>
                </c:pt>
                <c:pt idx="422">
                  <c:v>7.0211111111111109</c:v>
                </c:pt>
                <c:pt idx="423">
                  <c:v>7.0377777777777775</c:v>
                </c:pt>
                <c:pt idx="424">
                  <c:v>7.0544444444444441</c:v>
                </c:pt>
                <c:pt idx="425">
                  <c:v>7.0711111111111107</c:v>
                </c:pt>
                <c:pt idx="426">
                  <c:v>7.0877777777777773</c:v>
                </c:pt>
                <c:pt idx="427">
                  <c:v>7.1044444444444439</c:v>
                </c:pt>
                <c:pt idx="428">
                  <c:v>7.1211111111111105</c:v>
                </c:pt>
                <c:pt idx="429">
                  <c:v>7.1377777777777771</c:v>
                </c:pt>
                <c:pt idx="430">
                  <c:v>7.1544444444444446</c:v>
                </c:pt>
                <c:pt idx="431">
                  <c:v>7.1711111111111112</c:v>
                </c:pt>
                <c:pt idx="432">
                  <c:v>7.1877777777777778</c:v>
                </c:pt>
                <c:pt idx="433">
                  <c:v>7.2044444444444444</c:v>
                </c:pt>
                <c:pt idx="434">
                  <c:v>7.221111111111111</c:v>
                </c:pt>
                <c:pt idx="435">
                  <c:v>7.2377777777777776</c:v>
                </c:pt>
                <c:pt idx="436">
                  <c:v>7.2544444444444443</c:v>
                </c:pt>
                <c:pt idx="437">
                  <c:v>7.2711111111111109</c:v>
                </c:pt>
                <c:pt idx="438">
                  <c:v>7.2877777777777775</c:v>
                </c:pt>
                <c:pt idx="439">
                  <c:v>7.3044444444444441</c:v>
                </c:pt>
                <c:pt idx="440">
                  <c:v>7.3211111111111107</c:v>
                </c:pt>
                <c:pt idx="441">
                  <c:v>7.3377777777777773</c:v>
                </c:pt>
                <c:pt idx="442">
                  <c:v>7.3544444444444439</c:v>
                </c:pt>
                <c:pt idx="443">
                  <c:v>7.3711111111111105</c:v>
                </c:pt>
                <c:pt idx="444">
                  <c:v>7.3877777777777771</c:v>
                </c:pt>
                <c:pt idx="445">
                  <c:v>7.4044444444444446</c:v>
                </c:pt>
                <c:pt idx="446">
                  <c:v>7.4211111111111112</c:v>
                </c:pt>
                <c:pt idx="447">
                  <c:v>7.4377777777777778</c:v>
                </c:pt>
                <c:pt idx="448">
                  <c:v>7.4544444444444444</c:v>
                </c:pt>
                <c:pt idx="449">
                  <c:v>7.471111111111111</c:v>
                </c:pt>
                <c:pt idx="450">
                  <c:v>7.4877777777777776</c:v>
                </c:pt>
                <c:pt idx="451">
                  <c:v>7.5044444444444443</c:v>
                </c:pt>
                <c:pt idx="452">
                  <c:v>7.5211111111111109</c:v>
                </c:pt>
                <c:pt idx="453">
                  <c:v>7.5377777777777775</c:v>
                </c:pt>
                <c:pt idx="454">
                  <c:v>7.5544444444444441</c:v>
                </c:pt>
                <c:pt idx="455">
                  <c:v>7.5711111111111107</c:v>
                </c:pt>
                <c:pt idx="456">
                  <c:v>7.5877777777777773</c:v>
                </c:pt>
                <c:pt idx="457">
                  <c:v>7.6044444444444439</c:v>
                </c:pt>
                <c:pt idx="458">
                  <c:v>7.6211111111111105</c:v>
                </c:pt>
                <c:pt idx="459">
                  <c:v>7.6377777777777771</c:v>
                </c:pt>
                <c:pt idx="460">
                  <c:v>7.6544444444444446</c:v>
                </c:pt>
                <c:pt idx="461">
                  <c:v>7.6711111111111112</c:v>
                </c:pt>
                <c:pt idx="462">
                  <c:v>7.6877777777777778</c:v>
                </c:pt>
                <c:pt idx="463">
                  <c:v>7.7044444444444444</c:v>
                </c:pt>
                <c:pt idx="464">
                  <c:v>7.721111111111111</c:v>
                </c:pt>
                <c:pt idx="465">
                  <c:v>7.7377777777777776</c:v>
                </c:pt>
                <c:pt idx="466">
                  <c:v>7.7544444444444443</c:v>
                </c:pt>
                <c:pt idx="467">
                  <c:v>7.7711111111111109</c:v>
                </c:pt>
                <c:pt idx="468">
                  <c:v>7.7877777777777775</c:v>
                </c:pt>
                <c:pt idx="469">
                  <c:v>7.8044444444444441</c:v>
                </c:pt>
                <c:pt idx="470">
                  <c:v>7.8211111111111107</c:v>
                </c:pt>
                <c:pt idx="471">
                  <c:v>7.8377777777777773</c:v>
                </c:pt>
                <c:pt idx="472">
                  <c:v>7.8544444444444439</c:v>
                </c:pt>
                <c:pt idx="473">
                  <c:v>7.8711111111111105</c:v>
                </c:pt>
                <c:pt idx="474">
                  <c:v>7.8877777777777771</c:v>
                </c:pt>
                <c:pt idx="475">
                  <c:v>7.9044444444444446</c:v>
                </c:pt>
                <c:pt idx="476">
                  <c:v>7.9211111111111112</c:v>
                </c:pt>
                <c:pt idx="477">
                  <c:v>7.9377777777777778</c:v>
                </c:pt>
                <c:pt idx="478">
                  <c:v>7.9544444444444444</c:v>
                </c:pt>
                <c:pt idx="479">
                  <c:v>7.971111111111111</c:v>
                </c:pt>
                <c:pt idx="480">
                  <c:v>7.9877777777777776</c:v>
                </c:pt>
                <c:pt idx="481">
                  <c:v>8.0044444444444434</c:v>
                </c:pt>
                <c:pt idx="482">
                  <c:v>8.0211111111111109</c:v>
                </c:pt>
                <c:pt idx="483">
                  <c:v>8.0377777777777784</c:v>
                </c:pt>
                <c:pt idx="484">
                  <c:v>8.0544444444444441</c:v>
                </c:pt>
                <c:pt idx="485">
                  <c:v>8.0711111111111116</c:v>
                </c:pt>
                <c:pt idx="486">
                  <c:v>8.0875000000000004</c:v>
                </c:pt>
                <c:pt idx="487">
                  <c:v>8.1041666666666661</c:v>
                </c:pt>
                <c:pt idx="488">
                  <c:v>8.1208333333333336</c:v>
                </c:pt>
                <c:pt idx="489">
                  <c:v>8.1374999999999993</c:v>
                </c:pt>
                <c:pt idx="490">
                  <c:v>8.1541666666666668</c:v>
                </c:pt>
                <c:pt idx="491">
                  <c:v>8.1708333333333325</c:v>
                </c:pt>
                <c:pt idx="492">
                  <c:v>8.1875</c:v>
                </c:pt>
                <c:pt idx="493">
                  <c:v>8.2041666666666675</c:v>
                </c:pt>
                <c:pt idx="494">
                  <c:v>8.2208333333333332</c:v>
                </c:pt>
                <c:pt idx="495">
                  <c:v>8.2375000000000007</c:v>
                </c:pt>
                <c:pt idx="496">
                  <c:v>8.2541666666666664</c:v>
                </c:pt>
                <c:pt idx="497">
                  <c:v>8.2708333333333339</c:v>
                </c:pt>
                <c:pt idx="498">
                  <c:v>8.2874999999999996</c:v>
                </c:pt>
                <c:pt idx="499">
                  <c:v>8.3041666666666671</c:v>
                </c:pt>
                <c:pt idx="500">
                  <c:v>8.3208333333333329</c:v>
                </c:pt>
                <c:pt idx="501">
                  <c:v>8.3375000000000004</c:v>
                </c:pt>
                <c:pt idx="502">
                  <c:v>8.3541666666666661</c:v>
                </c:pt>
                <c:pt idx="503">
                  <c:v>8.3708333333333336</c:v>
                </c:pt>
                <c:pt idx="504">
                  <c:v>8.3874999999999993</c:v>
                </c:pt>
                <c:pt idx="505">
                  <c:v>8.4041666666666668</c:v>
                </c:pt>
                <c:pt idx="506">
                  <c:v>8.4208333333333325</c:v>
                </c:pt>
                <c:pt idx="507">
                  <c:v>8.4375</c:v>
                </c:pt>
                <c:pt idx="508">
                  <c:v>8.4541666666666675</c:v>
                </c:pt>
                <c:pt idx="509">
                  <c:v>8.4708333333333332</c:v>
                </c:pt>
                <c:pt idx="510">
                  <c:v>8.4875000000000007</c:v>
                </c:pt>
                <c:pt idx="511">
                  <c:v>8.5041666666666664</c:v>
                </c:pt>
                <c:pt idx="512">
                  <c:v>8.5208333333333339</c:v>
                </c:pt>
                <c:pt idx="513">
                  <c:v>8.5374999999999996</c:v>
                </c:pt>
                <c:pt idx="514">
                  <c:v>8.5541666666666671</c:v>
                </c:pt>
                <c:pt idx="515">
                  <c:v>8.5708333333333329</c:v>
                </c:pt>
                <c:pt idx="516">
                  <c:v>8.5875000000000004</c:v>
                </c:pt>
                <c:pt idx="517">
                  <c:v>8.6041666666666661</c:v>
                </c:pt>
                <c:pt idx="518">
                  <c:v>8.6208333333333336</c:v>
                </c:pt>
                <c:pt idx="519">
                  <c:v>8.6374999999999993</c:v>
                </c:pt>
                <c:pt idx="520">
                  <c:v>8.6541666666666668</c:v>
                </c:pt>
                <c:pt idx="521">
                  <c:v>8.6708333333333325</c:v>
                </c:pt>
                <c:pt idx="522">
                  <c:v>8.6875</c:v>
                </c:pt>
                <c:pt idx="523">
                  <c:v>8.7041666666666675</c:v>
                </c:pt>
                <c:pt idx="524">
                  <c:v>8.7208333333333332</c:v>
                </c:pt>
                <c:pt idx="525">
                  <c:v>8.7375000000000007</c:v>
                </c:pt>
                <c:pt idx="526">
                  <c:v>8.7541666666666664</c:v>
                </c:pt>
                <c:pt idx="527">
                  <c:v>8.7708333333333339</c:v>
                </c:pt>
                <c:pt idx="528">
                  <c:v>8.7874999999999996</c:v>
                </c:pt>
                <c:pt idx="529">
                  <c:v>8.8041666666666671</c:v>
                </c:pt>
                <c:pt idx="530">
                  <c:v>8.8208333333333329</c:v>
                </c:pt>
                <c:pt idx="531">
                  <c:v>8.8375000000000004</c:v>
                </c:pt>
                <c:pt idx="532">
                  <c:v>8.8541666666666661</c:v>
                </c:pt>
                <c:pt idx="533">
                  <c:v>8.8708333333333336</c:v>
                </c:pt>
                <c:pt idx="534">
                  <c:v>8.8874999999999993</c:v>
                </c:pt>
                <c:pt idx="535">
                  <c:v>8.9041666666666668</c:v>
                </c:pt>
                <c:pt idx="536">
                  <c:v>8.9208333333333325</c:v>
                </c:pt>
                <c:pt idx="537">
                  <c:v>8.9375</c:v>
                </c:pt>
                <c:pt idx="538">
                  <c:v>8.9541666666666675</c:v>
                </c:pt>
                <c:pt idx="539">
                  <c:v>8.9708333333333332</c:v>
                </c:pt>
                <c:pt idx="540">
                  <c:v>8.9875000000000007</c:v>
                </c:pt>
                <c:pt idx="541">
                  <c:v>9.0041666666666664</c:v>
                </c:pt>
                <c:pt idx="542">
                  <c:v>9.0208333333333339</c:v>
                </c:pt>
                <c:pt idx="543">
                  <c:v>9.0374999999999996</c:v>
                </c:pt>
                <c:pt idx="544">
                  <c:v>9.0541666666666671</c:v>
                </c:pt>
                <c:pt idx="545">
                  <c:v>9.0708333333333329</c:v>
                </c:pt>
                <c:pt idx="546">
                  <c:v>9.0875000000000004</c:v>
                </c:pt>
                <c:pt idx="547">
                  <c:v>9.1041666666666661</c:v>
                </c:pt>
                <c:pt idx="548">
                  <c:v>9.1208333333333336</c:v>
                </c:pt>
                <c:pt idx="549">
                  <c:v>9.1374999999999993</c:v>
                </c:pt>
                <c:pt idx="550">
                  <c:v>9.1541666666666668</c:v>
                </c:pt>
                <c:pt idx="551">
                  <c:v>9.1708333333333325</c:v>
                </c:pt>
                <c:pt idx="552">
                  <c:v>9.1875</c:v>
                </c:pt>
                <c:pt idx="553">
                  <c:v>9.2041666666666675</c:v>
                </c:pt>
                <c:pt idx="554">
                  <c:v>9.2208333333333332</c:v>
                </c:pt>
                <c:pt idx="555">
                  <c:v>9.2375000000000007</c:v>
                </c:pt>
                <c:pt idx="556">
                  <c:v>9.2541666666666664</c:v>
                </c:pt>
                <c:pt idx="557">
                  <c:v>9.2708333333333339</c:v>
                </c:pt>
                <c:pt idx="558">
                  <c:v>9.2874999999999996</c:v>
                </c:pt>
                <c:pt idx="559">
                  <c:v>9.3041666666666671</c:v>
                </c:pt>
                <c:pt idx="560">
                  <c:v>9.3208333333333329</c:v>
                </c:pt>
                <c:pt idx="561">
                  <c:v>9.3375000000000004</c:v>
                </c:pt>
                <c:pt idx="562">
                  <c:v>9.3541666666666661</c:v>
                </c:pt>
                <c:pt idx="563">
                  <c:v>9.3708333333333336</c:v>
                </c:pt>
                <c:pt idx="564">
                  <c:v>9.3874999999999993</c:v>
                </c:pt>
                <c:pt idx="565">
                  <c:v>9.4041666666666668</c:v>
                </c:pt>
                <c:pt idx="566">
                  <c:v>9.4208333333333325</c:v>
                </c:pt>
                <c:pt idx="567">
                  <c:v>9.4375</c:v>
                </c:pt>
                <c:pt idx="568">
                  <c:v>9.4541666666666675</c:v>
                </c:pt>
                <c:pt idx="569">
                  <c:v>9.4708333333333332</c:v>
                </c:pt>
                <c:pt idx="570">
                  <c:v>9.4875000000000007</c:v>
                </c:pt>
                <c:pt idx="571">
                  <c:v>9.5041666666666664</c:v>
                </c:pt>
                <c:pt idx="572">
                  <c:v>9.5208333333333339</c:v>
                </c:pt>
                <c:pt idx="573">
                  <c:v>9.5374999999999996</c:v>
                </c:pt>
                <c:pt idx="574">
                  <c:v>9.5541666666666671</c:v>
                </c:pt>
                <c:pt idx="575">
                  <c:v>9.5708333333333329</c:v>
                </c:pt>
                <c:pt idx="576">
                  <c:v>9.5875000000000004</c:v>
                </c:pt>
                <c:pt idx="577">
                  <c:v>9.6041666666666661</c:v>
                </c:pt>
                <c:pt idx="578">
                  <c:v>9.6208333333333336</c:v>
                </c:pt>
                <c:pt idx="579">
                  <c:v>9.6374999999999993</c:v>
                </c:pt>
                <c:pt idx="580">
                  <c:v>9.6541666666666668</c:v>
                </c:pt>
                <c:pt idx="581">
                  <c:v>9.6708333333333325</c:v>
                </c:pt>
                <c:pt idx="582">
                  <c:v>9.6875</c:v>
                </c:pt>
                <c:pt idx="583">
                  <c:v>9.7041666666666675</c:v>
                </c:pt>
                <c:pt idx="584">
                  <c:v>9.7208333333333332</c:v>
                </c:pt>
                <c:pt idx="585">
                  <c:v>9.7375000000000007</c:v>
                </c:pt>
                <c:pt idx="586">
                  <c:v>9.7541666666666664</c:v>
                </c:pt>
                <c:pt idx="587">
                  <c:v>9.7708333333333339</c:v>
                </c:pt>
                <c:pt idx="588">
                  <c:v>9.7874999999999996</c:v>
                </c:pt>
                <c:pt idx="589">
                  <c:v>9.8041666666666671</c:v>
                </c:pt>
                <c:pt idx="590">
                  <c:v>9.8208333333333329</c:v>
                </c:pt>
                <c:pt idx="591">
                  <c:v>9.8375000000000004</c:v>
                </c:pt>
                <c:pt idx="592">
                  <c:v>9.8541666666666661</c:v>
                </c:pt>
                <c:pt idx="593">
                  <c:v>9.8708333333333336</c:v>
                </c:pt>
                <c:pt idx="594">
                  <c:v>9.8874999999999993</c:v>
                </c:pt>
                <c:pt idx="595">
                  <c:v>9.9041666666666668</c:v>
                </c:pt>
                <c:pt idx="596">
                  <c:v>9.9208333333333325</c:v>
                </c:pt>
                <c:pt idx="597">
                  <c:v>9.9375</c:v>
                </c:pt>
                <c:pt idx="598">
                  <c:v>9.9541666666666675</c:v>
                </c:pt>
                <c:pt idx="599">
                  <c:v>9.9708333333333332</c:v>
                </c:pt>
                <c:pt idx="600">
                  <c:v>9.9875000000000007</c:v>
                </c:pt>
                <c:pt idx="601">
                  <c:v>10.004166666666666</c:v>
                </c:pt>
                <c:pt idx="602">
                  <c:v>10.020833333333334</c:v>
                </c:pt>
                <c:pt idx="603">
                  <c:v>10.0375</c:v>
                </c:pt>
                <c:pt idx="604">
                  <c:v>10.054166666666667</c:v>
                </c:pt>
                <c:pt idx="605">
                  <c:v>10.070833333333333</c:v>
                </c:pt>
                <c:pt idx="606">
                  <c:v>10.0875</c:v>
                </c:pt>
                <c:pt idx="607">
                  <c:v>10.104166666666666</c:v>
                </c:pt>
                <c:pt idx="608">
                  <c:v>10.120833333333334</c:v>
                </c:pt>
                <c:pt idx="609">
                  <c:v>10.137499999999999</c:v>
                </c:pt>
                <c:pt idx="610">
                  <c:v>10.154166666666667</c:v>
                </c:pt>
                <c:pt idx="611">
                  <c:v>10.170833333333333</c:v>
                </c:pt>
                <c:pt idx="612">
                  <c:v>10.1875</c:v>
                </c:pt>
                <c:pt idx="613">
                  <c:v>10.204166666666667</c:v>
                </c:pt>
                <c:pt idx="614">
                  <c:v>10.220833333333333</c:v>
                </c:pt>
                <c:pt idx="615">
                  <c:v>10.237500000000001</c:v>
                </c:pt>
                <c:pt idx="616">
                  <c:v>10.254166666666666</c:v>
                </c:pt>
                <c:pt idx="617">
                  <c:v>10.270833333333334</c:v>
                </c:pt>
                <c:pt idx="618">
                  <c:v>10.2875</c:v>
                </c:pt>
                <c:pt idx="619">
                  <c:v>10.304166666666667</c:v>
                </c:pt>
                <c:pt idx="620">
                  <c:v>10.320833333333333</c:v>
                </c:pt>
                <c:pt idx="621">
                  <c:v>10.3375</c:v>
                </c:pt>
                <c:pt idx="622">
                  <c:v>10.354166666666666</c:v>
                </c:pt>
                <c:pt idx="623">
                  <c:v>10.370833333333334</c:v>
                </c:pt>
                <c:pt idx="624">
                  <c:v>10.387499999999999</c:v>
                </c:pt>
                <c:pt idx="625">
                  <c:v>10.404166666666667</c:v>
                </c:pt>
                <c:pt idx="626">
                  <c:v>10.420833333333333</c:v>
                </c:pt>
                <c:pt idx="627">
                  <c:v>10.4375</c:v>
                </c:pt>
                <c:pt idx="628">
                  <c:v>10.454166666666667</c:v>
                </c:pt>
                <c:pt idx="629">
                  <c:v>10.470833333333333</c:v>
                </c:pt>
                <c:pt idx="630">
                  <c:v>10.487500000000001</c:v>
                </c:pt>
                <c:pt idx="631">
                  <c:v>10.504166666666666</c:v>
                </c:pt>
                <c:pt idx="632">
                  <c:v>10.520833333333334</c:v>
                </c:pt>
                <c:pt idx="633">
                  <c:v>10.5375</c:v>
                </c:pt>
                <c:pt idx="634">
                  <c:v>10.554166666666667</c:v>
                </c:pt>
                <c:pt idx="635">
                  <c:v>10.570833333333333</c:v>
                </c:pt>
                <c:pt idx="636">
                  <c:v>10.5875</c:v>
                </c:pt>
                <c:pt idx="637">
                  <c:v>10.604166666666666</c:v>
                </c:pt>
                <c:pt idx="638">
                  <c:v>10.620833333333334</c:v>
                </c:pt>
                <c:pt idx="639">
                  <c:v>10.637499999999999</c:v>
                </c:pt>
                <c:pt idx="640">
                  <c:v>10.654166666666667</c:v>
                </c:pt>
                <c:pt idx="641">
                  <c:v>10.670833333333333</c:v>
                </c:pt>
                <c:pt idx="642">
                  <c:v>10.6875</c:v>
                </c:pt>
                <c:pt idx="643">
                  <c:v>10.704166666666667</c:v>
                </c:pt>
                <c:pt idx="644">
                  <c:v>10.720833333333333</c:v>
                </c:pt>
                <c:pt idx="645">
                  <c:v>10.737500000000001</c:v>
                </c:pt>
                <c:pt idx="646">
                  <c:v>10.754166666666666</c:v>
                </c:pt>
                <c:pt idx="647">
                  <c:v>10.770833333333334</c:v>
                </c:pt>
                <c:pt idx="648">
                  <c:v>10.7875</c:v>
                </c:pt>
                <c:pt idx="649">
                  <c:v>10.804166666666667</c:v>
                </c:pt>
                <c:pt idx="650">
                  <c:v>10.820833333333333</c:v>
                </c:pt>
                <c:pt idx="651">
                  <c:v>10.8375</c:v>
                </c:pt>
                <c:pt idx="652">
                  <c:v>10.854166666666666</c:v>
                </c:pt>
                <c:pt idx="653">
                  <c:v>10.870833333333334</c:v>
                </c:pt>
                <c:pt idx="654">
                  <c:v>10.887499999999999</c:v>
                </c:pt>
                <c:pt idx="655">
                  <c:v>10.904166666666667</c:v>
                </c:pt>
                <c:pt idx="656">
                  <c:v>10.920833333333333</c:v>
                </c:pt>
                <c:pt idx="657">
                  <c:v>10.9375</c:v>
                </c:pt>
                <c:pt idx="658">
                  <c:v>10.954166666666667</c:v>
                </c:pt>
                <c:pt idx="659">
                  <c:v>10.970833333333333</c:v>
                </c:pt>
                <c:pt idx="660">
                  <c:v>10.987500000000001</c:v>
                </c:pt>
                <c:pt idx="661">
                  <c:v>11.004166666666666</c:v>
                </c:pt>
                <c:pt idx="662">
                  <c:v>11.020833333333334</c:v>
                </c:pt>
                <c:pt idx="663">
                  <c:v>11.0375</c:v>
                </c:pt>
                <c:pt idx="664">
                  <c:v>11.054166666666667</c:v>
                </c:pt>
                <c:pt idx="665">
                  <c:v>11.070833333333333</c:v>
                </c:pt>
                <c:pt idx="666">
                  <c:v>11.0875</c:v>
                </c:pt>
                <c:pt idx="667">
                  <c:v>11.104166666666666</c:v>
                </c:pt>
                <c:pt idx="668">
                  <c:v>11.120833333333334</c:v>
                </c:pt>
                <c:pt idx="669">
                  <c:v>11.137499999999999</c:v>
                </c:pt>
                <c:pt idx="670">
                  <c:v>11.154166666666667</c:v>
                </c:pt>
                <c:pt idx="671">
                  <c:v>11.170833333333333</c:v>
                </c:pt>
                <c:pt idx="672">
                  <c:v>11.1875</c:v>
                </c:pt>
                <c:pt idx="673">
                  <c:v>11.204166666666667</c:v>
                </c:pt>
                <c:pt idx="674">
                  <c:v>11.220833333333333</c:v>
                </c:pt>
                <c:pt idx="675">
                  <c:v>11.237500000000001</c:v>
                </c:pt>
                <c:pt idx="676">
                  <c:v>11.254166666666666</c:v>
                </c:pt>
                <c:pt idx="677">
                  <c:v>11.270833333333334</c:v>
                </c:pt>
                <c:pt idx="678">
                  <c:v>11.2875</c:v>
                </c:pt>
                <c:pt idx="679">
                  <c:v>11.304166666666667</c:v>
                </c:pt>
                <c:pt idx="680">
                  <c:v>11.320833333333333</c:v>
                </c:pt>
                <c:pt idx="681">
                  <c:v>11.3375</c:v>
                </c:pt>
                <c:pt idx="682">
                  <c:v>11.354166666666666</c:v>
                </c:pt>
                <c:pt idx="683">
                  <c:v>11.370833333333334</c:v>
                </c:pt>
                <c:pt idx="684">
                  <c:v>11.387499999999999</c:v>
                </c:pt>
                <c:pt idx="685">
                  <c:v>11.404166666666667</c:v>
                </c:pt>
                <c:pt idx="686">
                  <c:v>11.420833333333333</c:v>
                </c:pt>
                <c:pt idx="687">
                  <c:v>11.4375</c:v>
                </c:pt>
                <c:pt idx="688">
                  <c:v>11.454166666666667</c:v>
                </c:pt>
                <c:pt idx="689">
                  <c:v>11.470833333333333</c:v>
                </c:pt>
                <c:pt idx="690">
                  <c:v>11.487500000000001</c:v>
                </c:pt>
                <c:pt idx="691">
                  <c:v>11.504166666666666</c:v>
                </c:pt>
                <c:pt idx="692">
                  <c:v>11.520833333333334</c:v>
                </c:pt>
                <c:pt idx="693">
                  <c:v>11.5375</c:v>
                </c:pt>
                <c:pt idx="694">
                  <c:v>11.554166666666667</c:v>
                </c:pt>
                <c:pt idx="695">
                  <c:v>11.570833333333333</c:v>
                </c:pt>
                <c:pt idx="696">
                  <c:v>11.5875</c:v>
                </c:pt>
                <c:pt idx="697">
                  <c:v>11.603888888888889</c:v>
                </c:pt>
                <c:pt idx="698">
                  <c:v>11.620833333333334</c:v>
                </c:pt>
                <c:pt idx="699">
                  <c:v>11.637222222222222</c:v>
                </c:pt>
                <c:pt idx="700">
                  <c:v>11.654166666666667</c:v>
                </c:pt>
                <c:pt idx="701">
                  <c:v>11.670833333333333</c:v>
                </c:pt>
                <c:pt idx="702">
                  <c:v>11.6875</c:v>
                </c:pt>
                <c:pt idx="703">
                  <c:v>11.704166666666667</c:v>
                </c:pt>
                <c:pt idx="704">
                  <c:v>11.720555555555556</c:v>
                </c:pt>
                <c:pt idx="705">
                  <c:v>11.737500000000001</c:v>
                </c:pt>
                <c:pt idx="706">
                  <c:v>11.753888888888889</c:v>
                </c:pt>
                <c:pt idx="707">
                  <c:v>11.770833333333334</c:v>
                </c:pt>
                <c:pt idx="708">
                  <c:v>11.787222222222223</c:v>
                </c:pt>
                <c:pt idx="709">
                  <c:v>11.803888888888888</c:v>
                </c:pt>
                <c:pt idx="710">
                  <c:v>11.820833333333333</c:v>
                </c:pt>
                <c:pt idx="711">
                  <c:v>11.837222222222222</c:v>
                </c:pt>
                <c:pt idx="712">
                  <c:v>11.854166666666666</c:v>
                </c:pt>
                <c:pt idx="713">
                  <c:v>11.870555555555557</c:v>
                </c:pt>
                <c:pt idx="714">
                  <c:v>11.887222222222222</c:v>
                </c:pt>
                <c:pt idx="715">
                  <c:v>11.90388888888889</c:v>
                </c:pt>
                <c:pt idx="716">
                  <c:v>11.920555555555556</c:v>
                </c:pt>
                <c:pt idx="717">
                  <c:v>11.937222222222223</c:v>
                </c:pt>
                <c:pt idx="718">
                  <c:v>11.953888888888889</c:v>
                </c:pt>
                <c:pt idx="719">
                  <c:v>11.970555555555556</c:v>
                </c:pt>
                <c:pt idx="720">
                  <c:v>11.987222222222222</c:v>
                </c:pt>
                <c:pt idx="721">
                  <c:v>12.003888888888889</c:v>
                </c:pt>
                <c:pt idx="722">
                  <c:v>12.020555555555555</c:v>
                </c:pt>
                <c:pt idx="723">
                  <c:v>12.037222222222223</c:v>
                </c:pt>
                <c:pt idx="724">
                  <c:v>12.053888888888888</c:v>
                </c:pt>
                <c:pt idx="725">
                  <c:v>12.070555555555556</c:v>
                </c:pt>
                <c:pt idx="726">
                  <c:v>12.087222222222222</c:v>
                </c:pt>
                <c:pt idx="727">
                  <c:v>12.103888888888889</c:v>
                </c:pt>
                <c:pt idx="728">
                  <c:v>12.120555555555557</c:v>
                </c:pt>
                <c:pt idx="729">
                  <c:v>12.137222222222222</c:v>
                </c:pt>
                <c:pt idx="730">
                  <c:v>12.15388888888889</c:v>
                </c:pt>
                <c:pt idx="731">
                  <c:v>12.170555555555556</c:v>
                </c:pt>
                <c:pt idx="732">
                  <c:v>12.187222222222223</c:v>
                </c:pt>
                <c:pt idx="733">
                  <c:v>12.203888888888889</c:v>
                </c:pt>
                <c:pt idx="734">
                  <c:v>12.220555555555556</c:v>
                </c:pt>
                <c:pt idx="735">
                  <c:v>12.237222222222222</c:v>
                </c:pt>
                <c:pt idx="736">
                  <c:v>12.253888888888889</c:v>
                </c:pt>
                <c:pt idx="737">
                  <c:v>12.270555555555555</c:v>
                </c:pt>
                <c:pt idx="738">
                  <c:v>12.287222222222223</c:v>
                </c:pt>
                <c:pt idx="739">
                  <c:v>12.303888888888888</c:v>
                </c:pt>
                <c:pt idx="740">
                  <c:v>12.320555555555556</c:v>
                </c:pt>
                <c:pt idx="741">
                  <c:v>12.337222222222222</c:v>
                </c:pt>
                <c:pt idx="742">
                  <c:v>12.353888888888889</c:v>
                </c:pt>
                <c:pt idx="743">
                  <c:v>12.370555555555557</c:v>
                </c:pt>
                <c:pt idx="744">
                  <c:v>12.387222222222222</c:v>
                </c:pt>
                <c:pt idx="745">
                  <c:v>12.40388888888889</c:v>
                </c:pt>
                <c:pt idx="746">
                  <c:v>12.420555555555556</c:v>
                </c:pt>
                <c:pt idx="747">
                  <c:v>12.437222222222223</c:v>
                </c:pt>
                <c:pt idx="748">
                  <c:v>12.453888888888889</c:v>
                </c:pt>
                <c:pt idx="749">
                  <c:v>12.470555555555556</c:v>
                </c:pt>
                <c:pt idx="750">
                  <c:v>12.487222222222222</c:v>
                </c:pt>
                <c:pt idx="751">
                  <c:v>12.503888888888889</c:v>
                </c:pt>
                <c:pt idx="752">
                  <c:v>12.520555555555555</c:v>
                </c:pt>
                <c:pt idx="753">
                  <c:v>12.537222222222223</c:v>
                </c:pt>
                <c:pt idx="754">
                  <c:v>12.553888888888888</c:v>
                </c:pt>
                <c:pt idx="755">
                  <c:v>12.570555555555556</c:v>
                </c:pt>
                <c:pt idx="756">
                  <c:v>12.5875</c:v>
                </c:pt>
                <c:pt idx="757">
                  <c:v>12.604166666666666</c:v>
                </c:pt>
                <c:pt idx="758">
                  <c:v>12.620833333333334</c:v>
                </c:pt>
                <c:pt idx="759">
                  <c:v>12.637499999999999</c:v>
                </c:pt>
                <c:pt idx="760">
                  <c:v>12.654166666666667</c:v>
                </c:pt>
                <c:pt idx="761">
                  <c:v>12.670833333333333</c:v>
                </c:pt>
                <c:pt idx="762">
                  <c:v>12.6875</c:v>
                </c:pt>
                <c:pt idx="763">
                  <c:v>12.704166666666667</c:v>
                </c:pt>
                <c:pt idx="764">
                  <c:v>12.720833333333333</c:v>
                </c:pt>
                <c:pt idx="765">
                  <c:v>12.737500000000001</c:v>
                </c:pt>
                <c:pt idx="766">
                  <c:v>12.754166666666666</c:v>
                </c:pt>
                <c:pt idx="767">
                  <c:v>12.770833333333334</c:v>
                </c:pt>
                <c:pt idx="768">
                  <c:v>12.7875</c:v>
                </c:pt>
                <c:pt idx="769">
                  <c:v>12.804166666666667</c:v>
                </c:pt>
                <c:pt idx="770">
                  <c:v>12.820833333333333</c:v>
                </c:pt>
                <c:pt idx="771">
                  <c:v>12.8375</c:v>
                </c:pt>
                <c:pt idx="772">
                  <c:v>12.854166666666666</c:v>
                </c:pt>
                <c:pt idx="773">
                  <c:v>12.870833333333334</c:v>
                </c:pt>
                <c:pt idx="774">
                  <c:v>12.887499999999999</c:v>
                </c:pt>
                <c:pt idx="775">
                  <c:v>12.904166666666667</c:v>
                </c:pt>
                <c:pt idx="776">
                  <c:v>12.920833333333333</c:v>
                </c:pt>
                <c:pt idx="777">
                  <c:v>12.9375</c:v>
                </c:pt>
                <c:pt idx="778">
                  <c:v>12.954166666666667</c:v>
                </c:pt>
                <c:pt idx="779">
                  <c:v>12.970833333333333</c:v>
                </c:pt>
                <c:pt idx="780">
                  <c:v>12.987500000000001</c:v>
                </c:pt>
                <c:pt idx="781">
                  <c:v>13.004166666666666</c:v>
                </c:pt>
                <c:pt idx="782">
                  <c:v>13.020833333333334</c:v>
                </c:pt>
                <c:pt idx="783">
                  <c:v>13.0375</c:v>
                </c:pt>
                <c:pt idx="784">
                  <c:v>13.054166666666667</c:v>
                </c:pt>
                <c:pt idx="785">
                  <c:v>13.070833333333333</c:v>
                </c:pt>
                <c:pt idx="786">
                  <c:v>13.0875</c:v>
                </c:pt>
                <c:pt idx="787">
                  <c:v>13.104166666666666</c:v>
                </c:pt>
                <c:pt idx="788">
                  <c:v>13.120833333333334</c:v>
                </c:pt>
                <c:pt idx="789">
                  <c:v>13.137499999999999</c:v>
                </c:pt>
                <c:pt idx="790">
                  <c:v>13.154166666666667</c:v>
                </c:pt>
                <c:pt idx="791">
                  <c:v>13.170833333333333</c:v>
                </c:pt>
                <c:pt idx="792">
                  <c:v>13.1875</c:v>
                </c:pt>
                <c:pt idx="793">
                  <c:v>13.204166666666667</c:v>
                </c:pt>
                <c:pt idx="794">
                  <c:v>13.220833333333333</c:v>
                </c:pt>
                <c:pt idx="795">
                  <c:v>13.237500000000001</c:v>
                </c:pt>
                <c:pt idx="796">
                  <c:v>13.254166666666666</c:v>
                </c:pt>
                <c:pt idx="797">
                  <c:v>13.270833333333334</c:v>
                </c:pt>
                <c:pt idx="798">
                  <c:v>13.2875</c:v>
                </c:pt>
                <c:pt idx="799">
                  <c:v>13.304166666666667</c:v>
                </c:pt>
                <c:pt idx="800">
                  <c:v>13.320833333333333</c:v>
                </c:pt>
                <c:pt idx="801">
                  <c:v>13.3375</c:v>
                </c:pt>
                <c:pt idx="802">
                  <c:v>13.354166666666666</c:v>
                </c:pt>
                <c:pt idx="803">
                  <c:v>13.370833333333334</c:v>
                </c:pt>
                <c:pt idx="804">
                  <c:v>13.387499999999999</c:v>
                </c:pt>
                <c:pt idx="805">
                  <c:v>13.404166666666667</c:v>
                </c:pt>
                <c:pt idx="806">
                  <c:v>13.420833333333333</c:v>
                </c:pt>
                <c:pt idx="807">
                  <c:v>13.4375</c:v>
                </c:pt>
                <c:pt idx="808">
                  <c:v>13.454166666666667</c:v>
                </c:pt>
                <c:pt idx="809">
                  <c:v>13.470833333333333</c:v>
                </c:pt>
                <c:pt idx="810">
                  <c:v>13.487500000000001</c:v>
                </c:pt>
                <c:pt idx="811">
                  <c:v>13.504166666666666</c:v>
                </c:pt>
                <c:pt idx="812">
                  <c:v>13.520833333333334</c:v>
                </c:pt>
                <c:pt idx="813">
                  <c:v>13.5375</c:v>
                </c:pt>
                <c:pt idx="814">
                  <c:v>13.554166666666667</c:v>
                </c:pt>
                <c:pt idx="815">
                  <c:v>13.570833333333333</c:v>
                </c:pt>
                <c:pt idx="816">
                  <c:v>13.5875</c:v>
                </c:pt>
                <c:pt idx="817">
                  <c:v>13.604166666666666</c:v>
                </c:pt>
                <c:pt idx="818">
                  <c:v>13.620833333333334</c:v>
                </c:pt>
                <c:pt idx="819">
                  <c:v>13.637499999999999</c:v>
                </c:pt>
                <c:pt idx="820">
                  <c:v>13.654166666666667</c:v>
                </c:pt>
                <c:pt idx="821">
                  <c:v>13.670833333333333</c:v>
                </c:pt>
                <c:pt idx="822">
                  <c:v>13.6875</c:v>
                </c:pt>
                <c:pt idx="823">
                  <c:v>13.704166666666667</c:v>
                </c:pt>
                <c:pt idx="824">
                  <c:v>13.720833333333333</c:v>
                </c:pt>
                <c:pt idx="825">
                  <c:v>13.737500000000001</c:v>
                </c:pt>
                <c:pt idx="826">
                  <c:v>13.754166666666666</c:v>
                </c:pt>
                <c:pt idx="827">
                  <c:v>13.770833333333334</c:v>
                </c:pt>
                <c:pt idx="828">
                  <c:v>13.7875</c:v>
                </c:pt>
                <c:pt idx="829">
                  <c:v>13.804166666666667</c:v>
                </c:pt>
                <c:pt idx="830">
                  <c:v>13.820833333333333</c:v>
                </c:pt>
                <c:pt idx="831">
                  <c:v>13.8375</c:v>
                </c:pt>
                <c:pt idx="832">
                  <c:v>13.854166666666666</c:v>
                </c:pt>
                <c:pt idx="833">
                  <c:v>13.870833333333334</c:v>
                </c:pt>
                <c:pt idx="834">
                  <c:v>13.887499999999999</c:v>
                </c:pt>
                <c:pt idx="835">
                  <c:v>13.904166666666667</c:v>
                </c:pt>
                <c:pt idx="836">
                  <c:v>13.920833333333333</c:v>
                </c:pt>
                <c:pt idx="837">
                  <c:v>13.9375</c:v>
                </c:pt>
                <c:pt idx="838">
                  <c:v>13.954166666666667</c:v>
                </c:pt>
                <c:pt idx="839">
                  <c:v>13.970833333333333</c:v>
                </c:pt>
                <c:pt idx="840">
                  <c:v>13.987500000000001</c:v>
                </c:pt>
                <c:pt idx="841">
                  <c:v>14.004166666666666</c:v>
                </c:pt>
                <c:pt idx="842">
                  <c:v>14.020833333333334</c:v>
                </c:pt>
                <c:pt idx="843">
                  <c:v>14.0375</c:v>
                </c:pt>
                <c:pt idx="844">
                  <c:v>14.054166666666667</c:v>
                </c:pt>
                <c:pt idx="845">
                  <c:v>14.070833333333333</c:v>
                </c:pt>
                <c:pt idx="846">
                  <c:v>14.0875</c:v>
                </c:pt>
                <c:pt idx="847">
                  <c:v>14.104166666666666</c:v>
                </c:pt>
                <c:pt idx="848">
                  <c:v>14.120833333333334</c:v>
                </c:pt>
                <c:pt idx="849">
                  <c:v>14.137499999999999</c:v>
                </c:pt>
                <c:pt idx="850">
                  <c:v>14.154166666666667</c:v>
                </c:pt>
                <c:pt idx="851">
                  <c:v>14.170833333333333</c:v>
                </c:pt>
                <c:pt idx="852">
                  <c:v>14.1875</c:v>
                </c:pt>
                <c:pt idx="853">
                  <c:v>14.204166666666667</c:v>
                </c:pt>
                <c:pt idx="854">
                  <c:v>14.220833333333333</c:v>
                </c:pt>
                <c:pt idx="855">
                  <c:v>14.237500000000001</c:v>
                </c:pt>
                <c:pt idx="856">
                  <c:v>14.254166666666666</c:v>
                </c:pt>
                <c:pt idx="857">
                  <c:v>14.270833333333334</c:v>
                </c:pt>
                <c:pt idx="858">
                  <c:v>14.2875</c:v>
                </c:pt>
                <c:pt idx="859">
                  <c:v>14.304166666666667</c:v>
                </c:pt>
                <c:pt idx="860">
                  <c:v>14.320833333333333</c:v>
                </c:pt>
                <c:pt idx="861">
                  <c:v>14.3375</c:v>
                </c:pt>
                <c:pt idx="862">
                  <c:v>14.354166666666666</c:v>
                </c:pt>
                <c:pt idx="863">
                  <c:v>14.370833333333334</c:v>
                </c:pt>
                <c:pt idx="864">
                  <c:v>14.387499999999999</c:v>
                </c:pt>
                <c:pt idx="865">
                  <c:v>14.404166666666667</c:v>
                </c:pt>
                <c:pt idx="866">
                  <c:v>14.420833333333333</c:v>
                </c:pt>
                <c:pt idx="867">
                  <c:v>14.4375</c:v>
                </c:pt>
                <c:pt idx="868">
                  <c:v>14.454166666666667</c:v>
                </c:pt>
                <c:pt idx="869">
                  <c:v>14.470833333333333</c:v>
                </c:pt>
                <c:pt idx="870">
                  <c:v>14.487500000000001</c:v>
                </c:pt>
                <c:pt idx="871">
                  <c:v>14.504166666666666</c:v>
                </c:pt>
                <c:pt idx="872">
                  <c:v>14.520833333333334</c:v>
                </c:pt>
                <c:pt idx="873">
                  <c:v>14.5375</c:v>
                </c:pt>
                <c:pt idx="874">
                  <c:v>14.554166666666667</c:v>
                </c:pt>
                <c:pt idx="875">
                  <c:v>14.570833333333333</c:v>
                </c:pt>
                <c:pt idx="876">
                  <c:v>14.5875</c:v>
                </c:pt>
                <c:pt idx="877">
                  <c:v>14.604166666666666</c:v>
                </c:pt>
                <c:pt idx="878">
                  <c:v>14.620833333333334</c:v>
                </c:pt>
                <c:pt idx="879">
                  <c:v>14.637499999999999</c:v>
                </c:pt>
                <c:pt idx="880">
                  <c:v>14.654166666666667</c:v>
                </c:pt>
                <c:pt idx="881">
                  <c:v>14.670833333333333</c:v>
                </c:pt>
                <c:pt idx="882">
                  <c:v>14.6875</c:v>
                </c:pt>
                <c:pt idx="883">
                  <c:v>14.704166666666667</c:v>
                </c:pt>
                <c:pt idx="884">
                  <c:v>14.720833333333333</c:v>
                </c:pt>
                <c:pt idx="885">
                  <c:v>14.737500000000001</c:v>
                </c:pt>
                <c:pt idx="886">
                  <c:v>14.754166666666666</c:v>
                </c:pt>
                <c:pt idx="887">
                  <c:v>14.770833333333334</c:v>
                </c:pt>
                <c:pt idx="888">
                  <c:v>14.7875</c:v>
                </c:pt>
                <c:pt idx="889">
                  <c:v>14.804166666666667</c:v>
                </c:pt>
                <c:pt idx="890">
                  <c:v>14.820833333333333</c:v>
                </c:pt>
                <c:pt idx="891">
                  <c:v>14.8375</c:v>
                </c:pt>
                <c:pt idx="892">
                  <c:v>14.854166666666666</c:v>
                </c:pt>
                <c:pt idx="893">
                  <c:v>14.870833333333334</c:v>
                </c:pt>
                <c:pt idx="894">
                  <c:v>14.887499999999999</c:v>
                </c:pt>
                <c:pt idx="895">
                  <c:v>14.904166666666667</c:v>
                </c:pt>
                <c:pt idx="896">
                  <c:v>14.920833333333333</c:v>
                </c:pt>
                <c:pt idx="897">
                  <c:v>14.9375</c:v>
                </c:pt>
                <c:pt idx="898">
                  <c:v>14.954166666666667</c:v>
                </c:pt>
                <c:pt idx="899">
                  <c:v>14.970833333333333</c:v>
                </c:pt>
                <c:pt idx="900">
                  <c:v>14.987500000000001</c:v>
                </c:pt>
                <c:pt idx="901">
                  <c:v>15.004166666666666</c:v>
                </c:pt>
                <c:pt idx="902">
                  <c:v>15.020833333333334</c:v>
                </c:pt>
                <c:pt idx="903">
                  <c:v>15.0375</c:v>
                </c:pt>
                <c:pt idx="904">
                  <c:v>15.054166666666667</c:v>
                </c:pt>
                <c:pt idx="905">
                  <c:v>15.070833333333333</c:v>
                </c:pt>
                <c:pt idx="906">
                  <c:v>15.0875</c:v>
                </c:pt>
                <c:pt idx="907">
                  <c:v>15.104166666666666</c:v>
                </c:pt>
                <c:pt idx="908">
                  <c:v>15.120833333333334</c:v>
                </c:pt>
                <c:pt idx="909">
                  <c:v>15.137499999999999</c:v>
                </c:pt>
                <c:pt idx="910">
                  <c:v>15.154166666666667</c:v>
                </c:pt>
                <c:pt idx="911">
                  <c:v>15.170833333333333</c:v>
                </c:pt>
                <c:pt idx="912">
                  <c:v>15.1875</c:v>
                </c:pt>
                <c:pt idx="913">
                  <c:v>15.204166666666667</c:v>
                </c:pt>
                <c:pt idx="914">
                  <c:v>15.220833333333333</c:v>
                </c:pt>
                <c:pt idx="915">
                  <c:v>15.237500000000001</c:v>
                </c:pt>
                <c:pt idx="916">
                  <c:v>15.254166666666666</c:v>
                </c:pt>
                <c:pt idx="917">
                  <c:v>15.270833333333334</c:v>
                </c:pt>
                <c:pt idx="918">
                  <c:v>15.2875</c:v>
                </c:pt>
                <c:pt idx="919">
                  <c:v>15.304166666666667</c:v>
                </c:pt>
                <c:pt idx="920">
                  <c:v>15.320833333333333</c:v>
                </c:pt>
                <c:pt idx="921">
                  <c:v>15.3375</c:v>
                </c:pt>
                <c:pt idx="922">
                  <c:v>15.354166666666666</c:v>
                </c:pt>
                <c:pt idx="923">
                  <c:v>15.370833333333334</c:v>
                </c:pt>
                <c:pt idx="924">
                  <c:v>15.387499999999999</c:v>
                </c:pt>
                <c:pt idx="925">
                  <c:v>15.404166666666667</c:v>
                </c:pt>
                <c:pt idx="926">
                  <c:v>15.420833333333333</c:v>
                </c:pt>
                <c:pt idx="927">
                  <c:v>15.437777777777777</c:v>
                </c:pt>
                <c:pt idx="928">
                  <c:v>15.454166666666667</c:v>
                </c:pt>
                <c:pt idx="929">
                  <c:v>15.47111111111111</c:v>
                </c:pt>
                <c:pt idx="930">
                  <c:v>15.487500000000001</c:v>
                </c:pt>
                <c:pt idx="931">
                  <c:v>15.504166666666666</c:v>
                </c:pt>
                <c:pt idx="932">
                  <c:v>15.520833333333334</c:v>
                </c:pt>
                <c:pt idx="933">
                  <c:v>15.5375</c:v>
                </c:pt>
                <c:pt idx="934">
                  <c:v>15.554166666666667</c:v>
                </c:pt>
                <c:pt idx="935">
                  <c:v>15.570833333333333</c:v>
                </c:pt>
                <c:pt idx="936">
                  <c:v>15.587777777777777</c:v>
                </c:pt>
                <c:pt idx="937">
                  <c:v>15.604166666666666</c:v>
                </c:pt>
                <c:pt idx="938">
                  <c:v>15.621111111111111</c:v>
                </c:pt>
                <c:pt idx="939">
                  <c:v>15.637499999999999</c:v>
                </c:pt>
                <c:pt idx="940">
                  <c:v>15.654444444444444</c:v>
                </c:pt>
                <c:pt idx="941">
                  <c:v>15.670833333333333</c:v>
                </c:pt>
                <c:pt idx="942">
                  <c:v>15.687777777777777</c:v>
                </c:pt>
                <c:pt idx="943">
                  <c:v>15.704166666666667</c:v>
                </c:pt>
                <c:pt idx="944">
                  <c:v>15.72111111111111</c:v>
                </c:pt>
                <c:pt idx="945">
                  <c:v>15.737777777777778</c:v>
                </c:pt>
                <c:pt idx="946">
                  <c:v>15.754444444444443</c:v>
                </c:pt>
                <c:pt idx="947">
                  <c:v>15.771111111111111</c:v>
                </c:pt>
                <c:pt idx="948">
                  <c:v>15.787777777777778</c:v>
                </c:pt>
                <c:pt idx="949">
                  <c:v>15.804444444444444</c:v>
                </c:pt>
                <c:pt idx="950">
                  <c:v>15.821111111111112</c:v>
                </c:pt>
                <c:pt idx="951">
                  <c:v>15.837777777777777</c:v>
                </c:pt>
                <c:pt idx="952">
                  <c:v>15.854166666666666</c:v>
                </c:pt>
                <c:pt idx="953">
                  <c:v>15.871111111111111</c:v>
                </c:pt>
                <c:pt idx="954">
                  <c:v>15.887777777777778</c:v>
                </c:pt>
                <c:pt idx="955">
                  <c:v>15.904444444444444</c:v>
                </c:pt>
                <c:pt idx="956">
                  <c:v>15.921111111111111</c:v>
                </c:pt>
                <c:pt idx="957">
                  <c:v>15.937777777777777</c:v>
                </c:pt>
                <c:pt idx="958">
                  <c:v>15.954444444444444</c:v>
                </c:pt>
                <c:pt idx="959">
                  <c:v>15.97111111111111</c:v>
                </c:pt>
                <c:pt idx="960">
                  <c:v>15.987777777777778</c:v>
                </c:pt>
                <c:pt idx="961">
                  <c:v>16.004444444444445</c:v>
                </c:pt>
                <c:pt idx="962">
                  <c:v>16.021111111111111</c:v>
                </c:pt>
                <c:pt idx="963">
                  <c:v>16.037777777777777</c:v>
                </c:pt>
                <c:pt idx="964">
                  <c:v>16.054444444444446</c:v>
                </c:pt>
                <c:pt idx="965">
                  <c:v>16.071111111111112</c:v>
                </c:pt>
                <c:pt idx="966">
                  <c:v>16.087777777777777</c:v>
                </c:pt>
                <c:pt idx="967">
                  <c:v>16.104444444444443</c:v>
                </c:pt>
                <c:pt idx="968">
                  <c:v>16.121111111111112</c:v>
                </c:pt>
                <c:pt idx="969">
                  <c:v>16.137777777777778</c:v>
                </c:pt>
                <c:pt idx="970">
                  <c:v>16.154444444444444</c:v>
                </c:pt>
                <c:pt idx="971">
                  <c:v>16.171111111111109</c:v>
                </c:pt>
                <c:pt idx="972">
                  <c:v>16.187777777777779</c:v>
                </c:pt>
                <c:pt idx="973">
                  <c:v>16.204444444444444</c:v>
                </c:pt>
                <c:pt idx="974">
                  <c:v>16.22111111111111</c:v>
                </c:pt>
                <c:pt idx="975">
                  <c:v>16.237777777777776</c:v>
                </c:pt>
                <c:pt idx="976">
                  <c:v>16.254444444444445</c:v>
                </c:pt>
                <c:pt idx="977">
                  <c:v>16.271111111111111</c:v>
                </c:pt>
                <c:pt idx="978">
                  <c:v>16.287777777777777</c:v>
                </c:pt>
                <c:pt idx="979">
                  <c:v>16.304444444444446</c:v>
                </c:pt>
                <c:pt idx="980">
                  <c:v>16.321111111111112</c:v>
                </c:pt>
                <c:pt idx="981">
                  <c:v>16.337777777777777</c:v>
                </c:pt>
                <c:pt idx="982">
                  <c:v>16.354444444444443</c:v>
                </c:pt>
                <c:pt idx="983">
                  <c:v>16.371111111111112</c:v>
                </c:pt>
                <c:pt idx="984">
                  <c:v>16.387777777777778</c:v>
                </c:pt>
                <c:pt idx="985">
                  <c:v>16.404444444444444</c:v>
                </c:pt>
                <c:pt idx="986">
                  <c:v>16.421111111111109</c:v>
                </c:pt>
                <c:pt idx="987">
                  <c:v>16.437777777777779</c:v>
                </c:pt>
                <c:pt idx="988">
                  <c:v>16.454444444444444</c:v>
                </c:pt>
                <c:pt idx="989">
                  <c:v>16.47111111111111</c:v>
                </c:pt>
                <c:pt idx="990">
                  <c:v>16.487777777777776</c:v>
                </c:pt>
                <c:pt idx="991">
                  <c:v>16.504444444444445</c:v>
                </c:pt>
                <c:pt idx="992">
                  <c:v>16.521111111111111</c:v>
                </c:pt>
                <c:pt idx="993">
                  <c:v>16.537777777777777</c:v>
                </c:pt>
                <c:pt idx="994">
                  <c:v>16.554444444444446</c:v>
                </c:pt>
                <c:pt idx="995">
                  <c:v>16.571111111111112</c:v>
                </c:pt>
                <c:pt idx="996">
                  <c:v>16.587777777777777</c:v>
                </c:pt>
                <c:pt idx="997">
                  <c:v>16.604444444444443</c:v>
                </c:pt>
                <c:pt idx="998">
                  <c:v>16.621111111111112</c:v>
                </c:pt>
                <c:pt idx="999">
                  <c:v>16.637777777777778</c:v>
                </c:pt>
                <c:pt idx="1000">
                  <c:v>16.654444444444444</c:v>
                </c:pt>
                <c:pt idx="1001">
                  <c:v>16.671111111111109</c:v>
                </c:pt>
                <c:pt idx="1002">
                  <c:v>16.687777777777779</c:v>
                </c:pt>
                <c:pt idx="1003">
                  <c:v>16.704444444444444</c:v>
                </c:pt>
                <c:pt idx="1004">
                  <c:v>16.72111111111111</c:v>
                </c:pt>
                <c:pt idx="1005">
                  <c:v>16.737777777777776</c:v>
                </c:pt>
                <c:pt idx="1006">
                  <c:v>16.754444444444445</c:v>
                </c:pt>
                <c:pt idx="1007">
                  <c:v>16.771111111111111</c:v>
                </c:pt>
                <c:pt idx="1008">
                  <c:v>16.787777777777777</c:v>
                </c:pt>
                <c:pt idx="1009">
                  <c:v>16.804444444444446</c:v>
                </c:pt>
                <c:pt idx="1010">
                  <c:v>16.821111111111112</c:v>
                </c:pt>
                <c:pt idx="1011">
                  <c:v>16.837777777777777</c:v>
                </c:pt>
                <c:pt idx="1012">
                  <c:v>16.854444444444443</c:v>
                </c:pt>
                <c:pt idx="1013">
                  <c:v>16.871111111111112</c:v>
                </c:pt>
                <c:pt idx="1014">
                  <c:v>16.887777777777778</c:v>
                </c:pt>
                <c:pt idx="1015">
                  <c:v>16.904444444444444</c:v>
                </c:pt>
                <c:pt idx="1016">
                  <c:v>16.921111111111109</c:v>
                </c:pt>
                <c:pt idx="1017">
                  <c:v>16.937777777777779</c:v>
                </c:pt>
                <c:pt idx="1018">
                  <c:v>16.954444444444444</c:v>
                </c:pt>
                <c:pt idx="1019">
                  <c:v>16.97111111111111</c:v>
                </c:pt>
                <c:pt idx="1020">
                  <c:v>16.987777777777776</c:v>
                </c:pt>
                <c:pt idx="1021">
                  <c:v>17.004444444444445</c:v>
                </c:pt>
                <c:pt idx="1022">
                  <c:v>17.021111111111111</c:v>
                </c:pt>
                <c:pt idx="1023">
                  <c:v>17.037777777777777</c:v>
                </c:pt>
                <c:pt idx="1024">
                  <c:v>17.054444444444446</c:v>
                </c:pt>
                <c:pt idx="1025">
                  <c:v>17.071111111111112</c:v>
                </c:pt>
                <c:pt idx="1026">
                  <c:v>17.087777777777777</c:v>
                </c:pt>
                <c:pt idx="1027">
                  <c:v>17.104444444444443</c:v>
                </c:pt>
                <c:pt idx="1028">
                  <c:v>17.121111111111112</c:v>
                </c:pt>
                <c:pt idx="1029">
                  <c:v>17.137777777777778</c:v>
                </c:pt>
                <c:pt idx="1030">
                  <c:v>17.154166666666665</c:v>
                </c:pt>
                <c:pt idx="1031">
                  <c:v>17.170833333333334</c:v>
                </c:pt>
                <c:pt idx="1032">
                  <c:v>17.1875</c:v>
                </c:pt>
                <c:pt idx="1033">
                  <c:v>17.204166666666666</c:v>
                </c:pt>
                <c:pt idx="1034">
                  <c:v>17.220833333333335</c:v>
                </c:pt>
                <c:pt idx="1035">
                  <c:v>17.237500000000001</c:v>
                </c:pt>
                <c:pt idx="1036">
                  <c:v>17.254166666666666</c:v>
                </c:pt>
                <c:pt idx="1037">
                  <c:v>17.270833333333332</c:v>
                </c:pt>
                <c:pt idx="1038">
                  <c:v>17.287500000000001</c:v>
                </c:pt>
                <c:pt idx="1039">
                  <c:v>17.304166666666667</c:v>
                </c:pt>
                <c:pt idx="1040">
                  <c:v>17.320833333333333</c:v>
                </c:pt>
                <c:pt idx="1041">
                  <c:v>17.337499999999999</c:v>
                </c:pt>
                <c:pt idx="1042">
                  <c:v>17.354166666666668</c:v>
                </c:pt>
                <c:pt idx="1043">
                  <c:v>17.370833333333334</c:v>
                </c:pt>
                <c:pt idx="1044">
                  <c:v>17.387499999999999</c:v>
                </c:pt>
                <c:pt idx="1045">
                  <c:v>17.404166666666665</c:v>
                </c:pt>
                <c:pt idx="1046">
                  <c:v>17.420833333333334</c:v>
                </c:pt>
                <c:pt idx="1047">
                  <c:v>17.4375</c:v>
                </c:pt>
                <c:pt idx="1048">
                  <c:v>17.454166666666666</c:v>
                </c:pt>
                <c:pt idx="1049">
                  <c:v>17.470833333333335</c:v>
                </c:pt>
                <c:pt idx="1050">
                  <c:v>17.487500000000001</c:v>
                </c:pt>
                <c:pt idx="1051">
                  <c:v>17.504166666666666</c:v>
                </c:pt>
                <c:pt idx="1052">
                  <c:v>17.520833333333332</c:v>
                </c:pt>
                <c:pt idx="1053">
                  <c:v>17.537500000000001</c:v>
                </c:pt>
                <c:pt idx="1054">
                  <c:v>17.554166666666667</c:v>
                </c:pt>
                <c:pt idx="1055">
                  <c:v>17.570833333333333</c:v>
                </c:pt>
                <c:pt idx="1056">
                  <c:v>17.587499999999999</c:v>
                </c:pt>
                <c:pt idx="1057">
                  <c:v>17.604166666666668</c:v>
                </c:pt>
                <c:pt idx="1058">
                  <c:v>17.620833333333334</c:v>
                </c:pt>
                <c:pt idx="1059">
                  <c:v>17.637499999999999</c:v>
                </c:pt>
                <c:pt idx="1060">
                  <c:v>17.654166666666665</c:v>
                </c:pt>
                <c:pt idx="1061">
                  <c:v>17.670833333333334</c:v>
                </c:pt>
                <c:pt idx="1062">
                  <c:v>17.6875</c:v>
                </c:pt>
                <c:pt idx="1063">
                  <c:v>17.704166666666666</c:v>
                </c:pt>
                <c:pt idx="1064">
                  <c:v>17.720833333333335</c:v>
                </c:pt>
                <c:pt idx="1065">
                  <c:v>17.737500000000001</c:v>
                </c:pt>
                <c:pt idx="1066">
                  <c:v>17.754166666666666</c:v>
                </c:pt>
                <c:pt idx="1067">
                  <c:v>17.770833333333332</c:v>
                </c:pt>
                <c:pt idx="1068">
                  <c:v>17.787500000000001</c:v>
                </c:pt>
                <c:pt idx="1069">
                  <c:v>17.804166666666667</c:v>
                </c:pt>
                <c:pt idx="1070">
                  <c:v>17.820833333333333</c:v>
                </c:pt>
                <c:pt idx="1071">
                  <c:v>17.837499999999999</c:v>
                </c:pt>
                <c:pt idx="1072">
                  <c:v>17.854166666666668</c:v>
                </c:pt>
                <c:pt idx="1073">
                  <c:v>17.870833333333334</c:v>
                </c:pt>
                <c:pt idx="1074">
                  <c:v>17.887499999999999</c:v>
                </c:pt>
                <c:pt idx="1075">
                  <c:v>17.904166666666665</c:v>
                </c:pt>
                <c:pt idx="1076">
                  <c:v>17.920833333333334</c:v>
                </c:pt>
                <c:pt idx="1077">
                  <c:v>17.9375</c:v>
                </c:pt>
                <c:pt idx="1078">
                  <c:v>17.954166666666666</c:v>
                </c:pt>
                <c:pt idx="1079">
                  <c:v>17.970833333333335</c:v>
                </c:pt>
                <c:pt idx="1080">
                  <c:v>17.987500000000001</c:v>
                </c:pt>
                <c:pt idx="1081">
                  <c:v>18.004166666666666</c:v>
                </c:pt>
                <c:pt idx="1082">
                  <c:v>18.020833333333332</c:v>
                </c:pt>
                <c:pt idx="1083">
                  <c:v>18.037500000000001</c:v>
                </c:pt>
                <c:pt idx="1084">
                  <c:v>18.054166666666667</c:v>
                </c:pt>
                <c:pt idx="1085">
                  <c:v>18.070833333333333</c:v>
                </c:pt>
                <c:pt idx="1086">
                  <c:v>18.087499999999999</c:v>
                </c:pt>
                <c:pt idx="1087">
                  <c:v>18.104166666666668</c:v>
                </c:pt>
                <c:pt idx="1088">
                  <c:v>18.120833333333334</c:v>
                </c:pt>
                <c:pt idx="1089">
                  <c:v>18.137499999999999</c:v>
                </c:pt>
                <c:pt idx="1090">
                  <c:v>18.154166666666665</c:v>
                </c:pt>
                <c:pt idx="1091">
                  <c:v>18.170833333333334</c:v>
                </c:pt>
                <c:pt idx="1092">
                  <c:v>18.1875</c:v>
                </c:pt>
                <c:pt idx="1093">
                  <c:v>18.204166666666666</c:v>
                </c:pt>
                <c:pt idx="1094">
                  <c:v>18.220833333333335</c:v>
                </c:pt>
                <c:pt idx="1095">
                  <c:v>18.237500000000001</c:v>
                </c:pt>
                <c:pt idx="1096">
                  <c:v>18.254166666666666</c:v>
                </c:pt>
                <c:pt idx="1097">
                  <c:v>18.270833333333332</c:v>
                </c:pt>
                <c:pt idx="1098">
                  <c:v>18.287500000000001</c:v>
                </c:pt>
                <c:pt idx="1099">
                  <c:v>18.304166666666667</c:v>
                </c:pt>
                <c:pt idx="1100">
                  <c:v>18.320833333333333</c:v>
                </c:pt>
                <c:pt idx="1101">
                  <c:v>18.337499999999999</c:v>
                </c:pt>
                <c:pt idx="1102">
                  <c:v>18.354166666666668</c:v>
                </c:pt>
                <c:pt idx="1103">
                  <c:v>18.370833333333334</c:v>
                </c:pt>
                <c:pt idx="1104">
                  <c:v>18.387499999999999</c:v>
                </c:pt>
                <c:pt idx="1105">
                  <c:v>18.404166666666665</c:v>
                </c:pt>
                <c:pt idx="1106">
                  <c:v>18.420833333333334</c:v>
                </c:pt>
                <c:pt idx="1107">
                  <c:v>18.4375</c:v>
                </c:pt>
                <c:pt idx="1108">
                  <c:v>18.454166666666666</c:v>
                </c:pt>
                <c:pt idx="1109">
                  <c:v>18.470833333333335</c:v>
                </c:pt>
                <c:pt idx="1110">
                  <c:v>18.487500000000001</c:v>
                </c:pt>
                <c:pt idx="1111">
                  <c:v>18.504166666666666</c:v>
                </c:pt>
                <c:pt idx="1112">
                  <c:v>18.520833333333332</c:v>
                </c:pt>
                <c:pt idx="1113">
                  <c:v>18.537500000000001</c:v>
                </c:pt>
                <c:pt idx="1114">
                  <c:v>18.554166666666667</c:v>
                </c:pt>
                <c:pt idx="1115">
                  <c:v>18.570833333333333</c:v>
                </c:pt>
                <c:pt idx="1116">
                  <c:v>18.587499999999999</c:v>
                </c:pt>
                <c:pt idx="1117">
                  <c:v>18.604166666666668</c:v>
                </c:pt>
                <c:pt idx="1118">
                  <c:v>18.620833333333334</c:v>
                </c:pt>
                <c:pt idx="1119">
                  <c:v>18.637499999999999</c:v>
                </c:pt>
                <c:pt idx="1120">
                  <c:v>18.654166666666665</c:v>
                </c:pt>
                <c:pt idx="1121">
                  <c:v>18.670833333333334</c:v>
                </c:pt>
                <c:pt idx="1122">
                  <c:v>18.6875</c:v>
                </c:pt>
                <c:pt idx="1123">
                  <c:v>18.704166666666666</c:v>
                </c:pt>
                <c:pt idx="1124">
                  <c:v>18.720833333333335</c:v>
                </c:pt>
                <c:pt idx="1125">
                  <c:v>18.737500000000001</c:v>
                </c:pt>
                <c:pt idx="1126">
                  <c:v>18.754166666666666</c:v>
                </c:pt>
              </c:numCache>
            </c:numRef>
          </c:xVal>
          <c:yVal>
            <c:numRef>
              <c:f>'LT summary'!$I$6:$I$1132</c:f>
              <c:numCache>
                <c:formatCode>General</c:formatCode>
                <c:ptCount val="1127"/>
                <c:pt idx="0">
                  <c:v>4.8183420426065169</c:v>
                </c:pt>
                <c:pt idx="1">
                  <c:v>4.8136333010556704</c:v>
                </c:pt>
                <c:pt idx="2">
                  <c:v>4.8124561156679588</c:v>
                </c:pt>
                <c:pt idx="3">
                  <c:v>4.8065701887294008</c:v>
                </c:pt>
                <c:pt idx="4">
                  <c:v>4.8065701887294008</c:v>
                </c:pt>
                <c:pt idx="5">
                  <c:v>4.8042158179539767</c:v>
                </c:pt>
                <c:pt idx="6">
                  <c:v>4.8018614471785526</c:v>
                </c:pt>
                <c:pt idx="7">
                  <c:v>4.7977412983215624</c:v>
                </c:pt>
                <c:pt idx="8">
                  <c:v>4.7936211494645713</c:v>
                </c:pt>
                <c:pt idx="9">
                  <c:v>4.7912667786891472</c:v>
                </c:pt>
                <c:pt idx="10">
                  <c:v>4.7877352225260132</c:v>
                </c:pt>
                <c:pt idx="11">
                  <c:v>4.7847922590567338</c:v>
                </c:pt>
                <c:pt idx="12">
                  <c:v>4.7812607028935981</c:v>
                </c:pt>
                <c:pt idx="13">
                  <c:v>4.7789063321181748</c:v>
                </c:pt>
                <c:pt idx="14">
                  <c:v>4.77537477595504</c:v>
                </c:pt>
                <c:pt idx="15">
                  <c:v>4.7747861832611838</c:v>
                </c:pt>
                <c:pt idx="16">
                  <c:v>4.7953869275461383</c:v>
                </c:pt>
                <c:pt idx="17">
                  <c:v>4.7671344782410587</c:v>
                </c:pt>
                <c:pt idx="18">
                  <c:v>4.7647801074656346</c:v>
                </c:pt>
                <c:pt idx="19">
                  <c:v>4.7600713659147873</c:v>
                </c:pt>
                <c:pt idx="20">
                  <c:v>4.7606599586086435</c:v>
                </c:pt>
                <c:pt idx="21">
                  <c:v>4.7535968462823739</c:v>
                </c:pt>
                <c:pt idx="22">
                  <c:v>4.7535968462823739</c:v>
                </c:pt>
                <c:pt idx="23">
                  <c:v>4.7541854389762292</c:v>
                </c:pt>
                <c:pt idx="24">
                  <c:v>4.7488881047315266</c:v>
                </c:pt>
                <c:pt idx="25">
                  <c:v>4.7471223266499587</c:v>
                </c:pt>
                <c:pt idx="26">
                  <c:v>4.7441793631806801</c:v>
                </c:pt>
                <c:pt idx="27">
                  <c:v>4.741824992405256</c:v>
                </c:pt>
                <c:pt idx="28">
                  <c:v>4.740059214323689</c:v>
                </c:pt>
                <c:pt idx="29">
                  <c:v>4.7382934362421203</c:v>
                </c:pt>
                <c:pt idx="30">
                  <c:v>4.735939065466698</c:v>
                </c:pt>
                <c:pt idx="31">
                  <c:v>4.7341732873851301</c:v>
                </c:pt>
                <c:pt idx="32">
                  <c:v>4.7312303239158506</c:v>
                </c:pt>
                <c:pt idx="33">
                  <c:v>4.7288759531404283</c:v>
                </c:pt>
                <c:pt idx="34">
                  <c:v>4.7282873604465712</c:v>
                </c:pt>
                <c:pt idx="35">
                  <c:v>4.7188698773448774</c:v>
                </c:pt>
                <c:pt idx="36">
                  <c:v>4.7206356554264453</c:v>
                </c:pt>
                <c:pt idx="37">
                  <c:v>4.7194584700387345</c:v>
                </c:pt>
                <c:pt idx="38">
                  <c:v>4.7171040992633104</c:v>
                </c:pt>
                <c:pt idx="39">
                  <c:v>4.7094523942431845</c:v>
                </c:pt>
                <c:pt idx="40">
                  <c:v>4.7141611357940318</c:v>
                </c:pt>
                <c:pt idx="41">
                  <c:v>4.7118067650186086</c:v>
                </c:pt>
                <c:pt idx="42">
                  <c:v>4.7100409869370408</c:v>
                </c:pt>
                <c:pt idx="43">
                  <c:v>4.7076866161616167</c:v>
                </c:pt>
                <c:pt idx="44">
                  <c:v>4.7035664673046265</c:v>
                </c:pt>
                <c:pt idx="45">
                  <c:v>4.7047436526923381</c:v>
                </c:pt>
                <c:pt idx="46">
                  <c:v>4.702389281916914</c:v>
                </c:pt>
                <c:pt idx="47">
                  <c:v>4.6970919476722122</c:v>
                </c:pt>
                <c:pt idx="48">
                  <c:v>4.6994463184476354</c:v>
                </c:pt>
                <c:pt idx="49">
                  <c:v>4.6982691330599238</c:v>
                </c:pt>
                <c:pt idx="50">
                  <c:v>4.6929717988152202</c:v>
                </c:pt>
                <c:pt idx="51">
                  <c:v>4.6912060207336532</c:v>
                </c:pt>
                <c:pt idx="52">
                  <c:v>4.68885164995823</c:v>
                </c:pt>
                <c:pt idx="53">
                  <c:v>4.6882630572643738</c:v>
                </c:pt>
                <c:pt idx="54">
                  <c:v>4.6900288353459416</c:v>
                </c:pt>
                <c:pt idx="55">
                  <c:v>4.6841429084073827</c:v>
                </c:pt>
                <c:pt idx="56">
                  <c:v>4.6859086864889505</c:v>
                </c:pt>
                <c:pt idx="57">
                  <c:v>4.6847315011012389</c:v>
                </c:pt>
                <c:pt idx="58">
                  <c:v>4.6823771303258157</c:v>
                </c:pt>
                <c:pt idx="59">
                  <c:v>4.6811999449381032</c:v>
                </c:pt>
                <c:pt idx="60">
                  <c:v>4.6794341668565353</c:v>
                </c:pt>
                <c:pt idx="61">
                  <c:v>4.6788455741626809</c:v>
                </c:pt>
                <c:pt idx="62">
                  <c:v>4.6759026106934014</c:v>
                </c:pt>
                <c:pt idx="63">
                  <c:v>4.6759026106934014</c:v>
                </c:pt>
                <c:pt idx="64">
                  <c:v>4.6706052764486987</c:v>
                </c:pt>
                <c:pt idx="65">
                  <c:v>4.6706052764486987</c:v>
                </c:pt>
                <c:pt idx="66">
                  <c:v>4.6700166837548425</c:v>
                </c:pt>
                <c:pt idx="67">
                  <c:v>4.6658965348978514</c:v>
                </c:pt>
                <c:pt idx="68">
                  <c:v>4.6658965348978514</c:v>
                </c:pt>
                <c:pt idx="69">
                  <c:v>4.665307942203996</c:v>
                </c:pt>
                <c:pt idx="70">
                  <c:v>4.6623649787347166</c:v>
                </c:pt>
                <c:pt idx="71">
                  <c:v>4.6611877933470049</c:v>
                </c:pt>
                <c:pt idx="72">
                  <c:v>4.6594220152654371</c:v>
                </c:pt>
                <c:pt idx="73">
                  <c:v>4.6582448298777255</c:v>
                </c:pt>
                <c:pt idx="74">
                  <c:v>4.6576562371838692</c:v>
                </c:pt>
                <c:pt idx="75">
                  <c:v>4.6547132737145898</c:v>
                </c:pt>
                <c:pt idx="76">
                  <c:v>4.655301866408446</c:v>
                </c:pt>
                <c:pt idx="77">
                  <c:v>4.6511817175514549</c:v>
                </c:pt>
                <c:pt idx="78">
                  <c:v>4.6511817175514549</c:v>
                </c:pt>
                <c:pt idx="79">
                  <c:v>4.6476501613883201</c:v>
                </c:pt>
                <c:pt idx="80">
                  <c:v>4.6476501613883201</c:v>
                </c:pt>
                <c:pt idx="81">
                  <c:v>4.6464729760006085</c:v>
                </c:pt>
                <c:pt idx="82">
                  <c:v>4.6447071979190415</c:v>
                </c:pt>
                <c:pt idx="83">
                  <c:v>4.6429414198374728</c:v>
                </c:pt>
                <c:pt idx="84">
                  <c:v>4.643530012531329</c:v>
                </c:pt>
                <c:pt idx="85">
                  <c:v>4.6429414198374728</c:v>
                </c:pt>
                <c:pt idx="86">
                  <c:v>4.6388212709804817</c:v>
                </c:pt>
                <c:pt idx="87">
                  <c:v>4.6364669002050594</c:v>
                </c:pt>
                <c:pt idx="88">
                  <c:v>4.6352897148173469</c:v>
                </c:pt>
                <c:pt idx="89">
                  <c:v>4.6341125294296353</c:v>
                </c:pt>
                <c:pt idx="90">
                  <c:v>4.6358783075112031</c:v>
                </c:pt>
                <c:pt idx="91">
                  <c:v>4.6341125294296353</c:v>
                </c:pt>
                <c:pt idx="92">
                  <c:v>4.6311695659603567</c:v>
                </c:pt>
                <c:pt idx="93">
                  <c:v>4.6288151951849326</c:v>
                </c:pt>
                <c:pt idx="94">
                  <c:v>4.6270494171033656</c:v>
                </c:pt>
                <c:pt idx="95">
                  <c:v>4.6246950463279424</c:v>
                </c:pt>
                <c:pt idx="96">
                  <c:v>4.6235178609402308</c:v>
                </c:pt>
                <c:pt idx="97">
                  <c:v>4.619986304777095</c:v>
                </c:pt>
                <c:pt idx="98">
                  <c:v>4.6211634901648067</c:v>
                </c:pt>
                <c:pt idx="99">
                  <c:v>4.6235178609402308</c:v>
                </c:pt>
                <c:pt idx="100">
                  <c:v>4.6294037878787879</c:v>
                </c:pt>
                <c:pt idx="101">
                  <c:v>4.6188091193893834</c:v>
                </c:pt>
                <c:pt idx="102">
                  <c:v>4.6158661559201031</c:v>
                </c:pt>
                <c:pt idx="103">
                  <c:v>4.6135117851446807</c:v>
                </c:pt>
                <c:pt idx="104">
                  <c:v>4.6146889705323924</c:v>
                </c:pt>
                <c:pt idx="105">
                  <c:v>4.6105688216754013</c:v>
                </c:pt>
                <c:pt idx="106">
                  <c:v>4.6129231924508245</c:v>
                </c:pt>
                <c:pt idx="107">
                  <c:v>4.6082144508999781</c:v>
                </c:pt>
                <c:pt idx="108">
                  <c:v>4.6123345997569691</c:v>
                </c:pt>
                <c:pt idx="109">
                  <c:v>4.6088030435938343</c:v>
                </c:pt>
                <c:pt idx="110">
                  <c:v>4.6076258582061218</c:v>
                </c:pt>
                <c:pt idx="111">
                  <c:v>4.604094302042987</c:v>
                </c:pt>
                <c:pt idx="112">
                  <c:v>4.6058600801245539</c:v>
                </c:pt>
                <c:pt idx="113">
                  <c:v>4.6029171166552754</c:v>
                </c:pt>
                <c:pt idx="114">
                  <c:v>4.6029171166552754</c:v>
                </c:pt>
                <c:pt idx="115">
                  <c:v>4.6005627458798521</c:v>
                </c:pt>
                <c:pt idx="116">
                  <c:v>4.5987969677982843</c:v>
                </c:pt>
                <c:pt idx="117">
                  <c:v>4.604094302042987</c:v>
                </c:pt>
                <c:pt idx="118">
                  <c:v>4.5987969677982843</c:v>
                </c:pt>
                <c:pt idx="119">
                  <c:v>4.5917338554720146</c:v>
                </c:pt>
                <c:pt idx="120">
                  <c:v>4.5958540043290048</c:v>
                </c:pt>
                <c:pt idx="121">
                  <c:v>4.5976197824105727</c:v>
                </c:pt>
                <c:pt idx="122">
                  <c:v>4.5952654116351495</c:v>
                </c:pt>
                <c:pt idx="123">
                  <c:v>4.590556670084303</c:v>
                </c:pt>
                <c:pt idx="124">
                  <c:v>4.5840821504518878</c:v>
                </c:pt>
                <c:pt idx="125">
                  <c:v>4.5834935577580325</c:v>
                </c:pt>
                <c:pt idx="126">
                  <c:v>4.5882022993088789</c:v>
                </c:pt>
                <c:pt idx="127">
                  <c:v>4.5876137066150235</c:v>
                </c:pt>
                <c:pt idx="128">
                  <c:v>4.586436521227311</c:v>
                </c:pt>
                <c:pt idx="129">
                  <c:v>4.5858479285334557</c:v>
                </c:pt>
                <c:pt idx="130">
                  <c:v>4.5846707431457441</c:v>
                </c:pt>
                <c:pt idx="131">
                  <c:v>4.5823163723703209</c:v>
                </c:pt>
                <c:pt idx="132">
                  <c:v>4.5811391869826084</c:v>
                </c:pt>
                <c:pt idx="133">
                  <c:v>4.5799620015948967</c:v>
                </c:pt>
                <c:pt idx="134">
                  <c:v>4.5752532600440503</c:v>
                </c:pt>
                <c:pt idx="135">
                  <c:v>4.5829049650641762</c:v>
                </c:pt>
                <c:pt idx="136">
                  <c:v>4.5752532600440503</c:v>
                </c:pt>
                <c:pt idx="137">
                  <c:v>4.5799620015948967</c:v>
                </c:pt>
                <c:pt idx="138">
                  <c:v>4.5746646673501941</c:v>
                </c:pt>
                <c:pt idx="139">
                  <c:v>4.5746646673501941</c:v>
                </c:pt>
                <c:pt idx="140">
                  <c:v>4.5711331111870601</c:v>
                </c:pt>
                <c:pt idx="141">
                  <c:v>4.5723102965747708</c:v>
                </c:pt>
                <c:pt idx="142">
                  <c:v>4.568778740411636</c:v>
                </c:pt>
                <c:pt idx="143">
                  <c:v>4.5699559257993476</c:v>
                </c:pt>
                <c:pt idx="144">
                  <c:v>4.5676015550239244</c:v>
                </c:pt>
                <c:pt idx="145">
                  <c:v>4.5658357769423574</c:v>
                </c:pt>
                <c:pt idx="146">
                  <c:v>4.5664243696362119</c:v>
                </c:pt>
                <c:pt idx="147">
                  <c:v>4.5611270353915101</c:v>
                </c:pt>
                <c:pt idx="148">
                  <c:v>4.5634814061669333</c:v>
                </c:pt>
                <c:pt idx="149">
                  <c:v>4.558772664616086</c:v>
                </c:pt>
                <c:pt idx="150">
                  <c:v>4.5646585915546458</c:v>
                </c:pt>
                <c:pt idx="151">
                  <c:v>4.5605384426976538</c:v>
                </c:pt>
                <c:pt idx="152">
                  <c:v>4.5611270353915101</c:v>
                </c:pt>
                <c:pt idx="153">
                  <c:v>4.5564182938406637</c:v>
                </c:pt>
                <c:pt idx="154">
                  <c:v>4.5570068865345181</c:v>
                </c:pt>
                <c:pt idx="155">
                  <c:v>4.5552411084529512</c:v>
                </c:pt>
                <c:pt idx="156">
                  <c:v>4.5558297011468065</c:v>
                </c:pt>
                <c:pt idx="157">
                  <c:v>4.5552411084529512</c:v>
                </c:pt>
                <c:pt idx="158">
                  <c:v>4.5528867376775279</c:v>
                </c:pt>
                <c:pt idx="159">
                  <c:v>4.551120959595961</c:v>
                </c:pt>
                <c:pt idx="160">
                  <c:v>4.5517095522898154</c:v>
                </c:pt>
                <c:pt idx="161">
                  <c:v>4.551120959595961</c:v>
                </c:pt>
                <c:pt idx="162">
                  <c:v>4.5499437742082494</c:v>
                </c:pt>
                <c:pt idx="163">
                  <c:v>4.5458236253512574</c:v>
                </c:pt>
                <c:pt idx="164">
                  <c:v>4.547000810738969</c:v>
                </c:pt>
                <c:pt idx="165">
                  <c:v>4.5428806618819788</c:v>
                </c:pt>
                <c:pt idx="166">
                  <c:v>4.5446464399635458</c:v>
                </c:pt>
                <c:pt idx="167">
                  <c:v>4.5446464399635458</c:v>
                </c:pt>
                <c:pt idx="168">
                  <c:v>4.5428806618819788</c:v>
                </c:pt>
                <c:pt idx="169">
                  <c:v>4.5422920691881217</c:v>
                </c:pt>
                <c:pt idx="170">
                  <c:v>4.5422920691881217</c:v>
                </c:pt>
                <c:pt idx="171">
                  <c:v>4.5399376984126993</c:v>
                </c:pt>
                <c:pt idx="172">
                  <c:v>4.5417034764942672</c:v>
                </c:pt>
                <c:pt idx="173">
                  <c:v>4.541114883800411</c:v>
                </c:pt>
                <c:pt idx="174">
                  <c:v>4.5352289568618529</c:v>
                </c:pt>
                <c:pt idx="175">
                  <c:v>4.5352289568618529</c:v>
                </c:pt>
                <c:pt idx="176">
                  <c:v>4.5346403641679967</c:v>
                </c:pt>
                <c:pt idx="177">
                  <c:v>4.5346403641679967</c:v>
                </c:pt>
                <c:pt idx="178">
                  <c:v>4.5328745860864288</c:v>
                </c:pt>
                <c:pt idx="179">
                  <c:v>4.5316974006987181</c:v>
                </c:pt>
                <c:pt idx="180">
                  <c:v>4.5316974006987181</c:v>
                </c:pt>
                <c:pt idx="181">
                  <c:v>4.5316974006987181</c:v>
                </c:pt>
                <c:pt idx="182">
                  <c:v>4.5305202153110056</c:v>
                </c:pt>
                <c:pt idx="183">
                  <c:v>4.5287544372294377</c:v>
                </c:pt>
                <c:pt idx="184">
                  <c:v>4.5269886591478707</c:v>
                </c:pt>
                <c:pt idx="185">
                  <c:v>4.5269886591478707</c:v>
                </c:pt>
                <c:pt idx="186">
                  <c:v>4.5258114737601582</c:v>
                </c:pt>
                <c:pt idx="187">
                  <c:v>4.5240456956785913</c:v>
                </c:pt>
                <c:pt idx="188">
                  <c:v>4.5240456956785913</c:v>
                </c:pt>
                <c:pt idx="189">
                  <c:v>4.5228685102908797</c:v>
                </c:pt>
                <c:pt idx="190">
                  <c:v>4.5216913249031681</c:v>
                </c:pt>
                <c:pt idx="191">
                  <c:v>4.5193369541277439</c:v>
                </c:pt>
                <c:pt idx="192">
                  <c:v>4.5193369541277439</c:v>
                </c:pt>
                <c:pt idx="193">
                  <c:v>4.5193369541277439</c:v>
                </c:pt>
                <c:pt idx="194">
                  <c:v>4.5169825833523216</c:v>
                </c:pt>
                <c:pt idx="195">
                  <c:v>4.5175711760461761</c:v>
                </c:pt>
                <c:pt idx="196">
                  <c:v>4.5169825833523216</c:v>
                </c:pt>
                <c:pt idx="197">
                  <c:v>4.5140396198830421</c:v>
                </c:pt>
                <c:pt idx="198">
                  <c:v>4.5140396198830421</c:v>
                </c:pt>
                <c:pt idx="199">
                  <c:v>4.5128624344953296</c:v>
                </c:pt>
                <c:pt idx="200">
                  <c:v>4.511685249107618</c:v>
                </c:pt>
                <c:pt idx="201">
                  <c:v>4.5105080637199064</c:v>
                </c:pt>
                <c:pt idx="202">
                  <c:v>4.5093308783321948</c:v>
                </c:pt>
                <c:pt idx="203">
                  <c:v>4.5093308783321948</c:v>
                </c:pt>
                <c:pt idx="204">
                  <c:v>4.507565100250627</c:v>
                </c:pt>
                <c:pt idx="205">
                  <c:v>4.5069765075567716</c:v>
                </c:pt>
                <c:pt idx="206">
                  <c:v>4.5040335440874921</c:v>
                </c:pt>
                <c:pt idx="207">
                  <c:v>4.5052107294752037</c:v>
                </c:pt>
                <c:pt idx="208">
                  <c:v>4.5022677660059252</c:v>
                </c:pt>
                <c:pt idx="209">
                  <c:v>4.499913395230501</c:v>
                </c:pt>
                <c:pt idx="210">
                  <c:v>4.5034449513936368</c:v>
                </c:pt>
                <c:pt idx="211">
                  <c:v>4.5010905806182127</c:v>
                </c:pt>
                <c:pt idx="212">
                  <c:v>4.5016791733120689</c:v>
                </c:pt>
                <c:pt idx="213">
                  <c:v>4.4981476171489332</c:v>
                </c:pt>
                <c:pt idx="214">
                  <c:v>4.5005019879243573</c:v>
                </c:pt>
                <c:pt idx="215">
                  <c:v>4.49579324637351</c:v>
                </c:pt>
                <c:pt idx="216">
                  <c:v>4.4934388755980867</c:v>
                </c:pt>
                <c:pt idx="217">
                  <c:v>4.4934388755980867</c:v>
                </c:pt>
                <c:pt idx="218">
                  <c:v>4.4946160609857984</c:v>
                </c:pt>
                <c:pt idx="219">
                  <c:v>4.4893187267410957</c:v>
                </c:pt>
                <c:pt idx="220">
                  <c:v>4.4928502829042305</c:v>
                </c:pt>
                <c:pt idx="221">
                  <c:v>4.4934388755980867</c:v>
                </c:pt>
                <c:pt idx="222">
                  <c:v>4.4904959121288073</c:v>
                </c:pt>
                <c:pt idx="223">
                  <c:v>4.4899073194349519</c:v>
                </c:pt>
                <c:pt idx="224">
                  <c:v>4.4893187267410957</c:v>
                </c:pt>
                <c:pt idx="225">
                  <c:v>4.4857871705779608</c:v>
                </c:pt>
                <c:pt idx="226">
                  <c:v>4.4869643559656724</c:v>
                </c:pt>
                <c:pt idx="227">
                  <c:v>4.4863757632718162</c:v>
                </c:pt>
                <c:pt idx="228">
                  <c:v>4.4851985778841046</c:v>
                </c:pt>
                <c:pt idx="229">
                  <c:v>4.4846099851902492</c:v>
                </c:pt>
                <c:pt idx="230">
                  <c:v>4.4834327998025367</c:v>
                </c:pt>
                <c:pt idx="231">
                  <c:v>4.4822556144148251</c:v>
                </c:pt>
                <c:pt idx="232">
                  <c:v>4.4810784290271135</c:v>
                </c:pt>
                <c:pt idx="233">
                  <c:v>4.4804898363332581</c:v>
                </c:pt>
                <c:pt idx="234">
                  <c:v>4.4804898363332581</c:v>
                </c:pt>
                <c:pt idx="235">
                  <c:v>4.4799012436394028</c:v>
                </c:pt>
                <c:pt idx="236">
                  <c:v>4.478135465557834</c:v>
                </c:pt>
                <c:pt idx="237">
                  <c:v>4.4775468728639796</c:v>
                </c:pt>
                <c:pt idx="238">
                  <c:v>4.476369687476268</c:v>
                </c:pt>
                <c:pt idx="239">
                  <c:v>4.4757810947824108</c:v>
                </c:pt>
                <c:pt idx="240">
                  <c:v>4.4751925020885555</c:v>
                </c:pt>
                <c:pt idx="241">
                  <c:v>4.4746039093947001</c:v>
                </c:pt>
                <c:pt idx="242">
                  <c:v>4.4734267240069876</c:v>
                </c:pt>
                <c:pt idx="243">
                  <c:v>4.472249538619276</c:v>
                </c:pt>
                <c:pt idx="244">
                  <c:v>4.4716609459254197</c:v>
                </c:pt>
                <c:pt idx="245">
                  <c:v>4.470483760537709</c:v>
                </c:pt>
                <c:pt idx="246">
                  <c:v>4.4698951678438528</c:v>
                </c:pt>
                <c:pt idx="247">
                  <c:v>4.4687179824561403</c:v>
                </c:pt>
                <c:pt idx="248">
                  <c:v>4.4675407970684287</c:v>
                </c:pt>
                <c:pt idx="249">
                  <c:v>4.4675407970684287</c:v>
                </c:pt>
                <c:pt idx="250">
                  <c:v>4.4657750189868617</c:v>
                </c:pt>
                <c:pt idx="251">
                  <c:v>4.4651864262930063</c:v>
                </c:pt>
                <c:pt idx="252">
                  <c:v>4.4645978335991501</c:v>
                </c:pt>
                <c:pt idx="253">
                  <c:v>4.4634206482114376</c:v>
                </c:pt>
                <c:pt idx="254">
                  <c:v>4.4628320555175831</c:v>
                </c:pt>
                <c:pt idx="255">
                  <c:v>4.4634206482114376</c:v>
                </c:pt>
                <c:pt idx="256">
                  <c:v>4.4598890920483036</c:v>
                </c:pt>
                <c:pt idx="257">
                  <c:v>4.4598890920483036</c:v>
                </c:pt>
                <c:pt idx="258">
                  <c:v>4.4593004993544474</c:v>
                </c:pt>
                <c:pt idx="259">
                  <c:v>4.4587119066605911</c:v>
                </c:pt>
                <c:pt idx="260">
                  <c:v>4.4581233139667358</c:v>
                </c:pt>
                <c:pt idx="261">
                  <c:v>4.4569461285790242</c:v>
                </c:pt>
                <c:pt idx="262">
                  <c:v>4.4557689431913126</c:v>
                </c:pt>
                <c:pt idx="263">
                  <c:v>4.4545917578036009</c:v>
                </c:pt>
                <c:pt idx="264">
                  <c:v>4.4540031651097438</c:v>
                </c:pt>
                <c:pt idx="265">
                  <c:v>4.4534145724158893</c:v>
                </c:pt>
                <c:pt idx="266">
                  <c:v>4.4534145724158893</c:v>
                </c:pt>
                <c:pt idx="267">
                  <c:v>4.4510602016404652</c:v>
                </c:pt>
                <c:pt idx="268">
                  <c:v>4.4510602016404652</c:v>
                </c:pt>
                <c:pt idx="269">
                  <c:v>4.4481172381711866</c:v>
                </c:pt>
                <c:pt idx="270">
                  <c:v>4.448705830865042</c:v>
                </c:pt>
                <c:pt idx="271">
                  <c:v>4.448705830865042</c:v>
                </c:pt>
                <c:pt idx="272">
                  <c:v>4.4522373870281768</c:v>
                </c:pt>
                <c:pt idx="273">
                  <c:v>4.4463514600896188</c:v>
                </c:pt>
                <c:pt idx="274">
                  <c:v>4.4451742747019072</c:v>
                </c:pt>
                <c:pt idx="275">
                  <c:v>4.4451742747019072</c:v>
                </c:pt>
                <c:pt idx="276">
                  <c:v>4.4445856820080518</c:v>
                </c:pt>
                <c:pt idx="277">
                  <c:v>4.4439970893141947</c:v>
                </c:pt>
                <c:pt idx="278">
                  <c:v>4.4422313112326277</c:v>
                </c:pt>
                <c:pt idx="279">
                  <c:v>4.4416427185387715</c:v>
                </c:pt>
                <c:pt idx="280">
                  <c:v>4.4410541258449161</c:v>
                </c:pt>
                <c:pt idx="281">
                  <c:v>4.4404655331510607</c:v>
                </c:pt>
                <c:pt idx="282">
                  <c:v>4.4386997550694929</c:v>
                </c:pt>
                <c:pt idx="283">
                  <c:v>4.4381111623756366</c:v>
                </c:pt>
                <c:pt idx="284">
                  <c:v>4.4375225696817804</c:v>
                </c:pt>
                <c:pt idx="285">
                  <c:v>4.4345796062125018</c:v>
                </c:pt>
                <c:pt idx="286">
                  <c:v>4.4363453842940688</c:v>
                </c:pt>
                <c:pt idx="287">
                  <c:v>4.4351681989063581</c:v>
                </c:pt>
                <c:pt idx="288">
                  <c:v>4.431048050049367</c:v>
                </c:pt>
                <c:pt idx="289">
                  <c:v>4.4334024208247902</c:v>
                </c:pt>
                <c:pt idx="290">
                  <c:v>4.4328138281309339</c:v>
                </c:pt>
                <c:pt idx="291">
                  <c:v>4.4316366427432223</c:v>
                </c:pt>
                <c:pt idx="292">
                  <c:v>4.431048050049367</c:v>
                </c:pt>
                <c:pt idx="293">
                  <c:v>4.4298708646616554</c:v>
                </c:pt>
                <c:pt idx="294">
                  <c:v>4.4286936792739438</c:v>
                </c:pt>
                <c:pt idx="295">
                  <c:v>4.4275164938862313</c:v>
                </c:pt>
                <c:pt idx="296">
                  <c:v>4.4292822719677982</c:v>
                </c:pt>
                <c:pt idx="297">
                  <c:v>4.4286936792739438</c:v>
                </c:pt>
                <c:pt idx="298">
                  <c:v>4.4257507158046643</c:v>
                </c:pt>
                <c:pt idx="299">
                  <c:v>4.4245735304169518</c:v>
                </c:pt>
                <c:pt idx="300">
                  <c:v>4.4233963450292402</c:v>
                </c:pt>
                <c:pt idx="301">
                  <c:v>4.4216305669476732</c:v>
                </c:pt>
                <c:pt idx="302">
                  <c:v>4.4216305669476732</c:v>
                </c:pt>
                <c:pt idx="303">
                  <c:v>4.421041974253817</c:v>
                </c:pt>
                <c:pt idx="304">
                  <c:v>4.4186876034783946</c:v>
                </c:pt>
                <c:pt idx="305">
                  <c:v>4.4198647888661053</c:v>
                </c:pt>
                <c:pt idx="306">
                  <c:v>4.4186876034783946</c:v>
                </c:pt>
                <c:pt idx="307">
                  <c:v>4.417510418090683</c:v>
                </c:pt>
                <c:pt idx="308">
                  <c:v>4.4157446400091143</c:v>
                </c:pt>
                <c:pt idx="309">
                  <c:v>4.4157446400091143</c:v>
                </c:pt>
                <c:pt idx="310">
                  <c:v>4.4151560473152589</c:v>
                </c:pt>
                <c:pt idx="311">
                  <c:v>4.413390269233691</c:v>
                </c:pt>
                <c:pt idx="312">
                  <c:v>4.413390269233691</c:v>
                </c:pt>
                <c:pt idx="313">
                  <c:v>4.4116244911521232</c:v>
                </c:pt>
                <c:pt idx="314">
                  <c:v>4.4110358984582678</c:v>
                </c:pt>
                <c:pt idx="315">
                  <c:v>4.4080929349889884</c:v>
                </c:pt>
                <c:pt idx="316">
                  <c:v>4.4116244911521232</c:v>
                </c:pt>
                <c:pt idx="317">
                  <c:v>4.4110358984582678</c:v>
                </c:pt>
                <c:pt idx="318">
                  <c:v>4.4116244911521232</c:v>
                </c:pt>
                <c:pt idx="319">
                  <c:v>4.4075043422951321</c:v>
                </c:pt>
                <c:pt idx="320">
                  <c:v>4.4069157496012767</c:v>
                </c:pt>
                <c:pt idx="321">
                  <c:v>4.4057385642135651</c:v>
                </c:pt>
                <c:pt idx="322">
                  <c:v>4.4069157496012767</c:v>
                </c:pt>
                <c:pt idx="323">
                  <c:v>4.4051499715197098</c:v>
                </c:pt>
                <c:pt idx="324">
                  <c:v>4.4010298226627187</c:v>
                </c:pt>
                <c:pt idx="325">
                  <c:v>4.4045613788258526</c:v>
                </c:pt>
                <c:pt idx="326">
                  <c:v>4.4039727861319982</c:v>
                </c:pt>
                <c:pt idx="327">
                  <c:v>4.403384193438141</c:v>
                </c:pt>
                <c:pt idx="328">
                  <c:v>4.4022070080504294</c:v>
                </c:pt>
                <c:pt idx="329">
                  <c:v>4.4016184153565741</c:v>
                </c:pt>
                <c:pt idx="330">
                  <c:v>4.3992640445811508</c:v>
                </c:pt>
                <c:pt idx="331">
                  <c:v>4.4010298226627187</c:v>
                </c:pt>
                <c:pt idx="332">
                  <c:v>4.3986754518872946</c:v>
                </c:pt>
                <c:pt idx="333">
                  <c:v>4.3986754518872946</c:v>
                </c:pt>
                <c:pt idx="334">
                  <c:v>4.397498266499583</c:v>
                </c:pt>
                <c:pt idx="335">
                  <c:v>4.3969096738057276</c:v>
                </c:pt>
                <c:pt idx="336">
                  <c:v>4.3945553030303044</c:v>
                </c:pt>
                <c:pt idx="337">
                  <c:v>4.3986754518872946</c:v>
                </c:pt>
                <c:pt idx="338">
                  <c:v>4.3939667103364473</c:v>
                </c:pt>
                <c:pt idx="339">
                  <c:v>4.3933781176425919</c:v>
                </c:pt>
                <c:pt idx="340">
                  <c:v>4.3916123395610249</c:v>
                </c:pt>
                <c:pt idx="341">
                  <c:v>4.3916123395610249</c:v>
                </c:pt>
                <c:pt idx="342">
                  <c:v>4.3910237468671687</c:v>
                </c:pt>
                <c:pt idx="343">
                  <c:v>4.3904351541733133</c:v>
                </c:pt>
                <c:pt idx="344">
                  <c:v>4.3898465614794562</c:v>
                </c:pt>
                <c:pt idx="345">
                  <c:v>4.3886693760917446</c:v>
                </c:pt>
                <c:pt idx="346">
                  <c:v>4.3886693760917446</c:v>
                </c:pt>
                <c:pt idx="347">
                  <c:v>4.3863150053163222</c:v>
                </c:pt>
                <c:pt idx="348">
                  <c:v>4.3851378199286097</c:v>
                </c:pt>
                <c:pt idx="349">
                  <c:v>4.3886693760917446</c:v>
                </c:pt>
                <c:pt idx="350">
                  <c:v>4.3845492272347544</c:v>
                </c:pt>
                <c:pt idx="351">
                  <c:v>4.3851378199286097</c:v>
                </c:pt>
                <c:pt idx="352">
                  <c:v>4.3827834491531865</c:v>
                </c:pt>
                <c:pt idx="353">
                  <c:v>4.3816062637654749</c:v>
                </c:pt>
                <c:pt idx="354">
                  <c:v>4.3845492272347544</c:v>
                </c:pt>
                <c:pt idx="355">
                  <c:v>4.3816062637654749</c:v>
                </c:pt>
                <c:pt idx="356">
                  <c:v>4.3821948564593312</c:v>
                </c:pt>
                <c:pt idx="357">
                  <c:v>4.3798404856839079</c:v>
                </c:pt>
                <c:pt idx="358">
                  <c:v>4.3786633002961954</c:v>
                </c:pt>
                <c:pt idx="359">
                  <c:v>4.3774861149084838</c:v>
                </c:pt>
                <c:pt idx="360">
                  <c:v>4.3768975222146285</c:v>
                </c:pt>
                <c:pt idx="361">
                  <c:v>4.3780747076023401</c:v>
                </c:pt>
                <c:pt idx="362">
                  <c:v>4.3768975222146285</c:v>
                </c:pt>
                <c:pt idx="363">
                  <c:v>4.3757203368269169</c:v>
                </c:pt>
                <c:pt idx="364">
                  <c:v>4.3751317441330606</c:v>
                </c:pt>
                <c:pt idx="365">
                  <c:v>4.3751317441330606</c:v>
                </c:pt>
                <c:pt idx="366">
                  <c:v>4.3727773733576374</c:v>
                </c:pt>
                <c:pt idx="367">
                  <c:v>4.3721887806637811</c:v>
                </c:pt>
                <c:pt idx="368">
                  <c:v>4.3668914464190784</c:v>
                </c:pt>
                <c:pt idx="369">
                  <c:v>4.3704230025822133</c:v>
                </c:pt>
                <c:pt idx="370">
                  <c:v>4.3698344098883588</c:v>
                </c:pt>
                <c:pt idx="371">
                  <c:v>4.3692458171945017</c:v>
                </c:pt>
                <c:pt idx="372">
                  <c:v>4.3680686318067901</c:v>
                </c:pt>
                <c:pt idx="373">
                  <c:v>4.3674800391129347</c:v>
                </c:pt>
                <c:pt idx="374">
                  <c:v>4.3657142610313668</c:v>
                </c:pt>
                <c:pt idx="375">
                  <c:v>4.3663028537252231</c:v>
                </c:pt>
                <c:pt idx="376">
                  <c:v>4.3645370756436552</c:v>
                </c:pt>
                <c:pt idx="377">
                  <c:v>4.3592397413989525</c:v>
                </c:pt>
                <c:pt idx="378">
                  <c:v>4.3633598902559436</c:v>
                </c:pt>
                <c:pt idx="379">
                  <c:v>4.3627712975620874</c:v>
                </c:pt>
                <c:pt idx="380">
                  <c:v>4.3633598902559436</c:v>
                </c:pt>
                <c:pt idx="381">
                  <c:v>4.362182704868232</c:v>
                </c:pt>
                <c:pt idx="382">
                  <c:v>4.3610055194805204</c:v>
                </c:pt>
                <c:pt idx="383">
                  <c:v>4.3604169267866641</c:v>
                </c:pt>
                <c:pt idx="384">
                  <c:v>4.3586511487050972</c:v>
                </c:pt>
                <c:pt idx="385">
                  <c:v>4.3592397413989525</c:v>
                </c:pt>
                <c:pt idx="386">
                  <c:v>4.3580625560112409</c:v>
                </c:pt>
                <c:pt idx="387">
                  <c:v>4.3580625560112409</c:v>
                </c:pt>
                <c:pt idx="388">
                  <c:v>4.3574739633173856</c:v>
                </c:pt>
                <c:pt idx="389">
                  <c:v>4.3568853706235293</c:v>
                </c:pt>
                <c:pt idx="390">
                  <c:v>4.3539424071542498</c:v>
                </c:pt>
                <c:pt idx="391">
                  <c:v>4.3557081852358168</c:v>
                </c:pt>
                <c:pt idx="392">
                  <c:v>4.3527652217665382</c:v>
                </c:pt>
                <c:pt idx="393">
                  <c:v>4.3533538144603936</c:v>
                </c:pt>
                <c:pt idx="394">
                  <c:v>4.3533538144603936</c:v>
                </c:pt>
                <c:pt idx="395">
                  <c:v>4.350410850991115</c:v>
                </c:pt>
                <c:pt idx="396">
                  <c:v>4.350410850991115</c:v>
                </c:pt>
                <c:pt idx="397">
                  <c:v>4.3492336656034025</c:v>
                </c:pt>
                <c:pt idx="398">
                  <c:v>4.3486450729095472</c:v>
                </c:pt>
                <c:pt idx="399">
                  <c:v>4.3480564802156918</c:v>
                </c:pt>
                <c:pt idx="400">
                  <c:v>4.3474678875218356</c:v>
                </c:pt>
                <c:pt idx="401">
                  <c:v>4.3457021094402677</c:v>
                </c:pt>
                <c:pt idx="402">
                  <c:v>4.3468792948279802</c:v>
                </c:pt>
                <c:pt idx="403">
                  <c:v>4.3474678875218356</c:v>
                </c:pt>
                <c:pt idx="404">
                  <c:v>4.3404047751955659</c:v>
                </c:pt>
                <c:pt idx="405">
                  <c:v>4.3439363313587016</c:v>
                </c:pt>
                <c:pt idx="406">
                  <c:v>4.3427591459709891</c:v>
                </c:pt>
                <c:pt idx="407">
                  <c:v>4.3415819605832775</c:v>
                </c:pt>
                <c:pt idx="408">
                  <c:v>4.3409933678894204</c:v>
                </c:pt>
                <c:pt idx="409">
                  <c:v>4.3404047751955659</c:v>
                </c:pt>
                <c:pt idx="410">
                  <c:v>4.3404047751955659</c:v>
                </c:pt>
                <c:pt idx="411">
                  <c:v>4.3409933678894204</c:v>
                </c:pt>
                <c:pt idx="412">
                  <c:v>4.3380504044201418</c:v>
                </c:pt>
                <c:pt idx="413">
                  <c:v>4.3374618117262864</c:v>
                </c:pt>
                <c:pt idx="414">
                  <c:v>4.3368732190324302</c:v>
                </c:pt>
                <c:pt idx="415">
                  <c:v>4.3362846263385739</c:v>
                </c:pt>
                <c:pt idx="416">
                  <c:v>4.3351074409508623</c:v>
                </c:pt>
                <c:pt idx="417">
                  <c:v>4.3351074409508623</c:v>
                </c:pt>
                <c:pt idx="418">
                  <c:v>4.3298101067061596</c:v>
                </c:pt>
                <c:pt idx="419">
                  <c:v>4.3333416628692953</c:v>
                </c:pt>
                <c:pt idx="420">
                  <c:v>4.3298101067061596</c:v>
                </c:pt>
                <c:pt idx="421">
                  <c:v>4.3292215140123051</c:v>
                </c:pt>
                <c:pt idx="422">
                  <c:v>4.3356960336447186</c:v>
                </c:pt>
                <c:pt idx="423">
                  <c:v>4.3298101067061596</c:v>
                </c:pt>
                <c:pt idx="424">
                  <c:v>4.3303986994000168</c:v>
                </c:pt>
                <c:pt idx="425">
                  <c:v>4.3303986994000168</c:v>
                </c:pt>
                <c:pt idx="426">
                  <c:v>4.3292215140123051</c:v>
                </c:pt>
                <c:pt idx="427">
                  <c:v>4.3298101067061596</c:v>
                </c:pt>
                <c:pt idx="428">
                  <c:v>4.3274557359307364</c:v>
                </c:pt>
                <c:pt idx="429">
                  <c:v>4.3262785505430248</c:v>
                </c:pt>
                <c:pt idx="430">
                  <c:v>4.326867143236881</c:v>
                </c:pt>
                <c:pt idx="431">
                  <c:v>4.3233355870737453</c:v>
                </c:pt>
                <c:pt idx="432">
                  <c:v>4.3245127724614569</c:v>
                </c:pt>
                <c:pt idx="433">
                  <c:v>4.3245127724614569</c:v>
                </c:pt>
                <c:pt idx="434">
                  <c:v>4.3245127724614569</c:v>
                </c:pt>
                <c:pt idx="435">
                  <c:v>4.3233355870737453</c:v>
                </c:pt>
                <c:pt idx="436">
                  <c:v>4.3221584016860346</c:v>
                </c:pt>
                <c:pt idx="437">
                  <c:v>4.3215698089921775</c:v>
                </c:pt>
                <c:pt idx="438">
                  <c:v>4.3203926236044659</c:v>
                </c:pt>
                <c:pt idx="439">
                  <c:v>4.3198040309106105</c:v>
                </c:pt>
                <c:pt idx="440">
                  <c:v>4.3192154382167542</c:v>
                </c:pt>
                <c:pt idx="441">
                  <c:v>4.3180382528290435</c:v>
                </c:pt>
                <c:pt idx="442">
                  <c:v>4.3180382528290435</c:v>
                </c:pt>
                <c:pt idx="443">
                  <c:v>4.3168610674413319</c:v>
                </c:pt>
                <c:pt idx="444">
                  <c:v>4.3162724747474748</c:v>
                </c:pt>
                <c:pt idx="445">
                  <c:v>4.3156838820536203</c:v>
                </c:pt>
                <c:pt idx="446">
                  <c:v>4.3150952893597632</c:v>
                </c:pt>
                <c:pt idx="447">
                  <c:v>4.3139181039720524</c:v>
                </c:pt>
                <c:pt idx="448">
                  <c:v>4.3139181039720524</c:v>
                </c:pt>
                <c:pt idx="449">
                  <c:v>4.3121523258904846</c:v>
                </c:pt>
                <c:pt idx="450">
                  <c:v>4.3115637331966283</c:v>
                </c:pt>
                <c:pt idx="451">
                  <c:v>4.3115637331966283</c:v>
                </c:pt>
                <c:pt idx="452">
                  <c:v>4.310975140502773</c:v>
                </c:pt>
                <c:pt idx="453">
                  <c:v>4.3097979551150605</c:v>
                </c:pt>
                <c:pt idx="454">
                  <c:v>4.3103865478089167</c:v>
                </c:pt>
                <c:pt idx="455">
                  <c:v>4.3092093624212051</c:v>
                </c:pt>
                <c:pt idx="456">
                  <c:v>4.305089213564214</c:v>
                </c:pt>
                <c:pt idx="457">
                  <c:v>4.3080321770334935</c:v>
                </c:pt>
                <c:pt idx="458">
                  <c:v>4.306854991645781</c:v>
                </c:pt>
                <c:pt idx="459">
                  <c:v>4.3062663989519265</c:v>
                </c:pt>
                <c:pt idx="460">
                  <c:v>4.305089213564214</c:v>
                </c:pt>
                <c:pt idx="461">
                  <c:v>4.305089213564214</c:v>
                </c:pt>
                <c:pt idx="462">
                  <c:v>4.305089213564214</c:v>
                </c:pt>
                <c:pt idx="463">
                  <c:v>4.3039120281765024</c:v>
                </c:pt>
                <c:pt idx="464">
                  <c:v>4.3021462500949355</c:v>
                </c:pt>
                <c:pt idx="465">
                  <c:v>4.3021462500949355</c:v>
                </c:pt>
                <c:pt idx="466">
                  <c:v>4.3027348427887908</c:v>
                </c:pt>
                <c:pt idx="467">
                  <c:v>4.3003804720133676</c:v>
                </c:pt>
                <c:pt idx="468">
                  <c:v>4.299203286625656</c:v>
                </c:pt>
                <c:pt idx="469">
                  <c:v>4.2986146939317997</c:v>
                </c:pt>
                <c:pt idx="470">
                  <c:v>4.2986146939317997</c:v>
                </c:pt>
                <c:pt idx="471">
                  <c:v>4.2986146939317997</c:v>
                </c:pt>
                <c:pt idx="472">
                  <c:v>4.2974375085440881</c:v>
                </c:pt>
                <c:pt idx="473">
                  <c:v>4.2962603231563774</c:v>
                </c:pt>
                <c:pt idx="474">
                  <c:v>4.2950831377686649</c:v>
                </c:pt>
                <c:pt idx="475">
                  <c:v>4.2956717304625203</c:v>
                </c:pt>
                <c:pt idx="476">
                  <c:v>4.2956717304625203</c:v>
                </c:pt>
                <c:pt idx="477">
                  <c:v>4.2939059523809533</c:v>
                </c:pt>
                <c:pt idx="478">
                  <c:v>4.2944945450748087</c:v>
                </c:pt>
                <c:pt idx="479">
                  <c:v>4.2939059523809533</c:v>
                </c:pt>
                <c:pt idx="480">
                  <c:v>4.293317359687097</c:v>
                </c:pt>
                <c:pt idx="481">
                  <c:v>4.2927287669932417</c:v>
                </c:pt>
                <c:pt idx="482">
                  <c:v>4.2915515816055301</c:v>
                </c:pt>
                <c:pt idx="483">
                  <c:v>4.2909629889116738</c:v>
                </c:pt>
                <c:pt idx="484">
                  <c:v>4.2903743962178176</c:v>
                </c:pt>
                <c:pt idx="485">
                  <c:v>4.289197210830106</c:v>
                </c:pt>
                <c:pt idx="486">
                  <c:v>4.2880200254423944</c:v>
                </c:pt>
                <c:pt idx="487">
                  <c:v>4.2880200254423944</c:v>
                </c:pt>
                <c:pt idx="488">
                  <c:v>4.2880200254423944</c:v>
                </c:pt>
                <c:pt idx="489">
                  <c:v>4.287431432748539</c:v>
                </c:pt>
                <c:pt idx="490">
                  <c:v>4.2868428400546827</c:v>
                </c:pt>
                <c:pt idx="491">
                  <c:v>4.2862542473608274</c:v>
                </c:pt>
                <c:pt idx="492">
                  <c:v>4.2856656546669711</c:v>
                </c:pt>
                <c:pt idx="493">
                  <c:v>4.2844884692792595</c:v>
                </c:pt>
                <c:pt idx="494">
                  <c:v>4.2833112838915479</c:v>
                </c:pt>
                <c:pt idx="495">
                  <c:v>4.2833112838915479</c:v>
                </c:pt>
                <c:pt idx="496">
                  <c:v>4.2815455058099809</c:v>
                </c:pt>
                <c:pt idx="497">
                  <c:v>4.2821340985038354</c:v>
                </c:pt>
                <c:pt idx="498">
                  <c:v>4.2809569131161238</c:v>
                </c:pt>
                <c:pt idx="499">
                  <c:v>4.2803683204222684</c:v>
                </c:pt>
                <c:pt idx="500">
                  <c:v>4.2797797277284122</c:v>
                </c:pt>
                <c:pt idx="501">
                  <c:v>4.2786025423407015</c:v>
                </c:pt>
                <c:pt idx="502">
                  <c:v>4.2780139496468452</c:v>
                </c:pt>
                <c:pt idx="503">
                  <c:v>4.2768367642591336</c:v>
                </c:pt>
                <c:pt idx="504">
                  <c:v>4.2768367642591336</c:v>
                </c:pt>
                <c:pt idx="505">
                  <c:v>4.2762481715652774</c:v>
                </c:pt>
                <c:pt idx="506">
                  <c:v>4.2762481715652774</c:v>
                </c:pt>
                <c:pt idx="507">
                  <c:v>4.2750709861775658</c:v>
                </c:pt>
                <c:pt idx="508">
                  <c:v>4.2738938007898541</c:v>
                </c:pt>
                <c:pt idx="509">
                  <c:v>4.2727166154021425</c:v>
                </c:pt>
                <c:pt idx="510">
                  <c:v>4.2727166154021425</c:v>
                </c:pt>
                <c:pt idx="511">
                  <c:v>4.2721280227082863</c:v>
                </c:pt>
                <c:pt idx="512">
                  <c:v>4.2709508373205747</c:v>
                </c:pt>
                <c:pt idx="513">
                  <c:v>4.2703622446267193</c:v>
                </c:pt>
                <c:pt idx="514">
                  <c:v>4.2697736519328631</c:v>
                </c:pt>
                <c:pt idx="515">
                  <c:v>4.2691850592390077</c:v>
                </c:pt>
                <c:pt idx="516">
                  <c:v>4.2685964665451515</c:v>
                </c:pt>
                <c:pt idx="517">
                  <c:v>4.2680078738512961</c:v>
                </c:pt>
                <c:pt idx="518">
                  <c:v>4.2668306884635845</c:v>
                </c:pt>
                <c:pt idx="519">
                  <c:v>4.2668306884635845</c:v>
                </c:pt>
                <c:pt idx="520">
                  <c:v>4.2662420957697273</c:v>
                </c:pt>
                <c:pt idx="521">
                  <c:v>4.265653503075872</c:v>
                </c:pt>
                <c:pt idx="522">
                  <c:v>4.2650649103820166</c:v>
                </c:pt>
                <c:pt idx="523">
                  <c:v>4.2650649103820166</c:v>
                </c:pt>
                <c:pt idx="524">
                  <c:v>4.2644763176881604</c:v>
                </c:pt>
                <c:pt idx="525">
                  <c:v>4.2632991323004488</c:v>
                </c:pt>
                <c:pt idx="526">
                  <c:v>4.2627105396065925</c:v>
                </c:pt>
                <c:pt idx="527">
                  <c:v>4.2621219469127372</c:v>
                </c:pt>
                <c:pt idx="528">
                  <c:v>4.2615333542188809</c:v>
                </c:pt>
                <c:pt idx="529">
                  <c:v>4.2609447615250255</c:v>
                </c:pt>
                <c:pt idx="530">
                  <c:v>4.2603561688311693</c:v>
                </c:pt>
                <c:pt idx="531">
                  <c:v>4.2597675761373139</c:v>
                </c:pt>
                <c:pt idx="532">
                  <c:v>4.2591789834434577</c:v>
                </c:pt>
                <c:pt idx="533">
                  <c:v>4.2585903907496023</c:v>
                </c:pt>
                <c:pt idx="534">
                  <c:v>4.2574132053618898</c:v>
                </c:pt>
                <c:pt idx="535">
                  <c:v>4.2568246126680354</c:v>
                </c:pt>
                <c:pt idx="536">
                  <c:v>4.2562360199741782</c:v>
                </c:pt>
                <c:pt idx="537">
                  <c:v>4.2556474272803237</c:v>
                </c:pt>
                <c:pt idx="538">
                  <c:v>4.2544702418926112</c:v>
                </c:pt>
                <c:pt idx="539">
                  <c:v>4.253881649198755</c:v>
                </c:pt>
                <c:pt idx="540">
                  <c:v>4.2527044638110434</c:v>
                </c:pt>
                <c:pt idx="541">
                  <c:v>4.252115871117188</c:v>
                </c:pt>
                <c:pt idx="542">
                  <c:v>4.2515272784233318</c:v>
                </c:pt>
                <c:pt idx="543">
                  <c:v>4.2509386857294755</c:v>
                </c:pt>
                <c:pt idx="544">
                  <c:v>4.2497615003417639</c:v>
                </c:pt>
                <c:pt idx="545">
                  <c:v>4.2485843149540523</c:v>
                </c:pt>
                <c:pt idx="546">
                  <c:v>4.2479957222601961</c:v>
                </c:pt>
                <c:pt idx="547">
                  <c:v>4.2474071295663416</c:v>
                </c:pt>
                <c:pt idx="548">
                  <c:v>4.2468185368724845</c:v>
                </c:pt>
                <c:pt idx="549">
                  <c:v>4.2456413514847728</c:v>
                </c:pt>
                <c:pt idx="550">
                  <c:v>4.2450527587909175</c:v>
                </c:pt>
                <c:pt idx="551">
                  <c:v>4.2438755734032059</c:v>
                </c:pt>
                <c:pt idx="552">
                  <c:v>4.2432869807093505</c:v>
                </c:pt>
                <c:pt idx="553">
                  <c:v>4.2426983880154934</c:v>
                </c:pt>
                <c:pt idx="554">
                  <c:v>4.2426983880154934</c:v>
                </c:pt>
                <c:pt idx="555">
                  <c:v>4.2409326099339273</c:v>
                </c:pt>
                <c:pt idx="556">
                  <c:v>4.2409326099339273</c:v>
                </c:pt>
                <c:pt idx="557">
                  <c:v>4.2397554245462148</c:v>
                </c:pt>
                <c:pt idx="558">
                  <c:v>4.2397554245462148</c:v>
                </c:pt>
                <c:pt idx="559">
                  <c:v>4.2385782391585032</c:v>
                </c:pt>
                <c:pt idx="560">
                  <c:v>4.2379896464646469</c:v>
                </c:pt>
                <c:pt idx="561">
                  <c:v>4.2368124610769353</c:v>
                </c:pt>
                <c:pt idx="562">
                  <c:v>4.2362238683830791</c:v>
                </c:pt>
                <c:pt idx="563">
                  <c:v>4.2350466829953684</c:v>
                </c:pt>
                <c:pt idx="564">
                  <c:v>4.2344580903015121</c:v>
                </c:pt>
                <c:pt idx="565">
                  <c:v>4.2344580903015121</c:v>
                </c:pt>
                <c:pt idx="566">
                  <c:v>4.2338694976076567</c:v>
                </c:pt>
                <c:pt idx="567">
                  <c:v>4.2326923122199451</c:v>
                </c:pt>
                <c:pt idx="568">
                  <c:v>4.232103719526088</c:v>
                </c:pt>
                <c:pt idx="569">
                  <c:v>4.2309265341383773</c:v>
                </c:pt>
                <c:pt idx="570">
                  <c:v>4.2309265341383773</c:v>
                </c:pt>
                <c:pt idx="571">
                  <c:v>4.2297493487506657</c:v>
                </c:pt>
                <c:pt idx="572">
                  <c:v>4.2285721633629541</c:v>
                </c:pt>
                <c:pt idx="573">
                  <c:v>4.2279835706690969</c:v>
                </c:pt>
                <c:pt idx="574">
                  <c:v>4.2273949779752424</c:v>
                </c:pt>
                <c:pt idx="575">
                  <c:v>4.2268063852813853</c:v>
                </c:pt>
                <c:pt idx="576">
                  <c:v>4.2273949779752424</c:v>
                </c:pt>
                <c:pt idx="577">
                  <c:v>4.2250406071998183</c:v>
                </c:pt>
                <c:pt idx="578">
                  <c:v>4.224452014505963</c:v>
                </c:pt>
                <c:pt idx="579">
                  <c:v>4.2238634218121067</c:v>
                </c:pt>
                <c:pt idx="580">
                  <c:v>4.2238634218121067</c:v>
                </c:pt>
                <c:pt idx="581">
                  <c:v>4.2232748291182505</c:v>
                </c:pt>
                <c:pt idx="582">
                  <c:v>4.2226862364243951</c:v>
                </c:pt>
                <c:pt idx="583">
                  <c:v>4.2215090510366835</c:v>
                </c:pt>
                <c:pt idx="584">
                  <c:v>4.2209204583428273</c:v>
                </c:pt>
                <c:pt idx="585">
                  <c:v>4.2203318656489719</c:v>
                </c:pt>
                <c:pt idx="586">
                  <c:v>4.2197432729551156</c:v>
                </c:pt>
                <c:pt idx="587">
                  <c:v>4.2191546802612603</c:v>
                </c:pt>
                <c:pt idx="588">
                  <c:v>4.2185660875674031</c:v>
                </c:pt>
                <c:pt idx="589">
                  <c:v>4.2179774948735487</c:v>
                </c:pt>
                <c:pt idx="590">
                  <c:v>4.2168003094858362</c:v>
                </c:pt>
                <c:pt idx="591">
                  <c:v>4.2168003094858362</c:v>
                </c:pt>
                <c:pt idx="592">
                  <c:v>4.2156231240981246</c:v>
                </c:pt>
                <c:pt idx="593">
                  <c:v>4.2150345314042692</c:v>
                </c:pt>
                <c:pt idx="594">
                  <c:v>4.214445938710413</c:v>
                </c:pt>
                <c:pt idx="595">
                  <c:v>4.2132687533227013</c:v>
                </c:pt>
                <c:pt idx="596">
                  <c:v>4.212680160628846</c:v>
                </c:pt>
                <c:pt idx="597">
                  <c:v>4.212680160628846</c:v>
                </c:pt>
                <c:pt idx="598">
                  <c:v>4.2115029752411344</c:v>
                </c:pt>
                <c:pt idx="599">
                  <c:v>4.2115029752411344</c:v>
                </c:pt>
                <c:pt idx="600">
                  <c:v>4.2109143825472781</c:v>
                </c:pt>
                <c:pt idx="601">
                  <c:v>4.2103257898534219</c:v>
                </c:pt>
                <c:pt idx="602">
                  <c:v>4.2091486044657103</c:v>
                </c:pt>
                <c:pt idx="603">
                  <c:v>4.2097371971595665</c:v>
                </c:pt>
                <c:pt idx="604">
                  <c:v>4.208560011771854</c:v>
                </c:pt>
                <c:pt idx="605">
                  <c:v>4.2079714190779995</c:v>
                </c:pt>
                <c:pt idx="606">
                  <c:v>4.2073828263841424</c:v>
                </c:pt>
                <c:pt idx="607">
                  <c:v>4.2073828263841424</c:v>
                </c:pt>
                <c:pt idx="608">
                  <c:v>4.206794233690287</c:v>
                </c:pt>
                <c:pt idx="609">
                  <c:v>4.2062056409964308</c:v>
                </c:pt>
                <c:pt idx="610">
                  <c:v>4.2056170483025754</c:v>
                </c:pt>
                <c:pt idx="611">
                  <c:v>4.2050284556087192</c:v>
                </c:pt>
                <c:pt idx="612">
                  <c:v>4.2038512702210076</c:v>
                </c:pt>
                <c:pt idx="613">
                  <c:v>4.2038512702210076</c:v>
                </c:pt>
                <c:pt idx="614">
                  <c:v>4.202674084833296</c:v>
                </c:pt>
                <c:pt idx="615">
                  <c:v>4.2020854921394397</c:v>
                </c:pt>
                <c:pt idx="616">
                  <c:v>4.2020854921394397</c:v>
                </c:pt>
                <c:pt idx="617">
                  <c:v>4.2014968994455844</c:v>
                </c:pt>
                <c:pt idx="618">
                  <c:v>4.2009083067517281</c:v>
                </c:pt>
                <c:pt idx="619">
                  <c:v>4.1997311213640174</c:v>
                </c:pt>
                <c:pt idx="620">
                  <c:v>4.1997311213640174</c:v>
                </c:pt>
                <c:pt idx="621">
                  <c:v>4.1985539359763049</c:v>
                </c:pt>
                <c:pt idx="622">
                  <c:v>4.1979653432824495</c:v>
                </c:pt>
                <c:pt idx="623">
                  <c:v>4.1967881578947379</c:v>
                </c:pt>
                <c:pt idx="624">
                  <c:v>4.1950223798131701</c:v>
                </c:pt>
                <c:pt idx="625">
                  <c:v>4.1956109725070263</c:v>
                </c:pt>
                <c:pt idx="626">
                  <c:v>4.1956109725070263</c:v>
                </c:pt>
                <c:pt idx="627">
                  <c:v>4.1944337871193147</c:v>
                </c:pt>
                <c:pt idx="628">
                  <c:v>4.1938451944254576</c:v>
                </c:pt>
                <c:pt idx="629">
                  <c:v>4.1932566017316031</c:v>
                </c:pt>
                <c:pt idx="630">
                  <c:v>4.1926680090377459</c:v>
                </c:pt>
                <c:pt idx="631">
                  <c:v>4.1920794163438906</c:v>
                </c:pt>
                <c:pt idx="632">
                  <c:v>4.1914908236500352</c:v>
                </c:pt>
                <c:pt idx="633">
                  <c:v>4.190902230956179</c:v>
                </c:pt>
                <c:pt idx="634">
                  <c:v>4.1903136382623236</c:v>
                </c:pt>
                <c:pt idx="635">
                  <c:v>4.1897250455684674</c:v>
                </c:pt>
                <c:pt idx="636">
                  <c:v>4.1891364528746111</c:v>
                </c:pt>
                <c:pt idx="637">
                  <c:v>4.1879592674868995</c:v>
                </c:pt>
                <c:pt idx="638">
                  <c:v>4.1873706747930433</c:v>
                </c:pt>
                <c:pt idx="639">
                  <c:v>4.1861934894053325</c:v>
                </c:pt>
                <c:pt idx="640">
                  <c:v>4.1856048967114763</c:v>
                </c:pt>
                <c:pt idx="641">
                  <c:v>4.1856048967114763</c:v>
                </c:pt>
                <c:pt idx="642">
                  <c:v>4.1856048967114763</c:v>
                </c:pt>
                <c:pt idx="643">
                  <c:v>4.1844277113237647</c:v>
                </c:pt>
                <c:pt idx="644">
                  <c:v>4.1838391186299084</c:v>
                </c:pt>
                <c:pt idx="645">
                  <c:v>4.1832505259360531</c:v>
                </c:pt>
                <c:pt idx="646">
                  <c:v>4.1826619332421968</c:v>
                </c:pt>
                <c:pt idx="647">
                  <c:v>4.1814847478544852</c:v>
                </c:pt>
                <c:pt idx="648">
                  <c:v>4.1814847478544852</c:v>
                </c:pt>
                <c:pt idx="649">
                  <c:v>4.1803075624667736</c:v>
                </c:pt>
                <c:pt idx="650">
                  <c:v>4.1803075624667736</c:v>
                </c:pt>
                <c:pt idx="651">
                  <c:v>4.1797189697729182</c:v>
                </c:pt>
                <c:pt idx="652">
                  <c:v>4.1791303770790611</c:v>
                </c:pt>
                <c:pt idx="653">
                  <c:v>4.1785417843852066</c:v>
                </c:pt>
                <c:pt idx="654">
                  <c:v>4.1779531916913504</c:v>
                </c:pt>
                <c:pt idx="655">
                  <c:v>4.1767760063036388</c:v>
                </c:pt>
                <c:pt idx="656">
                  <c:v>4.1761874136097825</c:v>
                </c:pt>
                <c:pt idx="657">
                  <c:v>4.1755988209159272</c:v>
                </c:pt>
                <c:pt idx="658">
                  <c:v>4.1750102282220709</c:v>
                </c:pt>
                <c:pt idx="659">
                  <c:v>4.1744216355282147</c:v>
                </c:pt>
                <c:pt idx="660">
                  <c:v>4.1738330428343602</c:v>
                </c:pt>
                <c:pt idx="661">
                  <c:v>4.173244450140503</c:v>
                </c:pt>
                <c:pt idx="662">
                  <c:v>4.1726558574466477</c:v>
                </c:pt>
                <c:pt idx="663">
                  <c:v>4.1720672647527914</c:v>
                </c:pt>
                <c:pt idx="664">
                  <c:v>4.1714786720589361</c:v>
                </c:pt>
                <c:pt idx="665">
                  <c:v>4.1714786720589361</c:v>
                </c:pt>
                <c:pt idx="666">
                  <c:v>4.1714786720589361</c:v>
                </c:pt>
                <c:pt idx="667">
                  <c:v>4.1703014866712245</c:v>
                </c:pt>
                <c:pt idx="668">
                  <c:v>4.1697128939773682</c:v>
                </c:pt>
                <c:pt idx="669">
                  <c:v>4.1685357085896575</c:v>
                </c:pt>
                <c:pt idx="670">
                  <c:v>4.1679471158958004</c:v>
                </c:pt>
                <c:pt idx="671">
                  <c:v>4.1673585232019459</c:v>
                </c:pt>
                <c:pt idx="672">
                  <c:v>4.1661813378142334</c:v>
                </c:pt>
                <c:pt idx="673">
                  <c:v>4.1655927451203771</c:v>
                </c:pt>
                <c:pt idx="674">
                  <c:v>4.1661813378142334</c:v>
                </c:pt>
                <c:pt idx="675">
                  <c:v>4.1644155597326655</c:v>
                </c:pt>
                <c:pt idx="676">
                  <c:v>4.1626497816510977</c:v>
                </c:pt>
                <c:pt idx="677">
                  <c:v>4.1626497816510977</c:v>
                </c:pt>
                <c:pt idx="678">
                  <c:v>4.1614725962633861</c:v>
                </c:pt>
                <c:pt idx="679">
                  <c:v>4.1608840035695307</c:v>
                </c:pt>
                <c:pt idx="680">
                  <c:v>4.1602954108756753</c:v>
                </c:pt>
                <c:pt idx="681">
                  <c:v>4.1597068181818182</c:v>
                </c:pt>
                <c:pt idx="682">
                  <c:v>4.1585296327941066</c:v>
                </c:pt>
                <c:pt idx="683">
                  <c:v>4.1585296327941066</c:v>
                </c:pt>
                <c:pt idx="684">
                  <c:v>4.157352447406395</c:v>
                </c:pt>
                <c:pt idx="685">
                  <c:v>4.1561752620186843</c:v>
                </c:pt>
                <c:pt idx="686">
                  <c:v>4.155586669324828</c:v>
                </c:pt>
                <c:pt idx="687">
                  <c:v>4.1549980766309726</c:v>
                </c:pt>
                <c:pt idx="688">
                  <c:v>4.1544094839371155</c:v>
                </c:pt>
                <c:pt idx="689">
                  <c:v>4.153820891243261</c:v>
                </c:pt>
                <c:pt idx="690">
                  <c:v>4.1526437058555494</c:v>
                </c:pt>
                <c:pt idx="691">
                  <c:v>4.1526437058555494</c:v>
                </c:pt>
                <c:pt idx="692">
                  <c:v>4.1514665204678369</c:v>
                </c:pt>
                <c:pt idx="693">
                  <c:v>4.1508779277739816</c:v>
                </c:pt>
                <c:pt idx="694">
                  <c:v>4.1502893350801253</c:v>
                </c:pt>
                <c:pt idx="695">
                  <c:v>4.1497007423862691</c:v>
                </c:pt>
                <c:pt idx="696">
                  <c:v>4.1491121496924137</c:v>
                </c:pt>
                <c:pt idx="697">
                  <c:v>4.1485235569985575</c:v>
                </c:pt>
                <c:pt idx="698">
                  <c:v>4.1479349643047021</c:v>
                </c:pt>
                <c:pt idx="699">
                  <c:v>4.1467577789169905</c:v>
                </c:pt>
                <c:pt idx="700">
                  <c:v>4.1461691862231342</c:v>
                </c:pt>
                <c:pt idx="701">
                  <c:v>4.1455805935292789</c:v>
                </c:pt>
                <c:pt idx="702">
                  <c:v>4.1455805935292789</c:v>
                </c:pt>
                <c:pt idx="703">
                  <c:v>4.1438148154477101</c:v>
                </c:pt>
                <c:pt idx="704">
                  <c:v>4.1432262227538548</c:v>
                </c:pt>
                <c:pt idx="705">
                  <c:v>4.1426376300599994</c:v>
                </c:pt>
                <c:pt idx="706">
                  <c:v>4.1420490373661432</c:v>
                </c:pt>
                <c:pt idx="707">
                  <c:v>4.1414604446722878</c:v>
                </c:pt>
                <c:pt idx="708">
                  <c:v>4.1408718519784316</c:v>
                </c:pt>
                <c:pt idx="709">
                  <c:v>4.1402832592845762</c:v>
                </c:pt>
                <c:pt idx="710">
                  <c:v>4.1391060738968646</c:v>
                </c:pt>
                <c:pt idx="711">
                  <c:v>4.1396946665907191</c:v>
                </c:pt>
                <c:pt idx="712">
                  <c:v>4.137928888509153</c:v>
                </c:pt>
                <c:pt idx="713">
                  <c:v>4.1367517031214405</c:v>
                </c:pt>
                <c:pt idx="714">
                  <c:v>4.137928888509153</c:v>
                </c:pt>
                <c:pt idx="715">
                  <c:v>4.1361631104275851</c:v>
                </c:pt>
                <c:pt idx="716">
                  <c:v>4.1355745177337289</c:v>
                </c:pt>
                <c:pt idx="717">
                  <c:v>4.1349859250398726</c:v>
                </c:pt>
                <c:pt idx="718">
                  <c:v>4.1343973323460181</c:v>
                </c:pt>
                <c:pt idx="719">
                  <c:v>4.133808739652161</c:v>
                </c:pt>
                <c:pt idx="720">
                  <c:v>4.1326315542644494</c:v>
                </c:pt>
                <c:pt idx="721">
                  <c:v>4.1314543688767378</c:v>
                </c:pt>
                <c:pt idx="722">
                  <c:v>4.1314543688767378</c:v>
                </c:pt>
                <c:pt idx="723">
                  <c:v>4.1302771834890262</c:v>
                </c:pt>
                <c:pt idx="724">
                  <c:v>4.1296885907951708</c:v>
                </c:pt>
                <c:pt idx="725">
                  <c:v>4.1296885907951708</c:v>
                </c:pt>
                <c:pt idx="726">
                  <c:v>4.1285114054074583</c:v>
                </c:pt>
                <c:pt idx="727">
                  <c:v>4.127922812713603</c:v>
                </c:pt>
                <c:pt idx="728">
                  <c:v>4.1267456273258913</c:v>
                </c:pt>
                <c:pt idx="729">
                  <c:v>4.1261570346320351</c:v>
                </c:pt>
                <c:pt idx="730">
                  <c:v>4.1243912565504681</c:v>
                </c:pt>
                <c:pt idx="731">
                  <c:v>4.1255684419381797</c:v>
                </c:pt>
                <c:pt idx="732">
                  <c:v>4.1243912565504681</c:v>
                </c:pt>
                <c:pt idx="733">
                  <c:v>4.1243912565504681</c:v>
                </c:pt>
                <c:pt idx="734">
                  <c:v>4.1238026638566119</c:v>
                </c:pt>
                <c:pt idx="735">
                  <c:v>4.1232140711627565</c:v>
                </c:pt>
                <c:pt idx="736">
                  <c:v>4.122036885775044</c:v>
                </c:pt>
                <c:pt idx="737">
                  <c:v>4.122036885775044</c:v>
                </c:pt>
                <c:pt idx="738">
                  <c:v>4.1214482930811887</c:v>
                </c:pt>
                <c:pt idx="739">
                  <c:v>4.1202711076934762</c:v>
                </c:pt>
                <c:pt idx="740">
                  <c:v>4.1196825149996217</c:v>
                </c:pt>
                <c:pt idx="741">
                  <c:v>4.1190939223057645</c:v>
                </c:pt>
                <c:pt idx="742">
                  <c:v>4.1185053296119092</c:v>
                </c:pt>
                <c:pt idx="743">
                  <c:v>4.1185053296119092</c:v>
                </c:pt>
                <c:pt idx="744">
                  <c:v>4.1167395515303422</c:v>
                </c:pt>
                <c:pt idx="745">
                  <c:v>4.116150958836486</c:v>
                </c:pt>
                <c:pt idx="746">
                  <c:v>4.1155623661426297</c:v>
                </c:pt>
                <c:pt idx="747">
                  <c:v>4.1155623661426297</c:v>
                </c:pt>
                <c:pt idx="748">
                  <c:v>4.1149737734487744</c:v>
                </c:pt>
                <c:pt idx="749">
                  <c:v>4.1149737734487744</c:v>
                </c:pt>
                <c:pt idx="750">
                  <c:v>4.1137965880610619</c:v>
                </c:pt>
                <c:pt idx="751">
                  <c:v>4.1126194026733511</c:v>
                </c:pt>
                <c:pt idx="752">
                  <c:v>4.1120308099794949</c:v>
                </c:pt>
                <c:pt idx="753">
                  <c:v>4.1108536245917833</c:v>
                </c:pt>
                <c:pt idx="754">
                  <c:v>4.110265031897927</c:v>
                </c:pt>
                <c:pt idx="755">
                  <c:v>4.110265031897927</c:v>
                </c:pt>
                <c:pt idx="756">
                  <c:v>4.1090878465102154</c:v>
                </c:pt>
                <c:pt idx="757">
                  <c:v>4.1096764392040717</c:v>
                </c:pt>
                <c:pt idx="758">
                  <c:v>4.1084992538163601</c:v>
                </c:pt>
                <c:pt idx="759">
                  <c:v>4.1079106611225038</c:v>
                </c:pt>
                <c:pt idx="760">
                  <c:v>4.1073220684286484</c:v>
                </c:pt>
                <c:pt idx="761">
                  <c:v>4.1067334757347922</c:v>
                </c:pt>
                <c:pt idx="762">
                  <c:v>4.1061448830409368</c:v>
                </c:pt>
                <c:pt idx="763">
                  <c:v>4.1055562903470797</c:v>
                </c:pt>
                <c:pt idx="764">
                  <c:v>4.1037905122655127</c:v>
                </c:pt>
                <c:pt idx="765">
                  <c:v>4.1037905122655127</c:v>
                </c:pt>
                <c:pt idx="766">
                  <c:v>4.1026133268778011</c:v>
                </c:pt>
                <c:pt idx="767">
                  <c:v>4.1026133268778011</c:v>
                </c:pt>
                <c:pt idx="768">
                  <c:v>4.1020247341839458</c:v>
                </c:pt>
                <c:pt idx="769">
                  <c:v>4.1008475487962333</c:v>
                </c:pt>
                <c:pt idx="770">
                  <c:v>4.1202711076934762</c:v>
                </c:pt>
                <c:pt idx="771">
                  <c:v>4.1002589561023779</c:v>
                </c:pt>
                <c:pt idx="772">
                  <c:v>4.0990817707146663</c:v>
                </c:pt>
                <c:pt idx="773">
                  <c:v>4.0979045853269547</c:v>
                </c:pt>
                <c:pt idx="774">
                  <c:v>4.0973159926330984</c:v>
                </c:pt>
                <c:pt idx="775">
                  <c:v>4.0973159926330984</c:v>
                </c:pt>
                <c:pt idx="776">
                  <c:v>4.0967273999392431</c:v>
                </c:pt>
                <c:pt idx="777">
                  <c:v>4.0961388072453868</c:v>
                </c:pt>
                <c:pt idx="778">
                  <c:v>4.0949616218576761</c:v>
                </c:pt>
                <c:pt idx="779">
                  <c:v>4.094373029163819</c:v>
                </c:pt>
                <c:pt idx="780">
                  <c:v>4.0937844364699645</c:v>
                </c:pt>
                <c:pt idx="781">
                  <c:v>4.092607251082252</c:v>
                </c:pt>
                <c:pt idx="782">
                  <c:v>4.092607251082252</c:v>
                </c:pt>
                <c:pt idx="783">
                  <c:v>4.0920186583883957</c:v>
                </c:pt>
                <c:pt idx="784">
                  <c:v>4.0908414730006841</c:v>
                </c:pt>
                <c:pt idx="785">
                  <c:v>4.0902528803068288</c:v>
                </c:pt>
                <c:pt idx="786">
                  <c:v>4.0908414730006841</c:v>
                </c:pt>
                <c:pt idx="787">
                  <c:v>4.0890756949191163</c:v>
                </c:pt>
                <c:pt idx="788">
                  <c:v>4.0878985095314047</c:v>
                </c:pt>
                <c:pt idx="789">
                  <c:v>4.0873099168375493</c:v>
                </c:pt>
                <c:pt idx="790">
                  <c:v>4.086721324143693</c:v>
                </c:pt>
                <c:pt idx="791">
                  <c:v>4.086721324143693</c:v>
                </c:pt>
                <c:pt idx="792">
                  <c:v>4.0849555460621252</c:v>
                </c:pt>
                <c:pt idx="793">
                  <c:v>4.0843669533682698</c:v>
                </c:pt>
                <c:pt idx="794">
                  <c:v>4.0837783606744136</c:v>
                </c:pt>
                <c:pt idx="795">
                  <c:v>4.0831897679805582</c:v>
                </c:pt>
                <c:pt idx="796">
                  <c:v>4.082601175286702</c:v>
                </c:pt>
                <c:pt idx="797">
                  <c:v>4.0814239898989912</c:v>
                </c:pt>
                <c:pt idx="798">
                  <c:v>4.0814239898989912</c:v>
                </c:pt>
                <c:pt idx="799">
                  <c:v>4.0808353972051341</c:v>
                </c:pt>
                <c:pt idx="800">
                  <c:v>4.0802468045112796</c:v>
                </c:pt>
                <c:pt idx="801">
                  <c:v>4.0784810264297109</c:v>
                </c:pt>
                <c:pt idx="802">
                  <c:v>4.079069619123568</c:v>
                </c:pt>
                <c:pt idx="803">
                  <c:v>4.0778924337358555</c:v>
                </c:pt>
                <c:pt idx="804">
                  <c:v>4.0767152483481439</c:v>
                </c:pt>
                <c:pt idx="805">
                  <c:v>4.0761266556542877</c:v>
                </c:pt>
                <c:pt idx="806">
                  <c:v>4.0755380629604323</c:v>
                </c:pt>
                <c:pt idx="807">
                  <c:v>4.0743608775727198</c:v>
                </c:pt>
                <c:pt idx="808">
                  <c:v>4.0737722848788644</c:v>
                </c:pt>
                <c:pt idx="809">
                  <c:v>4.0725950994911528</c:v>
                </c:pt>
                <c:pt idx="810">
                  <c:v>4.0720065067972975</c:v>
                </c:pt>
                <c:pt idx="811">
                  <c:v>4.0714179141034403</c:v>
                </c:pt>
                <c:pt idx="812">
                  <c:v>4.0702407287157287</c:v>
                </c:pt>
                <c:pt idx="813">
                  <c:v>4.0696521360218734</c:v>
                </c:pt>
                <c:pt idx="814">
                  <c:v>4.0684749506341618</c:v>
                </c:pt>
                <c:pt idx="815">
                  <c:v>4.0684749506341618</c:v>
                </c:pt>
                <c:pt idx="816">
                  <c:v>4.0678863579403064</c:v>
                </c:pt>
                <c:pt idx="817">
                  <c:v>4.0667091725525948</c:v>
                </c:pt>
                <c:pt idx="818">
                  <c:v>4.0667091725525948</c:v>
                </c:pt>
                <c:pt idx="819">
                  <c:v>4.0661205798587376</c:v>
                </c:pt>
                <c:pt idx="820">
                  <c:v>4.064943394471026</c:v>
                </c:pt>
                <c:pt idx="821">
                  <c:v>4.064943394471026</c:v>
                </c:pt>
                <c:pt idx="822">
                  <c:v>4.0643548017771716</c:v>
                </c:pt>
                <c:pt idx="823">
                  <c:v>4.0631776163894591</c:v>
                </c:pt>
                <c:pt idx="824">
                  <c:v>4.0637662090833153</c:v>
                </c:pt>
                <c:pt idx="825">
                  <c:v>4.0620004310017475</c:v>
                </c:pt>
                <c:pt idx="826">
                  <c:v>4.0620004310017475</c:v>
                </c:pt>
                <c:pt idx="827">
                  <c:v>4.0608232456140358</c:v>
                </c:pt>
                <c:pt idx="828">
                  <c:v>4.0602346529201796</c:v>
                </c:pt>
                <c:pt idx="829">
                  <c:v>4.0602346529201796</c:v>
                </c:pt>
                <c:pt idx="830">
                  <c:v>4.059057467532468</c:v>
                </c:pt>
                <c:pt idx="831">
                  <c:v>4.0578802821447564</c:v>
                </c:pt>
                <c:pt idx="832">
                  <c:v>4.0584688748386126</c:v>
                </c:pt>
                <c:pt idx="833">
                  <c:v>4.0578802821447564</c:v>
                </c:pt>
                <c:pt idx="834">
                  <c:v>4.0567030967570439</c:v>
                </c:pt>
                <c:pt idx="835">
                  <c:v>4.0561145040631894</c:v>
                </c:pt>
                <c:pt idx="836">
                  <c:v>4.0555259113693332</c:v>
                </c:pt>
                <c:pt idx="837">
                  <c:v>4.0543487259816215</c:v>
                </c:pt>
                <c:pt idx="838">
                  <c:v>4.0543487259816215</c:v>
                </c:pt>
                <c:pt idx="839">
                  <c:v>4.0490513917369189</c:v>
                </c:pt>
                <c:pt idx="840">
                  <c:v>4.0531715405939099</c:v>
                </c:pt>
                <c:pt idx="841">
                  <c:v>4.0525829479000537</c:v>
                </c:pt>
                <c:pt idx="842">
                  <c:v>4.0514057625123421</c:v>
                </c:pt>
                <c:pt idx="843">
                  <c:v>4.0402225013290805</c:v>
                </c:pt>
                <c:pt idx="844">
                  <c:v>4.0502285771246305</c:v>
                </c:pt>
                <c:pt idx="845">
                  <c:v>4.0490513917369189</c:v>
                </c:pt>
                <c:pt idx="846">
                  <c:v>4.0549373186754769</c:v>
                </c:pt>
                <c:pt idx="847">
                  <c:v>4.0484627990430626</c:v>
                </c:pt>
                <c:pt idx="848">
                  <c:v>4.0449312428799278</c:v>
                </c:pt>
                <c:pt idx="849">
                  <c:v>4.0461084282676403</c:v>
                </c:pt>
                <c:pt idx="850">
                  <c:v>4.0508171698184867</c:v>
                </c:pt>
                <c:pt idx="851">
                  <c:v>4.0443426501860715</c:v>
                </c:pt>
                <c:pt idx="852">
                  <c:v>4.0443426501860715</c:v>
                </c:pt>
                <c:pt idx="853">
                  <c:v>4.0443426501860715</c:v>
                </c:pt>
                <c:pt idx="854">
                  <c:v>4.0437540574922162</c:v>
                </c:pt>
                <c:pt idx="855">
                  <c:v>4.0431654647983599</c:v>
                </c:pt>
                <c:pt idx="856">
                  <c:v>4.0425768721045046</c:v>
                </c:pt>
                <c:pt idx="857">
                  <c:v>4.0419882794106483</c:v>
                </c:pt>
                <c:pt idx="858">
                  <c:v>4.0408110940229367</c:v>
                </c:pt>
                <c:pt idx="859">
                  <c:v>4.0402225013290805</c:v>
                </c:pt>
                <c:pt idx="860">
                  <c:v>4.0402225013290805</c:v>
                </c:pt>
                <c:pt idx="861">
                  <c:v>4.0396339086352251</c:v>
                </c:pt>
                <c:pt idx="862">
                  <c:v>4.0390453159413688</c:v>
                </c:pt>
                <c:pt idx="863">
                  <c:v>4.0390453159413688</c:v>
                </c:pt>
                <c:pt idx="864">
                  <c:v>4.0390453159413688</c:v>
                </c:pt>
                <c:pt idx="865">
                  <c:v>4.0384567232475135</c:v>
                </c:pt>
                <c:pt idx="866">
                  <c:v>4.0372795378598019</c:v>
                </c:pt>
                <c:pt idx="867">
                  <c:v>4.0378681305536581</c:v>
                </c:pt>
                <c:pt idx="868">
                  <c:v>4.0366909451659456</c:v>
                </c:pt>
                <c:pt idx="869">
                  <c:v>4.035513759778234</c:v>
                </c:pt>
                <c:pt idx="870">
                  <c:v>4.035513759778234</c:v>
                </c:pt>
                <c:pt idx="871">
                  <c:v>4.0331593890028108</c:v>
                </c:pt>
                <c:pt idx="872">
                  <c:v>4.033747981696667</c:v>
                </c:pt>
                <c:pt idx="873">
                  <c:v>4.0331593890028108</c:v>
                </c:pt>
                <c:pt idx="874">
                  <c:v>4.0331593890028108</c:v>
                </c:pt>
                <c:pt idx="875">
                  <c:v>4.0319822036150983</c:v>
                </c:pt>
                <c:pt idx="876">
                  <c:v>4.0308050182273867</c:v>
                </c:pt>
                <c:pt idx="877">
                  <c:v>4.0313936109212438</c:v>
                </c:pt>
                <c:pt idx="878">
                  <c:v>4.0302164255335313</c:v>
                </c:pt>
                <c:pt idx="879">
                  <c:v>4.0308050182273867</c:v>
                </c:pt>
                <c:pt idx="880">
                  <c:v>4.029627832839676</c:v>
                </c:pt>
                <c:pt idx="881">
                  <c:v>4.0290392401458197</c:v>
                </c:pt>
                <c:pt idx="882">
                  <c:v>4.0278620547581081</c:v>
                </c:pt>
                <c:pt idx="883">
                  <c:v>4.0272734620642519</c:v>
                </c:pt>
                <c:pt idx="884">
                  <c:v>4.0266848693703965</c:v>
                </c:pt>
                <c:pt idx="885">
                  <c:v>4.0266848693703965</c:v>
                </c:pt>
                <c:pt idx="886">
                  <c:v>4.0255076839826849</c:v>
                </c:pt>
                <c:pt idx="887">
                  <c:v>4.0249190912888286</c:v>
                </c:pt>
                <c:pt idx="888">
                  <c:v>4.0243304985949733</c:v>
                </c:pt>
                <c:pt idx="889">
                  <c:v>4.0231533132072617</c:v>
                </c:pt>
                <c:pt idx="890">
                  <c:v>4.0225647205134054</c:v>
                </c:pt>
                <c:pt idx="891">
                  <c:v>4.0225647205134054</c:v>
                </c:pt>
                <c:pt idx="892">
                  <c:v>4.0219761278195492</c:v>
                </c:pt>
                <c:pt idx="893">
                  <c:v>4.0213875351256938</c:v>
                </c:pt>
                <c:pt idx="894">
                  <c:v>4.0207989424318376</c:v>
                </c:pt>
                <c:pt idx="895">
                  <c:v>4.0196217570441259</c:v>
                </c:pt>
                <c:pt idx="896">
                  <c:v>4.0190331643502706</c:v>
                </c:pt>
                <c:pt idx="897">
                  <c:v>4.0190331643502706</c:v>
                </c:pt>
                <c:pt idx="898">
                  <c:v>4.0190331643502706</c:v>
                </c:pt>
                <c:pt idx="899">
                  <c:v>4.017855978962559</c:v>
                </c:pt>
                <c:pt idx="900">
                  <c:v>4.0172673862687018</c:v>
                </c:pt>
                <c:pt idx="901">
                  <c:v>4.0172673862687018</c:v>
                </c:pt>
                <c:pt idx="902">
                  <c:v>4.0166787935748474</c:v>
                </c:pt>
                <c:pt idx="903">
                  <c:v>4.0160902008809911</c:v>
                </c:pt>
                <c:pt idx="904">
                  <c:v>4.0155016081871349</c:v>
                </c:pt>
                <c:pt idx="905">
                  <c:v>4.0155016081871349</c:v>
                </c:pt>
                <c:pt idx="906">
                  <c:v>4.0131472374117116</c:v>
                </c:pt>
                <c:pt idx="907">
                  <c:v>4.0143244227994233</c:v>
                </c:pt>
                <c:pt idx="908">
                  <c:v>4.0137358301055679</c:v>
                </c:pt>
                <c:pt idx="909">
                  <c:v>4.0131472374117116</c:v>
                </c:pt>
                <c:pt idx="910">
                  <c:v>4.0119700520240009</c:v>
                </c:pt>
                <c:pt idx="911">
                  <c:v>4.0113814593301438</c:v>
                </c:pt>
                <c:pt idx="912">
                  <c:v>4.0107928666362884</c:v>
                </c:pt>
                <c:pt idx="913">
                  <c:v>4.0107928666362884</c:v>
                </c:pt>
                <c:pt idx="914">
                  <c:v>4.0096156812485768</c:v>
                </c:pt>
                <c:pt idx="915">
                  <c:v>4.0096156812485768</c:v>
                </c:pt>
                <c:pt idx="916">
                  <c:v>4.0090270885547206</c:v>
                </c:pt>
                <c:pt idx="917">
                  <c:v>4.0084384958608652</c:v>
                </c:pt>
                <c:pt idx="918">
                  <c:v>3.9790088611680727</c:v>
                </c:pt>
                <c:pt idx="919">
                  <c:v>4.0072613104731527</c:v>
                </c:pt>
                <c:pt idx="920">
                  <c:v>4.0090270885547206</c:v>
                </c:pt>
                <c:pt idx="921">
                  <c:v>4.0060841250854411</c:v>
                </c:pt>
                <c:pt idx="922">
                  <c:v>4.0078499031670098</c:v>
                </c:pt>
                <c:pt idx="923">
                  <c:v>4.0054955323915866</c:v>
                </c:pt>
                <c:pt idx="924">
                  <c:v>4.0054955323915866</c:v>
                </c:pt>
                <c:pt idx="925">
                  <c:v>4.0049069396977295</c:v>
                </c:pt>
                <c:pt idx="926">
                  <c:v>4.0025525689223063</c:v>
                </c:pt>
                <c:pt idx="927">
                  <c:v>4.0037297543100179</c:v>
                </c:pt>
                <c:pt idx="928">
                  <c:v>4.0037297543100179</c:v>
                </c:pt>
                <c:pt idx="929">
                  <c:v>4.0031411616161625</c:v>
                </c:pt>
                <c:pt idx="930">
                  <c:v>4.0019639762284509</c:v>
                </c:pt>
                <c:pt idx="931">
                  <c:v>4.0007867908407384</c:v>
                </c:pt>
                <c:pt idx="932">
                  <c:v>4.0007867908407384</c:v>
                </c:pt>
                <c:pt idx="933">
                  <c:v>4.000198198146883</c:v>
                </c:pt>
                <c:pt idx="934">
                  <c:v>4.000198198146883</c:v>
                </c:pt>
                <c:pt idx="935">
                  <c:v>3.9990210127591714</c:v>
                </c:pt>
                <c:pt idx="936">
                  <c:v>3.9984324200653156</c:v>
                </c:pt>
                <c:pt idx="937">
                  <c:v>3.997255234677604</c:v>
                </c:pt>
                <c:pt idx="938">
                  <c:v>3.997255234677604</c:v>
                </c:pt>
                <c:pt idx="939">
                  <c:v>3.996078049289892</c:v>
                </c:pt>
                <c:pt idx="940">
                  <c:v>3.9949008639021804</c:v>
                </c:pt>
                <c:pt idx="941">
                  <c:v>3.9943122712083245</c:v>
                </c:pt>
                <c:pt idx="942">
                  <c:v>3.9943122712083245</c:v>
                </c:pt>
                <c:pt idx="943">
                  <c:v>3.9943122712083245</c:v>
                </c:pt>
                <c:pt idx="944">
                  <c:v>3.9931350858206129</c:v>
                </c:pt>
                <c:pt idx="945">
                  <c:v>3.9931350858206129</c:v>
                </c:pt>
                <c:pt idx="946">
                  <c:v>3.9931350858206129</c:v>
                </c:pt>
                <c:pt idx="947">
                  <c:v>3.9919579004329018</c:v>
                </c:pt>
                <c:pt idx="948">
                  <c:v>3.9907807150451902</c:v>
                </c:pt>
                <c:pt idx="949">
                  <c:v>3.9901921223513335</c:v>
                </c:pt>
                <c:pt idx="950">
                  <c:v>3.9896035296574777</c:v>
                </c:pt>
                <c:pt idx="951">
                  <c:v>3.9890149369636219</c:v>
                </c:pt>
                <c:pt idx="952">
                  <c:v>3.9884263442697661</c:v>
                </c:pt>
                <c:pt idx="953">
                  <c:v>3.9878377515759098</c:v>
                </c:pt>
                <c:pt idx="954">
                  <c:v>3.9872491588820549</c:v>
                </c:pt>
                <c:pt idx="955">
                  <c:v>3.9872491588820549</c:v>
                </c:pt>
                <c:pt idx="956">
                  <c:v>3.9854833808004866</c:v>
                </c:pt>
                <c:pt idx="957">
                  <c:v>3.9854833808004866</c:v>
                </c:pt>
                <c:pt idx="958">
                  <c:v>3.9837176027189196</c:v>
                </c:pt>
                <c:pt idx="959">
                  <c:v>3.9831290100250629</c:v>
                </c:pt>
                <c:pt idx="960">
                  <c:v>3.9813632319434955</c:v>
                </c:pt>
                <c:pt idx="961">
                  <c:v>3.9819518246373513</c:v>
                </c:pt>
                <c:pt idx="962">
                  <c:v>3.9813632319434955</c:v>
                </c:pt>
                <c:pt idx="963">
                  <c:v>3.9784202684742169</c:v>
                </c:pt>
                <c:pt idx="964">
                  <c:v>3.9819518246373513</c:v>
                </c:pt>
                <c:pt idx="965">
                  <c:v>3.9807746392496397</c:v>
                </c:pt>
                <c:pt idx="966">
                  <c:v>3.9801860465557839</c:v>
                </c:pt>
                <c:pt idx="967">
                  <c:v>3.9790088611680727</c:v>
                </c:pt>
                <c:pt idx="968">
                  <c:v>3.9778316757803602</c:v>
                </c:pt>
                <c:pt idx="969">
                  <c:v>3.9772430830865053</c:v>
                </c:pt>
                <c:pt idx="970">
                  <c:v>3.9772430830865053</c:v>
                </c:pt>
                <c:pt idx="971">
                  <c:v>3.9760658976987937</c:v>
                </c:pt>
                <c:pt idx="972">
                  <c:v>3.975477305004937</c:v>
                </c:pt>
                <c:pt idx="973">
                  <c:v>3.9743001196172258</c:v>
                </c:pt>
                <c:pt idx="974">
                  <c:v>3.9743001196172258</c:v>
                </c:pt>
                <c:pt idx="975">
                  <c:v>3.97371152692337</c:v>
                </c:pt>
                <c:pt idx="976">
                  <c:v>3.9731229342295133</c:v>
                </c:pt>
                <c:pt idx="977">
                  <c:v>3.9725343415356584</c:v>
                </c:pt>
                <c:pt idx="978">
                  <c:v>3.9719457488418017</c:v>
                </c:pt>
                <c:pt idx="979">
                  <c:v>3.9719457488418017</c:v>
                </c:pt>
                <c:pt idx="980">
                  <c:v>3.9707685634540906</c:v>
                </c:pt>
                <c:pt idx="981">
                  <c:v>3.9701799707602348</c:v>
                </c:pt>
                <c:pt idx="982">
                  <c:v>3.9701799707602348</c:v>
                </c:pt>
                <c:pt idx="983">
                  <c:v>3.9690027853725232</c:v>
                </c:pt>
                <c:pt idx="984">
                  <c:v>3.9684141926786665</c:v>
                </c:pt>
                <c:pt idx="985">
                  <c:v>3.9678255999848115</c:v>
                </c:pt>
                <c:pt idx="986">
                  <c:v>3.9672370072909549</c:v>
                </c:pt>
                <c:pt idx="987">
                  <c:v>3.9678255999848115</c:v>
                </c:pt>
                <c:pt idx="988">
                  <c:v>3.966648414597099</c:v>
                </c:pt>
                <c:pt idx="989">
                  <c:v>3.9660598219032437</c:v>
                </c:pt>
                <c:pt idx="990">
                  <c:v>3.9660598219032437</c:v>
                </c:pt>
                <c:pt idx="991">
                  <c:v>3.9654712292093879</c:v>
                </c:pt>
                <c:pt idx="992">
                  <c:v>3.9642940438216763</c:v>
                </c:pt>
                <c:pt idx="993">
                  <c:v>3.9648826365155321</c:v>
                </c:pt>
                <c:pt idx="994">
                  <c:v>3.9642940438216763</c:v>
                </c:pt>
                <c:pt idx="995">
                  <c:v>3.9642940438216763</c:v>
                </c:pt>
                <c:pt idx="996">
                  <c:v>3.9625282657401089</c:v>
                </c:pt>
                <c:pt idx="997">
                  <c:v>3.9625282657401089</c:v>
                </c:pt>
                <c:pt idx="998">
                  <c:v>3.960762487658541</c:v>
                </c:pt>
                <c:pt idx="999">
                  <c:v>3.9613510803523977</c:v>
                </c:pt>
                <c:pt idx="1000">
                  <c:v>3.9690027853725232</c:v>
                </c:pt>
                <c:pt idx="1001">
                  <c:v>3.9613510803523977</c:v>
                </c:pt>
                <c:pt idx="1002">
                  <c:v>3.960762487658541</c:v>
                </c:pt>
                <c:pt idx="1003">
                  <c:v>3.9601738949646852</c:v>
                </c:pt>
                <c:pt idx="1004">
                  <c:v>3.9595853022708294</c:v>
                </c:pt>
                <c:pt idx="1005">
                  <c:v>3.9595853022708294</c:v>
                </c:pt>
                <c:pt idx="1006">
                  <c:v>3.9566423388015499</c:v>
                </c:pt>
                <c:pt idx="1007">
                  <c:v>3.9584081168831169</c:v>
                </c:pt>
                <c:pt idx="1008">
                  <c:v>3.9560537461076941</c:v>
                </c:pt>
                <c:pt idx="1009">
                  <c:v>3.9566423388015499</c:v>
                </c:pt>
                <c:pt idx="1010">
                  <c:v>3.9542879680261267</c:v>
                </c:pt>
                <c:pt idx="1011">
                  <c:v>3.9542879680261267</c:v>
                </c:pt>
                <c:pt idx="1012">
                  <c:v>3.9531107826384155</c:v>
                </c:pt>
                <c:pt idx="1013">
                  <c:v>3.9531107826384155</c:v>
                </c:pt>
                <c:pt idx="1014">
                  <c:v>3.951933597250703</c:v>
                </c:pt>
                <c:pt idx="1015">
                  <c:v>3.951933597250703</c:v>
                </c:pt>
                <c:pt idx="1016">
                  <c:v>3.951933597250703</c:v>
                </c:pt>
                <c:pt idx="1017">
                  <c:v>3.951933597250703</c:v>
                </c:pt>
                <c:pt idx="1018">
                  <c:v>3.9507564118629914</c:v>
                </c:pt>
                <c:pt idx="1019">
                  <c:v>3.9501678191691356</c:v>
                </c:pt>
                <c:pt idx="1020">
                  <c:v>3.9507564118629914</c:v>
                </c:pt>
                <c:pt idx="1021">
                  <c:v>3.9495792264752798</c:v>
                </c:pt>
                <c:pt idx="1022">
                  <c:v>3.9484020410875678</c:v>
                </c:pt>
                <c:pt idx="1023">
                  <c:v>3.948990633781424</c:v>
                </c:pt>
                <c:pt idx="1024">
                  <c:v>3.9478134483937128</c:v>
                </c:pt>
                <c:pt idx="1025">
                  <c:v>3.9466362630060012</c:v>
                </c:pt>
                <c:pt idx="1026">
                  <c:v>3.9454590776182887</c:v>
                </c:pt>
                <c:pt idx="1027">
                  <c:v>3.9525221899445588</c:v>
                </c:pt>
                <c:pt idx="1028">
                  <c:v>3.9460476703121445</c:v>
                </c:pt>
                <c:pt idx="1029">
                  <c:v>3.943104706842866</c:v>
                </c:pt>
                <c:pt idx="1030">
                  <c:v>3.9448704849244329</c:v>
                </c:pt>
                <c:pt idx="1031">
                  <c:v>3.9425161141490093</c:v>
                </c:pt>
                <c:pt idx="1032">
                  <c:v>3.9419275214551535</c:v>
                </c:pt>
                <c:pt idx="1033">
                  <c:v>3.9407503360674419</c:v>
                </c:pt>
                <c:pt idx="1034">
                  <c:v>3.9407503360674419</c:v>
                </c:pt>
                <c:pt idx="1035">
                  <c:v>3.9401617433735865</c:v>
                </c:pt>
                <c:pt idx="1036">
                  <c:v>3.938984557985874</c:v>
                </c:pt>
                <c:pt idx="1037">
                  <c:v>3.9378073725981624</c:v>
                </c:pt>
                <c:pt idx="1038">
                  <c:v>3.9366301872104508</c:v>
                </c:pt>
                <c:pt idx="1039">
                  <c:v>3.9366301872104508</c:v>
                </c:pt>
                <c:pt idx="1040">
                  <c:v>3.9372187799043066</c:v>
                </c:pt>
                <c:pt idx="1041">
                  <c:v>3.9419275214551535</c:v>
                </c:pt>
                <c:pt idx="1042">
                  <c:v>3.9336872237411713</c:v>
                </c:pt>
                <c:pt idx="1043">
                  <c:v>3.934275816435028</c:v>
                </c:pt>
                <c:pt idx="1044">
                  <c:v>3.9330986310473164</c:v>
                </c:pt>
                <c:pt idx="1045">
                  <c:v>3.9325100383534597</c:v>
                </c:pt>
                <c:pt idx="1046">
                  <c:v>3.9319214456596048</c:v>
                </c:pt>
                <c:pt idx="1047">
                  <c:v>3.9330986310473164</c:v>
                </c:pt>
                <c:pt idx="1048">
                  <c:v>3.934275816435028</c:v>
                </c:pt>
                <c:pt idx="1049">
                  <c:v>3.9313328529657485</c:v>
                </c:pt>
                <c:pt idx="1050">
                  <c:v>3.9295670748841811</c:v>
                </c:pt>
                <c:pt idx="1051">
                  <c:v>3.9301556675780369</c:v>
                </c:pt>
                <c:pt idx="1052">
                  <c:v>3.9307442602718927</c:v>
                </c:pt>
                <c:pt idx="1053">
                  <c:v>3.9301556675780369</c:v>
                </c:pt>
                <c:pt idx="1054">
                  <c:v>3.9301556675780369</c:v>
                </c:pt>
                <c:pt idx="1055">
                  <c:v>3.9295670748841811</c:v>
                </c:pt>
                <c:pt idx="1056">
                  <c:v>3.9295670748841811</c:v>
                </c:pt>
                <c:pt idx="1057">
                  <c:v>3.9283898894964695</c:v>
                </c:pt>
                <c:pt idx="1058">
                  <c:v>3.9278012968026128</c:v>
                </c:pt>
                <c:pt idx="1059">
                  <c:v>3.9272127041087574</c:v>
                </c:pt>
                <c:pt idx="1060">
                  <c:v>3.9266241114149016</c:v>
                </c:pt>
                <c:pt idx="1061">
                  <c:v>3.9266241114149016</c:v>
                </c:pt>
                <c:pt idx="1062">
                  <c:v>3.92544692602719</c:v>
                </c:pt>
                <c:pt idx="1063">
                  <c:v>3.92544692602719</c:v>
                </c:pt>
                <c:pt idx="1064">
                  <c:v>3.9242697406394775</c:v>
                </c:pt>
                <c:pt idx="1065">
                  <c:v>3.9242697406394775</c:v>
                </c:pt>
                <c:pt idx="1066">
                  <c:v>3.9236811479456226</c:v>
                </c:pt>
                <c:pt idx="1067">
                  <c:v>3.9236811479456226</c:v>
                </c:pt>
                <c:pt idx="1068">
                  <c:v>3.9230925552517659</c:v>
                </c:pt>
                <c:pt idx="1069">
                  <c:v>3.9219153698640548</c:v>
                </c:pt>
                <c:pt idx="1070">
                  <c:v>3.9219153698640548</c:v>
                </c:pt>
                <c:pt idx="1071">
                  <c:v>3.9077891452115141</c:v>
                </c:pt>
                <c:pt idx="1072">
                  <c:v>3.9201495917824873</c:v>
                </c:pt>
                <c:pt idx="1073">
                  <c:v>3.9189724063947748</c:v>
                </c:pt>
                <c:pt idx="1074">
                  <c:v>3.9183838137009199</c:v>
                </c:pt>
                <c:pt idx="1075">
                  <c:v>3.9172066283132088</c:v>
                </c:pt>
                <c:pt idx="1076">
                  <c:v>3.9177952210070637</c:v>
                </c:pt>
                <c:pt idx="1077">
                  <c:v>3.9166180356193521</c:v>
                </c:pt>
                <c:pt idx="1078">
                  <c:v>3.9166180356193521</c:v>
                </c:pt>
                <c:pt idx="1079">
                  <c:v>3.9148522575377847</c:v>
                </c:pt>
                <c:pt idx="1080">
                  <c:v>3.9130864794562168</c:v>
                </c:pt>
                <c:pt idx="1081">
                  <c:v>3.9160294429254963</c:v>
                </c:pt>
                <c:pt idx="1082">
                  <c:v>3.8966058840282534</c:v>
                </c:pt>
                <c:pt idx="1083">
                  <c:v>3.914263664843928</c:v>
                </c:pt>
                <c:pt idx="1084">
                  <c:v>3.9130864794562168</c:v>
                </c:pt>
                <c:pt idx="1085">
                  <c:v>3.912497886762361</c:v>
                </c:pt>
                <c:pt idx="1086">
                  <c:v>3.9113207013746494</c:v>
                </c:pt>
                <c:pt idx="1087">
                  <c:v>3.9107321086807936</c:v>
                </c:pt>
                <c:pt idx="1088">
                  <c:v>3.9095549232930815</c:v>
                </c:pt>
                <c:pt idx="1089">
                  <c:v>3.9095549232930815</c:v>
                </c:pt>
                <c:pt idx="1090">
                  <c:v>3.9089663305992266</c:v>
                </c:pt>
                <c:pt idx="1091">
                  <c:v>3.9083777379053699</c:v>
                </c:pt>
                <c:pt idx="1092">
                  <c:v>3.9083777379053699</c:v>
                </c:pt>
                <c:pt idx="1093">
                  <c:v>3.9072005525176583</c:v>
                </c:pt>
                <c:pt idx="1094">
                  <c:v>3.9066119598238025</c:v>
                </c:pt>
                <c:pt idx="1095">
                  <c:v>3.9060233671299467</c:v>
                </c:pt>
                <c:pt idx="1096">
                  <c:v>3.9054347744360909</c:v>
                </c:pt>
                <c:pt idx="1097">
                  <c:v>3.9054347744360909</c:v>
                </c:pt>
                <c:pt idx="1098">
                  <c:v>3.9042575890483788</c:v>
                </c:pt>
                <c:pt idx="1099">
                  <c:v>3.9036689963545239</c:v>
                </c:pt>
                <c:pt idx="1100">
                  <c:v>3.9030804036606672</c:v>
                </c:pt>
                <c:pt idx="1101">
                  <c:v>3.9024918109668123</c:v>
                </c:pt>
                <c:pt idx="1102">
                  <c:v>3.8824796593757132</c:v>
                </c:pt>
                <c:pt idx="1103">
                  <c:v>3.8818910666818569</c:v>
                </c:pt>
                <c:pt idx="1104">
                  <c:v>3.8813024739880015</c:v>
                </c:pt>
                <c:pt idx="1105">
                  <c:v>3.880125288600289</c:v>
                </c:pt>
                <c:pt idx="1106">
                  <c:v>3.8901313643958391</c:v>
                </c:pt>
                <c:pt idx="1107">
                  <c:v>3.874239361661731</c:v>
                </c:pt>
                <c:pt idx="1108">
                  <c:v>3.8707078054985953</c:v>
                </c:pt>
                <c:pt idx="1109">
                  <c:v>3.8718849908863069</c:v>
                </c:pt>
                <c:pt idx="1110">
                  <c:v>3.8718849908863069</c:v>
                </c:pt>
                <c:pt idx="1111">
                  <c:v>3.8665876566416051</c:v>
                </c:pt>
                <c:pt idx="1112">
                  <c:v>3.865410471253893</c:v>
                </c:pt>
                <c:pt idx="1113">
                  <c:v>3.8542272100706314</c:v>
                </c:pt>
                <c:pt idx="1114">
                  <c:v>3.8518728392952082</c:v>
                </c:pt>
                <c:pt idx="1115">
                  <c:v>3.8512842466013519</c:v>
                </c:pt>
                <c:pt idx="1116">
                  <c:v>3.8936629205589735</c:v>
                </c:pt>
                <c:pt idx="1117">
                  <c:v>3.8936629205589735</c:v>
                </c:pt>
                <c:pt idx="1118">
                  <c:v>3.8924857351712618</c:v>
                </c:pt>
                <c:pt idx="1119">
                  <c:v>3.8918971424774065</c:v>
                </c:pt>
                <c:pt idx="1120">
                  <c:v>3.8918971424774065</c:v>
                </c:pt>
                <c:pt idx="1121">
                  <c:v>3.8901313643958391</c:v>
                </c:pt>
                <c:pt idx="1122">
                  <c:v>3.8901313643958391</c:v>
                </c:pt>
                <c:pt idx="1123">
                  <c:v>3.8895427717019824</c:v>
                </c:pt>
                <c:pt idx="1124">
                  <c:v>3.8924857351712618</c:v>
                </c:pt>
                <c:pt idx="1125">
                  <c:v>3.8889541790081275</c:v>
                </c:pt>
                <c:pt idx="1126">
                  <c:v>3.8854226228449917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'LT summary'!$K$3</c:f>
              <c:strCache>
                <c:ptCount val="1"/>
                <c:pt idx="0">
                  <c:v>350 nm/Ta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  <a:prstDash val="sysDash"/>
            </a:ln>
          </c:spPr>
          <c:marker>
            <c:symbol val="none"/>
          </c:marker>
          <c:xVal>
            <c:numRef>
              <c:f>'LT summary'!$K$6:$K$1504</c:f>
              <c:numCache>
                <c:formatCode>General</c:formatCode>
                <c:ptCount val="1499"/>
                <c:pt idx="0">
                  <c:v>0</c:v>
                </c:pt>
                <c:pt idx="1">
                  <c:v>1.6666666666666666E-2</c:v>
                </c:pt>
                <c:pt idx="2">
                  <c:v>3.3333333333333333E-2</c:v>
                </c:pt>
                <c:pt idx="3">
                  <c:v>0.05</c:v>
                </c:pt>
                <c:pt idx="4">
                  <c:v>6.6666666666666666E-2</c:v>
                </c:pt>
                <c:pt idx="5">
                  <c:v>8.3333333333333329E-2</c:v>
                </c:pt>
                <c:pt idx="6">
                  <c:v>0.1</c:v>
                </c:pt>
                <c:pt idx="7">
                  <c:v>0.11666666666666667</c:v>
                </c:pt>
                <c:pt idx="8">
                  <c:v>0.13333333333333333</c:v>
                </c:pt>
                <c:pt idx="9">
                  <c:v>0.15</c:v>
                </c:pt>
                <c:pt idx="10">
                  <c:v>0.16666666666666666</c:v>
                </c:pt>
                <c:pt idx="11">
                  <c:v>0.18333333333333332</c:v>
                </c:pt>
                <c:pt idx="12">
                  <c:v>0.2</c:v>
                </c:pt>
                <c:pt idx="13">
                  <c:v>0.21666666666666667</c:v>
                </c:pt>
                <c:pt idx="14">
                  <c:v>0.23333333333333334</c:v>
                </c:pt>
                <c:pt idx="15">
                  <c:v>0.25</c:v>
                </c:pt>
                <c:pt idx="16">
                  <c:v>0.26666666666666666</c:v>
                </c:pt>
                <c:pt idx="17">
                  <c:v>0.28333333333333333</c:v>
                </c:pt>
                <c:pt idx="18">
                  <c:v>0.3</c:v>
                </c:pt>
                <c:pt idx="19">
                  <c:v>0.31666666666666665</c:v>
                </c:pt>
                <c:pt idx="20">
                  <c:v>0.33333333333333331</c:v>
                </c:pt>
                <c:pt idx="21">
                  <c:v>0.35</c:v>
                </c:pt>
                <c:pt idx="22">
                  <c:v>0.36666666666666664</c:v>
                </c:pt>
                <c:pt idx="23">
                  <c:v>0.38333333333333336</c:v>
                </c:pt>
                <c:pt idx="24">
                  <c:v>0.4</c:v>
                </c:pt>
                <c:pt idx="25">
                  <c:v>0.41666666666666669</c:v>
                </c:pt>
                <c:pt idx="26">
                  <c:v>0.43333333333333335</c:v>
                </c:pt>
                <c:pt idx="27">
                  <c:v>0.45</c:v>
                </c:pt>
                <c:pt idx="28">
                  <c:v>0.46666666666666667</c:v>
                </c:pt>
                <c:pt idx="29">
                  <c:v>0.48333333333333334</c:v>
                </c:pt>
                <c:pt idx="30">
                  <c:v>0.5</c:v>
                </c:pt>
                <c:pt idx="31">
                  <c:v>0.51666666666666672</c:v>
                </c:pt>
                <c:pt idx="32">
                  <c:v>0.53333333333333333</c:v>
                </c:pt>
                <c:pt idx="33">
                  <c:v>0.55000000000000004</c:v>
                </c:pt>
                <c:pt idx="34">
                  <c:v>0.56666666666666665</c:v>
                </c:pt>
                <c:pt idx="35">
                  <c:v>0.58333333333333337</c:v>
                </c:pt>
                <c:pt idx="36">
                  <c:v>0.6</c:v>
                </c:pt>
                <c:pt idx="37">
                  <c:v>0.6166666666666667</c:v>
                </c:pt>
                <c:pt idx="38">
                  <c:v>0.6333333333333333</c:v>
                </c:pt>
                <c:pt idx="39">
                  <c:v>0.65</c:v>
                </c:pt>
                <c:pt idx="40">
                  <c:v>0.66666666666666663</c:v>
                </c:pt>
                <c:pt idx="41">
                  <c:v>0.68333333333333335</c:v>
                </c:pt>
                <c:pt idx="42">
                  <c:v>0.7</c:v>
                </c:pt>
                <c:pt idx="43">
                  <c:v>0.71666666666666667</c:v>
                </c:pt>
                <c:pt idx="44">
                  <c:v>0.73333333333333328</c:v>
                </c:pt>
                <c:pt idx="45">
                  <c:v>0.75</c:v>
                </c:pt>
                <c:pt idx="46">
                  <c:v>0.76666666666666672</c:v>
                </c:pt>
                <c:pt idx="47">
                  <c:v>0.78333333333333333</c:v>
                </c:pt>
                <c:pt idx="48">
                  <c:v>0.8</c:v>
                </c:pt>
                <c:pt idx="49">
                  <c:v>0.81666666666666665</c:v>
                </c:pt>
                <c:pt idx="50">
                  <c:v>0.83333333333333337</c:v>
                </c:pt>
                <c:pt idx="51">
                  <c:v>0.85</c:v>
                </c:pt>
                <c:pt idx="52">
                  <c:v>0.8666666666666667</c:v>
                </c:pt>
                <c:pt idx="53">
                  <c:v>0.8833333333333333</c:v>
                </c:pt>
                <c:pt idx="54">
                  <c:v>0.9</c:v>
                </c:pt>
                <c:pt idx="55">
                  <c:v>0.91666666666666663</c:v>
                </c:pt>
                <c:pt idx="56">
                  <c:v>0.93333333333333335</c:v>
                </c:pt>
                <c:pt idx="57">
                  <c:v>0.95</c:v>
                </c:pt>
                <c:pt idx="58">
                  <c:v>0.96666666666666667</c:v>
                </c:pt>
                <c:pt idx="59">
                  <c:v>0.98333333333333328</c:v>
                </c:pt>
                <c:pt idx="60">
                  <c:v>1</c:v>
                </c:pt>
                <c:pt idx="61">
                  <c:v>1.0166666666666666</c:v>
                </c:pt>
                <c:pt idx="62">
                  <c:v>1.0333333333333334</c:v>
                </c:pt>
                <c:pt idx="63">
                  <c:v>1.05</c:v>
                </c:pt>
                <c:pt idx="64">
                  <c:v>1.0666666666666667</c:v>
                </c:pt>
                <c:pt idx="65">
                  <c:v>1.0833333333333333</c:v>
                </c:pt>
                <c:pt idx="66">
                  <c:v>1.1000000000000001</c:v>
                </c:pt>
                <c:pt idx="67">
                  <c:v>1.1166666666666667</c:v>
                </c:pt>
                <c:pt idx="68">
                  <c:v>1.1333333333333333</c:v>
                </c:pt>
                <c:pt idx="69">
                  <c:v>1.1499999999999999</c:v>
                </c:pt>
                <c:pt idx="70">
                  <c:v>1.1666666666666667</c:v>
                </c:pt>
                <c:pt idx="71">
                  <c:v>1.1833333333333333</c:v>
                </c:pt>
                <c:pt idx="72">
                  <c:v>1.2</c:v>
                </c:pt>
                <c:pt idx="73">
                  <c:v>1.2166666666666666</c:v>
                </c:pt>
                <c:pt idx="74">
                  <c:v>1.2333333333333334</c:v>
                </c:pt>
                <c:pt idx="75">
                  <c:v>1.25</c:v>
                </c:pt>
                <c:pt idx="76">
                  <c:v>1.2666666666666666</c:v>
                </c:pt>
                <c:pt idx="77">
                  <c:v>1.2833333333333334</c:v>
                </c:pt>
                <c:pt idx="78">
                  <c:v>1.3</c:v>
                </c:pt>
                <c:pt idx="79">
                  <c:v>1.3166666666666667</c:v>
                </c:pt>
                <c:pt idx="80">
                  <c:v>1.3333333333333333</c:v>
                </c:pt>
                <c:pt idx="81">
                  <c:v>1.35</c:v>
                </c:pt>
                <c:pt idx="82">
                  <c:v>1.3666666666666667</c:v>
                </c:pt>
                <c:pt idx="83">
                  <c:v>1.3833333333333333</c:v>
                </c:pt>
                <c:pt idx="84">
                  <c:v>1.4</c:v>
                </c:pt>
                <c:pt idx="85">
                  <c:v>1.4166666666666667</c:v>
                </c:pt>
                <c:pt idx="86">
                  <c:v>1.4333333333333333</c:v>
                </c:pt>
                <c:pt idx="87">
                  <c:v>1.45</c:v>
                </c:pt>
                <c:pt idx="88">
                  <c:v>1.4666666666666666</c:v>
                </c:pt>
                <c:pt idx="89">
                  <c:v>1.4833333333333334</c:v>
                </c:pt>
                <c:pt idx="90">
                  <c:v>1.5</c:v>
                </c:pt>
                <c:pt idx="91">
                  <c:v>1.5166666666666666</c:v>
                </c:pt>
                <c:pt idx="92">
                  <c:v>1.5333333333333334</c:v>
                </c:pt>
                <c:pt idx="93">
                  <c:v>1.55</c:v>
                </c:pt>
                <c:pt idx="94">
                  <c:v>1.5666666666666667</c:v>
                </c:pt>
                <c:pt idx="95">
                  <c:v>1.5833333333333333</c:v>
                </c:pt>
                <c:pt idx="96">
                  <c:v>1.6</c:v>
                </c:pt>
                <c:pt idx="97">
                  <c:v>1.6166666666666667</c:v>
                </c:pt>
                <c:pt idx="98">
                  <c:v>1.6333333333333333</c:v>
                </c:pt>
                <c:pt idx="99">
                  <c:v>1.65</c:v>
                </c:pt>
                <c:pt idx="100">
                  <c:v>1.6666666666666667</c:v>
                </c:pt>
                <c:pt idx="101">
                  <c:v>1.6833333333333333</c:v>
                </c:pt>
                <c:pt idx="102">
                  <c:v>1.7</c:v>
                </c:pt>
                <c:pt idx="103">
                  <c:v>1.7166666666666666</c:v>
                </c:pt>
                <c:pt idx="104">
                  <c:v>1.7333333333333334</c:v>
                </c:pt>
                <c:pt idx="105">
                  <c:v>1.75</c:v>
                </c:pt>
                <c:pt idx="106">
                  <c:v>1.7666666666666666</c:v>
                </c:pt>
                <c:pt idx="107">
                  <c:v>1.7833333333333334</c:v>
                </c:pt>
                <c:pt idx="108">
                  <c:v>1.8</c:v>
                </c:pt>
                <c:pt idx="109">
                  <c:v>1.8166666666666667</c:v>
                </c:pt>
                <c:pt idx="110">
                  <c:v>1.8333333333333333</c:v>
                </c:pt>
                <c:pt idx="111">
                  <c:v>1.85</c:v>
                </c:pt>
                <c:pt idx="112">
                  <c:v>1.8666666666666667</c:v>
                </c:pt>
                <c:pt idx="113">
                  <c:v>1.8833333333333333</c:v>
                </c:pt>
                <c:pt idx="114">
                  <c:v>1.9</c:v>
                </c:pt>
                <c:pt idx="115">
                  <c:v>1.9166666666666667</c:v>
                </c:pt>
                <c:pt idx="116">
                  <c:v>1.9333333333333333</c:v>
                </c:pt>
                <c:pt idx="117">
                  <c:v>1.95</c:v>
                </c:pt>
                <c:pt idx="118">
                  <c:v>1.9666666666666666</c:v>
                </c:pt>
                <c:pt idx="119">
                  <c:v>1.9833333333333334</c:v>
                </c:pt>
                <c:pt idx="120">
                  <c:v>2</c:v>
                </c:pt>
                <c:pt idx="121">
                  <c:v>2.0166666666666666</c:v>
                </c:pt>
                <c:pt idx="122">
                  <c:v>2.0333333333333332</c:v>
                </c:pt>
                <c:pt idx="123">
                  <c:v>2.0499999999999998</c:v>
                </c:pt>
                <c:pt idx="124">
                  <c:v>2.0666666666666669</c:v>
                </c:pt>
                <c:pt idx="125">
                  <c:v>2.0833333333333335</c:v>
                </c:pt>
                <c:pt idx="126">
                  <c:v>2.1</c:v>
                </c:pt>
                <c:pt idx="127">
                  <c:v>2.1166666666666667</c:v>
                </c:pt>
                <c:pt idx="128">
                  <c:v>2.1333333333333333</c:v>
                </c:pt>
                <c:pt idx="129">
                  <c:v>2.15</c:v>
                </c:pt>
                <c:pt idx="130">
                  <c:v>2.1666666666666665</c:v>
                </c:pt>
                <c:pt idx="131">
                  <c:v>2.1833333333333331</c:v>
                </c:pt>
                <c:pt idx="132">
                  <c:v>2.2000000000000002</c:v>
                </c:pt>
                <c:pt idx="133">
                  <c:v>2.2166666666666668</c:v>
                </c:pt>
                <c:pt idx="134">
                  <c:v>2.2333333333333334</c:v>
                </c:pt>
                <c:pt idx="135">
                  <c:v>2.25</c:v>
                </c:pt>
                <c:pt idx="136">
                  <c:v>2.2666666666666666</c:v>
                </c:pt>
                <c:pt idx="137">
                  <c:v>2.2833333333333332</c:v>
                </c:pt>
                <c:pt idx="138">
                  <c:v>2.2999999999999998</c:v>
                </c:pt>
                <c:pt idx="139">
                  <c:v>2.3166666666666669</c:v>
                </c:pt>
                <c:pt idx="140">
                  <c:v>2.3333333333333335</c:v>
                </c:pt>
                <c:pt idx="141">
                  <c:v>2.35</c:v>
                </c:pt>
                <c:pt idx="142">
                  <c:v>2.3666666666666667</c:v>
                </c:pt>
                <c:pt idx="143">
                  <c:v>2.3833333333333333</c:v>
                </c:pt>
                <c:pt idx="144">
                  <c:v>2.4</c:v>
                </c:pt>
                <c:pt idx="145">
                  <c:v>2.4166666666666665</c:v>
                </c:pt>
                <c:pt idx="146">
                  <c:v>2.4333333333333331</c:v>
                </c:pt>
                <c:pt idx="147">
                  <c:v>2.4500000000000002</c:v>
                </c:pt>
                <c:pt idx="148">
                  <c:v>2.4666666666666668</c:v>
                </c:pt>
                <c:pt idx="149">
                  <c:v>2.4833333333333334</c:v>
                </c:pt>
                <c:pt idx="150">
                  <c:v>2.5</c:v>
                </c:pt>
                <c:pt idx="151">
                  <c:v>2.5166666666666666</c:v>
                </c:pt>
                <c:pt idx="152">
                  <c:v>2.5333333333333332</c:v>
                </c:pt>
                <c:pt idx="153">
                  <c:v>2.5499999999999998</c:v>
                </c:pt>
                <c:pt idx="154">
                  <c:v>2.5666666666666669</c:v>
                </c:pt>
                <c:pt idx="155">
                  <c:v>2.5833333333333335</c:v>
                </c:pt>
                <c:pt idx="156">
                  <c:v>2.6</c:v>
                </c:pt>
                <c:pt idx="157">
                  <c:v>2.6166666666666667</c:v>
                </c:pt>
                <c:pt idx="158">
                  <c:v>2.6333333333333333</c:v>
                </c:pt>
                <c:pt idx="159">
                  <c:v>2.65</c:v>
                </c:pt>
                <c:pt idx="160">
                  <c:v>2.6666666666666665</c:v>
                </c:pt>
                <c:pt idx="161">
                  <c:v>2.6833333333333331</c:v>
                </c:pt>
                <c:pt idx="162">
                  <c:v>2.7</c:v>
                </c:pt>
                <c:pt idx="163">
                  <c:v>2.7166666666666668</c:v>
                </c:pt>
                <c:pt idx="164">
                  <c:v>2.7333333333333334</c:v>
                </c:pt>
                <c:pt idx="165">
                  <c:v>2.75</c:v>
                </c:pt>
                <c:pt idx="166">
                  <c:v>2.7666666666666666</c:v>
                </c:pt>
                <c:pt idx="167">
                  <c:v>2.7833333333333332</c:v>
                </c:pt>
                <c:pt idx="168">
                  <c:v>2.8</c:v>
                </c:pt>
                <c:pt idx="169">
                  <c:v>2.8166666666666669</c:v>
                </c:pt>
                <c:pt idx="170">
                  <c:v>2.8333333333333335</c:v>
                </c:pt>
                <c:pt idx="171">
                  <c:v>2.85</c:v>
                </c:pt>
                <c:pt idx="172">
                  <c:v>2.8666666666666667</c:v>
                </c:pt>
                <c:pt idx="173">
                  <c:v>2.8833333333333333</c:v>
                </c:pt>
                <c:pt idx="174">
                  <c:v>2.9</c:v>
                </c:pt>
                <c:pt idx="175">
                  <c:v>2.9166666666666665</c:v>
                </c:pt>
                <c:pt idx="176">
                  <c:v>2.9333333333333331</c:v>
                </c:pt>
                <c:pt idx="177">
                  <c:v>2.95</c:v>
                </c:pt>
                <c:pt idx="178">
                  <c:v>2.9666666666666668</c:v>
                </c:pt>
                <c:pt idx="179">
                  <c:v>2.9833333333333334</c:v>
                </c:pt>
                <c:pt idx="180">
                  <c:v>3</c:v>
                </c:pt>
                <c:pt idx="181">
                  <c:v>3.0166666666666666</c:v>
                </c:pt>
                <c:pt idx="182">
                  <c:v>3.0333333333333332</c:v>
                </c:pt>
                <c:pt idx="183">
                  <c:v>3.05</c:v>
                </c:pt>
                <c:pt idx="184">
                  <c:v>3.0666666666666669</c:v>
                </c:pt>
                <c:pt idx="185">
                  <c:v>3.0833333333333335</c:v>
                </c:pt>
                <c:pt idx="186">
                  <c:v>3.1</c:v>
                </c:pt>
                <c:pt idx="187">
                  <c:v>3.1166666666666667</c:v>
                </c:pt>
                <c:pt idx="188">
                  <c:v>3.1333333333333333</c:v>
                </c:pt>
                <c:pt idx="189">
                  <c:v>3.15</c:v>
                </c:pt>
                <c:pt idx="190">
                  <c:v>3.1666666666666665</c:v>
                </c:pt>
                <c:pt idx="191">
                  <c:v>3.1833333333333331</c:v>
                </c:pt>
                <c:pt idx="192">
                  <c:v>3.2</c:v>
                </c:pt>
                <c:pt idx="193">
                  <c:v>3.2166666666666668</c:v>
                </c:pt>
                <c:pt idx="194">
                  <c:v>3.2333333333333334</c:v>
                </c:pt>
                <c:pt idx="195">
                  <c:v>3.25</c:v>
                </c:pt>
                <c:pt idx="196">
                  <c:v>3.2666666666666666</c:v>
                </c:pt>
                <c:pt idx="197">
                  <c:v>3.2833333333333332</c:v>
                </c:pt>
                <c:pt idx="198">
                  <c:v>3.3</c:v>
                </c:pt>
                <c:pt idx="199">
                  <c:v>3.3166666666666669</c:v>
                </c:pt>
                <c:pt idx="200">
                  <c:v>3.3333333333333335</c:v>
                </c:pt>
                <c:pt idx="201">
                  <c:v>3.35</c:v>
                </c:pt>
                <c:pt idx="202">
                  <c:v>3.3666666666666667</c:v>
                </c:pt>
                <c:pt idx="203">
                  <c:v>3.3833333333333333</c:v>
                </c:pt>
                <c:pt idx="204">
                  <c:v>3.4</c:v>
                </c:pt>
                <c:pt idx="205">
                  <c:v>3.4166666666666665</c:v>
                </c:pt>
                <c:pt idx="206">
                  <c:v>3.4333333333333331</c:v>
                </c:pt>
                <c:pt idx="207">
                  <c:v>3.45</c:v>
                </c:pt>
                <c:pt idx="208">
                  <c:v>3.4666666666666668</c:v>
                </c:pt>
                <c:pt idx="209">
                  <c:v>3.4833333333333334</c:v>
                </c:pt>
                <c:pt idx="210">
                  <c:v>3.5</c:v>
                </c:pt>
                <c:pt idx="211">
                  <c:v>3.5166666666666666</c:v>
                </c:pt>
                <c:pt idx="212">
                  <c:v>3.5333333333333332</c:v>
                </c:pt>
                <c:pt idx="213">
                  <c:v>3.55</c:v>
                </c:pt>
                <c:pt idx="214">
                  <c:v>3.5666666666666669</c:v>
                </c:pt>
                <c:pt idx="215">
                  <c:v>3.5833333333333335</c:v>
                </c:pt>
                <c:pt idx="216">
                  <c:v>3.6</c:v>
                </c:pt>
                <c:pt idx="217">
                  <c:v>3.6166666666666667</c:v>
                </c:pt>
                <c:pt idx="218">
                  <c:v>3.6333333333333333</c:v>
                </c:pt>
                <c:pt idx="219">
                  <c:v>3.65</c:v>
                </c:pt>
                <c:pt idx="220">
                  <c:v>3.6666666666666665</c:v>
                </c:pt>
                <c:pt idx="221">
                  <c:v>3.6833333333333331</c:v>
                </c:pt>
                <c:pt idx="222">
                  <c:v>3.7</c:v>
                </c:pt>
                <c:pt idx="223">
                  <c:v>3.7166666666666668</c:v>
                </c:pt>
                <c:pt idx="224">
                  <c:v>3.7333333333333334</c:v>
                </c:pt>
                <c:pt idx="225">
                  <c:v>3.75</c:v>
                </c:pt>
                <c:pt idx="226">
                  <c:v>3.7666666666666666</c:v>
                </c:pt>
                <c:pt idx="227">
                  <c:v>3.7833333333333332</c:v>
                </c:pt>
                <c:pt idx="228">
                  <c:v>3.8</c:v>
                </c:pt>
                <c:pt idx="229">
                  <c:v>3.8166666666666669</c:v>
                </c:pt>
                <c:pt idx="230">
                  <c:v>3.8333333333333335</c:v>
                </c:pt>
                <c:pt idx="231">
                  <c:v>3.85</c:v>
                </c:pt>
                <c:pt idx="232">
                  <c:v>3.8666666666666667</c:v>
                </c:pt>
                <c:pt idx="233">
                  <c:v>3.8833333333333333</c:v>
                </c:pt>
                <c:pt idx="234">
                  <c:v>3.9</c:v>
                </c:pt>
                <c:pt idx="235">
                  <c:v>3.9166666666666665</c:v>
                </c:pt>
                <c:pt idx="236">
                  <c:v>3.9333333333333331</c:v>
                </c:pt>
                <c:pt idx="237">
                  <c:v>3.95</c:v>
                </c:pt>
                <c:pt idx="238">
                  <c:v>3.9666666666666668</c:v>
                </c:pt>
                <c:pt idx="239">
                  <c:v>3.9833333333333334</c:v>
                </c:pt>
                <c:pt idx="240">
                  <c:v>4</c:v>
                </c:pt>
                <c:pt idx="241">
                  <c:v>4.0166666666666666</c:v>
                </c:pt>
                <c:pt idx="242">
                  <c:v>4.0333333333333332</c:v>
                </c:pt>
                <c:pt idx="243">
                  <c:v>4.05</c:v>
                </c:pt>
                <c:pt idx="244">
                  <c:v>4.0666666666666664</c:v>
                </c:pt>
                <c:pt idx="245">
                  <c:v>4.083333333333333</c:v>
                </c:pt>
                <c:pt idx="246">
                  <c:v>4.0999999999999996</c:v>
                </c:pt>
                <c:pt idx="247">
                  <c:v>4.1166666666666663</c:v>
                </c:pt>
                <c:pt idx="248">
                  <c:v>4.1333333333333337</c:v>
                </c:pt>
                <c:pt idx="249">
                  <c:v>4.1500000000000004</c:v>
                </c:pt>
                <c:pt idx="250">
                  <c:v>4.166666666666667</c:v>
                </c:pt>
                <c:pt idx="251">
                  <c:v>4.1833333333333336</c:v>
                </c:pt>
                <c:pt idx="252">
                  <c:v>4.2</c:v>
                </c:pt>
                <c:pt idx="253">
                  <c:v>4.2166666666666668</c:v>
                </c:pt>
                <c:pt idx="254">
                  <c:v>4.2333333333333334</c:v>
                </c:pt>
                <c:pt idx="255">
                  <c:v>4.25</c:v>
                </c:pt>
                <c:pt idx="256">
                  <c:v>4.2666666666666666</c:v>
                </c:pt>
                <c:pt idx="257">
                  <c:v>4.2833333333333332</c:v>
                </c:pt>
                <c:pt idx="258">
                  <c:v>4.3</c:v>
                </c:pt>
                <c:pt idx="259">
                  <c:v>4.3166666666666664</c:v>
                </c:pt>
                <c:pt idx="260">
                  <c:v>4.333333333333333</c:v>
                </c:pt>
                <c:pt idx="261">
                  <c:v>4.3499999999999996</c:v>
                </c:pt>
                <c:pt idx="262">
                  <c:v>4.3666666666666663</c:v>
                </c:pt>
                <c:pt idx="263">
                  <c:v>4.3833333333333337</c:v>
                </c:pt>
                <c:pt idx="264">
                  <c:v>4.4000000000000004</c:v>
                </c:pt>
                <c:pt idx="265">
                  <c:v>4.416666666666667</c:v>
                </c:pt>
                <c:pt idx="266">
                  <c:v>4.4333333333333336</c:v>
                </c:pt>
                <c:pt idx="267">
                  <c:v>4.45</c:v>
                </c:pt>
                <c:pt idx="268">
                  <c:v>4.4666666666666668</c:v>
                </c:pt>
                <c:pt idx="269">
                  <c:v>4.4833333333333334</c:v>
                </c:pt>
                <c:pt idx="270">
                  <c:v>4.5</c:v>
                </c:pt>
                <c:pt idx="271">
                  <c:v>4.5166666666666666</c:v>
                </c:pt>
                <c:pt idx="272">
                  <c:v>4.5333333333333332</c:v>
                </c:pt>
                <c:pt idx="273">
                  <c:v>4.55</c:v>
                </c:pt>
                <c:pt idx="274">
                  <c:v>4.5666666666666664</c:v>
                </c:pt>
                <c:pt idx="275">
                  <c:v>4.583333333333333</c:v>
                </c:pt>
                <c:pt idx="276">
                  <c:v>4.5999999999999996</c:v>
                </c:pt>
                <c:pt idx="277">
                  <c:v>4.6166666666666663</c:v>
                </c:pt>
                <c:pt idx="278">
                  <c:v>4.6333333333333337</c:v>
                </c:pt>
                <c:pt idx="279">
                  <c:v>4.6500000000000004</c:v>
                </c:pt>
                <c:pt idx="280">
                  <c:v>4.666666666666667</c:v>
                </c:pt>
                <c:pt idx="281">
                  <c:v>4.6833333333333336</c:v>
                </c:pt>
                <c:pt idx="282">
                  <c:v>4.7</c:v>
                </c:pt>
                <c:pt idx="283">
                  <c:v>4.7166666666666668</c:v>
                </c:pt>
                <c:pt idx="284">
                  <c:v>4.7333333333333334</c:v>
                </c:pt>
                <c:pt idx="285">
                  <c:v>4.75</c:v>
                </c:pt>
                <c:pt idx="286">
                  <c:v>4.7666666666666666</c:v>
                </c:pt>
                <c:pt idx="287">
                  <c:v>4.7833333333333332</c:v>
                </c:pt>
                <c:pt idx="288">
                  <c:v>4.8</c:v>
                </c:pt>
                <c:pt idx="289">
                  <c:v>4.8166666666666664</c:v>
                </c:pt>
                <c:pt idx="290">
                  <c:v>4.833333333333333</c:v>
                </c:pt>
                <c:pt idx="291">
                  <c:v>4.8499999999999996</c:v>
                </c:pt>
                <c:pt idx="292">
                  <c:v>4.8666666666666663</c:v>
                </c:pt>
                <c:pt idx="293">
                  <c:v>4.8833333333333337</c:v>
                </c:pt>
                <c:pt idx="294">
                  <c:v>4.9000000000000004</c:v>
                </c:pt>
                <c:pt idx="295">
                  <c:v>4.916666666666667</c:v>
                </c:pt>
                <c:pt idx="296">
                  <c:v>4.9333333333333336</c:v>
                </c:pt>
                <c:pt idx="297">
                  <c:v>4.95</c:v>
                </c:pt>
                <c:pt idx="298">
                  <c:v>4.9666666666666668</c:v>
                </c:pt>
                <c:pt idx="299">
                  <c:v>4.9833333333333334</c:v>
                </c:pt>
                <c:pt idx="300">
                  <c:v>5</c:v>
                </c:pt>
                <c:pt idx="301">
                  <c:v>5.0166666666666666</c:v>
                </c:pt>
                <c:pt idx="302">
                  <c:v>5.0333333333333332</c:v>
                </c:pt>
                <c:pt idx="303">
                  <c:v>5.05</c:v>
                </c:pt>
                <c:pt idx="304">
                  <c:v>5.0666666666666664</c:v>
                </c:pt>
                <c:pt idx="305">
                  <c:v>5.083333333333333</c:v>
                </c:pt>
                <c:pt idx="306">
                  <c:v>5.0999999999999996</c:v>
                </c:pt>
                <c:pt idx="307">
                  <c:v>5.1166666666666663</c:v>
                </c:pt>
                <c:pt idx="308">
                  <c:v>5.1333333333333337</c:v>
                </c:pt>
                <c:pt idx="309">
                  <c:v>5.15</c:v>
                </c:pt>
                <c:pt idx="310">
                  <c:v>5.166666666666667</c:v>
                </c:pt>
                <c:pt idx="311">
                  <c:v>5.1833333333333336</c:v>
                </c:pt>
                <c:pt idx="312">
                  <c:v>5.2</c:v>
                </c:pt>
                <c:pt idx="313">
                  <c:v>5.2166666666666668</c:v>
                </c:pt>
                <c:pt idx="314">
                  <c:v>5.2333333333333334</c:v>
                </c:pt>
                <c:pt idx="315">
                  <c:v>5.25</c:v>
                </c:pt>
                <c:pt idx="316">
                  <c:v>5.2666666666666666</c:v>
                </c:pt>
                <c:pt idx="317">
                  <c:v>5.2833333333333332</c:v>
                </c:pt>
                <c:pt idx="318">
                  <c:v>5.3</c:v>
                </c:pt>
                <c:pt idx="319">
                  <c:v>5.3166666666666664</c:v>
                </c:pt>
                <c:pt idx="320">
                  <c:v>5.333333333333333</c:v>
                </c:pt>
                <c:pt idx="321">
                  <c:v>5.35</c:v>
                </c:pt>
                <c:pt idx="322">
                  <c:v>5.3666666666666663</c:v>
                </c:pt>
                <c:pt idx="323">
                  <c:v>5.3833333333333337</c:v>
                </c:pt>
                <c:pt idx="324">
                  <c:v>5.4</c:v>
                </c:pt>
                <c:pt idx="325">
                  <c:v>5.416666666666667</c:v>
                </c:pt>
                <c:pt idx="326">
                  <c:v>5.4333333333333336</c:v>
                </c:pt>
                <c:pt idx="327">
                  <c:v>5.45</c:v>
                </c:pt>
                <c:pt idx="328">
                  <c:v>5.4666666666666668</c:v>
                </c:pt>
                <c:pt idx="329">
                  <c:v>5.4833333333333334</c:v>
                </c:pt>
                <c:pt idx="330">
                  <c:v>5.5</c:v>
                </c:pt>
                <c:pt idx="331">
                  <c:v>5.5166666666666666</c:v>
                </c:pt>
                <c:pt idx="332">
                  <c:v>5.5333333333333332</c:v>
                </c:pt>
                <c:pt idx="333">
                  <c:v>5.55</c:v>
                </c:pt>
                <c:pt idx="334">
                  <c:v>5.5666666666666664</c:v>
                </c:pt>
                <c:pt idx="335">
                  <c:v>5.583333333333333</c:v>
                </c:pt>
                <c:pt idx="336">
                  <c:v>5.6</c:v>
                </c:pt>
                <c:pt idx="337">
                  <c:v>5.6166666666666663</c:v>
                </c:pt>
                <c:pt idx="338">
                  <c:v>5.6333333333333337</c:v>
                </c:pt>
                <c:pt idx="339">
                  <c:v>5.65</c:v>
                </c:pt>
                <c:pt idx="340">
                  <c:v>5.666666666666667</c:v>
                </c:pt>
                <c:pt idx="341">
                  <c:v>5.6833333333333336</c:v>
                </c:pt>
                <c:pt idx="342">
                  <c:v>5.7</c:v>
                </c:pt>
                <c:pt idx="343">
                  <c:v>5.7166666666666668</c:v>
                </c:pt>
                <c:pt idx="344">
                  <c:v>5.7333333333333334</c:v>
                </c:pt>
                <c:pt idx="345">
                  <c:v>5.75</c:v>
                </c:pt>
                <c:pt idx="346">
                  <c:v>5.7666666666666666</c:v>
                </c:pt>
                <c:pt idx="347">
                  <c:v>5.7833333333333332</c:v>
                </c:pt>
                <c:pt idx="348">
                  <c:v>5.8</c:v>
                </c:pt>
                <c:pt idx="349">
                  <c:v>5.8166666666666664</c:v>
                </c:pt>
                <c:pt idx="350">
                  <c:v>5.833333333333333</c:v>
                </c:pt>
                <c:pt idx="351">
                  <c:v>5.85</c:v>
                </c:pt>
                <c:pt idx="352">
                  <c:v>5.8666666666666663</c:v>
                </c:pt>
                <c:pt idx="353">
                  <c:v>5.8833333333333337</c:v>
                </c:pt>
                <c:pt idx="354">
                  <c:v>5.9</c:v>
                </c:pt>
                <c:pt idx="355">
                  <c:v>5.916666666666667</c:v>
                </c:pt>
                <c:pt idx="356">
                  <c:v>5.9333333333333336</c:v>
                </c:pt>
                <c:pt idx="357">
                  <c:v>5.95</c:v>
                </c:pt>
                <c:pt idx="358">
                  <c:v>5.9666666666666668</c:v>
                </c:pt>
                <c:pt idx="359">
                  <c:v>5.9833333333333334</c:v>
                </c:pt>
                <c:pt idx="360">
                  <c:v>6</c:v>
                </c:pt>
                <c:pt idx="361">
                  <c:v>6.0166666666666666</c:v>
                </c:pt>
                <c:pt idx="362">
                  <c:v>6.0333333333333332</c:v>
                </c:pt>
                <c:pt idx="363">
                  <c:v>6.05</c:v>
                </c:pt>
                <c:pt idx="364">
                  <c:v>6.0666666666666664</c:v>
                </c:pt>
                <c:pt idx="365">
                  <c:v>6.083333333333333</c:v>
                </c:pt>
                <c:pt idx="366">
                  <c:v>6.1</c:v>
                </c:pt>
                <c:pt idx="367">
                  <c:v>6.1166666666666663</c:v>
                </c:pt>
                <c:pt idx="368">
                  <c:v>6.1333333333333337</c:v>
                </c:pt>
                <c:pt idx="369">
                  <c:v>6.15</c:v>
                </c:pt>
                <c:pt idx="370">
                  <c:v>6.166666666666667</c:v>
                </c:pt>
                <c:pt idx="371">
                  <c:v>6.1833333333333336</c:v>
                </c:pt>
                <c:pt idx="372">
                  <c:v>6.2</c:v>
                </c:pt>
                <c:pt idx="373">
                  <c:v>6.2166666666666668</c:v>
                </c:pt>
                <c:pt idx="374">
                  <c:v>6.2333333333333334</c:v>
                </c:pt>
                <c:pt idx="375">
                  <c:v>6.25</c:v>
                </c:pt>
                <c:pt idx="376">
                  <c:v>6.2666666666666666</c:v>
                </c:pt>
                <c:pt idx="377">
                  <c:v>6.2833333333333332</c:v>
                </c:pt>
                <c:pt idx="378">
                  <c:v>6.3</c:v>
                </c:pt>
                <c:pt idx="379">
                  <c:v>6.3166666666666664</c:v>
                </c:pt>
                <c:pt idx="380">
                  <c:v>6.333333333333333</c:v>
                </c:pt>
                <c:pt idx="381">
                  <c:v>6.35</c:v>
                </c:pt>
                <c:pt idx="382">
                  <c:v>6.3666666666666663</c:v>
                </c:pt>
                <c:pt idx="383">
                  <c:v>6.3833333333333337</c:v>
                </c:pt>
                <c:pt idx="384">
                  <c:v>6.4</c:v>
                </c:pt>
                <c:pt idx="385">
                  <c:v>6.416666666666667</c:v>
                </c:pt>
                <c:pt idx="386">
                  <c:v>6.4333333333333336</c:v>
                </c:pt>
                <c:pt idx="387">
                  <c:v>6.45</c:v>
                </c:pt>
                <c:pt idx="388">
                  <c:v>6.4666666666666668</c:v>
                </c:pt>
                <c:pt idx="389">
                  <c:v>6.4833333333333334</c:v>
                </c:pt>
                <c:pt idx="390">
                  <c:v>6.5</c:v>
                </c:pt>
                <c:pt idx="391">
                  <c:v>6.5166666666666666</c:v>
                </c:pt>
                <c:pt idx="392">
                  <c:v>6.5333333333333332</c:v>
                </c:pt>
                <c:pt idx="393">
                  <c:v>6.55</c:v>
                </c:pt>
                <c:pt idx="394">
                  <c:v>6.5666666666666664</c:v>
                </c:pt>
                <c:pt idx="395">
                  <c:v>6.583333333333333</c:v>
                </c:pt>
                <c:pt idx="396">
                  <c:v>6.6</c:v>
                </c:pt>
                <c:pt idx="397">
                  <c:v>6.6166666666666663</c:v>
                </c:pt>
                <c:pt idx="398">
                  <c:v>6.6333333333333337</c:v>
                </c:pt>
                <c:pt idx="399">
                  <c:v>6.65</c:v>
                </c:pt>
                <c:pt idx="400">
                  <c:v>6.666666666666667</c:v>
                </c:pt>
                <c:pt idx="401">
                  <c:v>6.6833333333333336</c:v>
                </c:pt>
                <c:pt idx="402">
                  <c:v>6.7</c:v>
                </c:pt>
                <c:pt idx="403">
                  <c:v>6.7166666666666668</c:v>
                </c:pt>
                <c:pt idx="404">
                  <c:v>6.7333333333333334</c:v>
                </c:pt>
                <c:pt idx="405">
                  <c:v>6.75</c:v>
                </c:pt>
                <c:pt idx="406">
                  <c:v>6.7666666666666666</c:v>
                </c:pt>
                <c:pt idx="407">
                  <c:v>6.7833333333333332</c:v>
                </c:pt>
                <c:pt idx="408">
                  <c:v>6.8</c:v>
                </c:pt>
                <c:pt idx="409">
                  <c:v>6.8166666666666664</c:v>
                </c:pt>
                <c:pt idx="410">
                  <c:v>6.833333333333333</c:v>
                </c:pt>
                <c:pt idx="411">
                  <c:v>6.85</c:v>
                </c:pt>
                <c:pt idx="412">
                  <c:v>6.8666666666666663</c:v>
                </c:pt>
                <c:pt idx="413">
                  <c:v>6.8833333333333337</c:v>
                </c:pt>
                <c:pt idx="414">
                  <c:v>6.9</c:v>
                </c:pt>
                <c:pt idx="415">
                  <c:v>6.916666666666667</c:v>
                </c:pt>
                <c:pt idx="416">
                  <c:v>6.9333333333333336</c:v>
                </c:pt>
                <c:pt idx="417">
                  <c:v>6.95</c:v>
                </c:pt>
                <c:pt idx="418">
                  <c:v>6.9666666666666668</c:v>
                </c:pt>
                <c:pt idx="419">
                  <c:v>6.9833333333333334</c:v>
                </c:pt>
                <c:pt idx="420">
                  <c:v>7</c:v>
                </c:pt>
                <c:pt idx="421">
                  <c:v>7.0166666666666666</c:v>
                </c:pt>
                <c:pt idx="422">
                  <c:v>7.0333333333333332</c:v>
                </c:pt>
                <c:pt idx="423">
                  <c:v>7.05</c:v>
                </c:pt>
                <c:pt idx="424">
                  <c:v>7.0666666666666664</c:v>
                </c:pt>
                <c:pt idx="425">
                  <c:v>7.083333333333333</c:v>
                </c:pt>
                <c:pt idx="426">
                  <c:v>7.1</c:v>
                </c:pt>
                <c:pt idx="427">
                  <c:v>7.1166666666666663</c:v>
                </c:pt>
                <c:pt idx="428">
                  <c:v>7.1333333333333337</c:v>
                </c:pt>
                <c:pt idx="429">
                  <c:v>7.15</c:v>
                </c:pt>
                <c:pt idx="430">
                  <c:v>7.166666666666667</c:v>
                </c:pt>
                <c:pt idx="431">
                  <c:v>7.1833333333333336</c:v>
                </c:pt>
                <c:pt idx="432">
                  <c:v>7.2</c:v>
                </c:pt>
                <c:pt idx="433">
                  <c:v>7.2166666666666668</c:v>
                </c:pt>
                <c:pt idx="434">
                  <c:v>7.2333333333333334</c:v>
                </c:pt>
                <c:pt idx="435">
                  <c:v>7.25</c:v>
                </c:pt>
                <c:pt idx="436">
                  <c:v>7.2666666666666666</c:v>
                </c:pt>
                <c:pt idx="437">
                  <c:v>7.2833333333333332</c:v>
                </c:pt>
                <c:pt idx="438">
                  <c:v>7.3</c:v>
                </c:pt>
                <c:pt idx="439">
                  <c:v>7.3166666666666664</c:v>
                </c:pt>
                <c:pt idx="440">
                  <c:v>7.333333333333333</c:v>
                </c:pt>
                <c:pt idx="441">
                  <c:v>7.35</c:v>
                </c:pt>
                <c:pt idx="442">
                  <c:v>7.3666666666666663</c:v>
                </c:pt>
                <c:pt idx="443">
                  <c:v>7.3833333333333337</c:v>
                </c:pt>
                <c:pt idx="444">
                  <c:v>7.4</c:v>
                </c:pt>
                <c:pt idx="445">
                  <c:v>7.416666666666667</c:v>
                </c:pt>
                <c:pt idx="446">
                  <c:v>7.4333333333333336</c:v>
                </c:pt>
                <c:pt idx="447">
                  <c:v>7.45</c:v>
                </c:pt>
                <c:pt idx="448">
                  <c:v>7.4666666666666668</c:v>
                </c:pt>
                <c:pt idx="449">
                  <c:v>7.4833333333333334</c:v>
                </c:pt>
                <c:pt idx="450">
                  <c:v>7.5</c:v>
                </c:pt>
                <c:pt idx="451">
                  <c:v>7.5166666666666666</c:v>
                </c:pt>
                <c:pt idx="452">
                  <c:v>7.5333333333333332</c:v>
                </c:pt>
                <c:pt idx="453">
                  <c:v>7.55</c:v>
                </c:pt>
                <c:pt idx="454">
                  <c:v>7.5666666666666664</c:v>
                </c:pt>
                <c:pt idx="455">
                  <c:v>7.583333333333333</c:v>
                </c:pt>
                <c:pt idx="456">
                  <c:v>7.6</c:v>
                </c:pt>
                <c:pt idx="457">
                  <c:v>7.6166666666666663</c:v>
                </c:pt>
                <c:pt idx="458">
                  <c:v>7.6333333333333337</c:v>
                </c:pt>
                <c:pt idx="459">
                  <c:v>7.65</c:v>
                </c:pt>
                <c:pt idx="460">
                  <c:v>7.666666666666667</c:v>
                </c:pt>
                <c:pt idx="461">
                  <c:v>7.6833333333333336</c:v>
                </c:pt>
                <c:pt idx="462">
                  <c:v>7.7</c:v>
                </c:pt>
                <c:pt idx="463">
                  <c:v>7.7166666666666668</c:v>
                </c:pt>
                <c:pt idx="464">
                  <c:v>7.7333333333333334</c:v>
                </c:pt>
                <c:pt idx="465">
                  <c:v>7.75</c:v>
                </c:pt>
                <c:pt idx="466">
                  <c:v>7.7666666666666666</c:v>
                </c:pt>
                <c:pt idx="467">
                  <c:v>7.7833333333333332</c:v>
                </c:pt>
                <c:pt idx="468">
                  <c:v>7.8</c:v>
                </c:pt>
                <c:pt idx="469">
                  <c:v>7.8166666666666664</c:v>
                </c:pt>
                <c:pt idx="470">
                  <c:v>7.833333333333333</c:v>
                </c:pt>
                <c:pt idx="471">
                  <c:v>7.85</c:v>
                </c:pt>
                <c:pt idx="472">
                  <c:v>7.8666666666666663</c:v>
                </c:pt>
                <c:pt idx="473">
                  <c:v>7.8833333333333337</c:v>
                </c:pt>
                <c:pt idx="474">
                  <c:v>7.9</c:v>
                </c:pt>
                <c:pt idx="475">
                  <c:v>7.916666666666667</c:v>
                </c:pt>
                <c:pt idx="476">
                  <c:v>7.9333333333333336</c:v>
                </c:pt>
                <c:pt idx="477">
                  <c:v>7.95</c:v>
                </c:pt>
                <c:pt idx="478">
                  <c:v>7.9666666666666668</c:v>
                </c:pt>
                <c:pt idx="479">
                  <c:v>7.9833333333333334</c:v>
                </c:pt>
                <c:pt idx="480">
                  <c:v>8</c:v>
                </c:pt>
                <c:pt idx="481">
                  <c:v>8.0166666666666675</c:v>
                </c:pt>
                <c:pt idx="482">
                  <c:v>8.0333333333333332</c:v>
                </c:pt>
                <c:pt idx="483">
                  <c:v>8.0500000000000007</c:v>
                </c:pt>
                <c:pt idx="484">
                  <c:v>8.0666666666666664</c:v>
                </c:pt>
                <c:pt idx="485">
                  <c:v>8.0833333333333339</c:v>
                </c:pt>
                <c:pt idx="486">
                  <c:v>8.1</c:v>
                </c:pt>
                <c:pt idx="487">
                  <c:v>8.1166666666666671</c:v>
                </c:pt>
                <c:pt idx="488">
                  <c:v>8.1333333333333329</c:v>
                </c:pt>
                <c:pt idx="489">
                  <c:v>8.15</c:v>
                </c:pt>
                <c:pt idx="490">
                  <c:v>8.1666666666666661</c:v>
                </c:pt>
                <c:pt idx="491">
                  <c:v>8.1833333333333336</c:v>
                </c:pt>
                <c:pt idx="492">
                  <c:v>8.1999999999999993</c:v>
                </c:pt>
                <c:pt idx="493">
                  <c:v>8.2166666666666668</c:v>
                </c:pt>
                <c:pt idx="494">
                  <c:v>8.2333333333333325</c:v>
                </c:pt>
                <c:pt idx="495">
                  <c:v>8.25</c:v>
                </c:pt>
                <c:pt idx="496">
                  <c:v>8.2666666666666675</c:v>
                </c:pt>
                <c:pt idx="497">
                  <c:v>8.2833333333333332</c:v>
                </c:pt>
                <c:pt idx="498">
                  <c:v>8.3000000000000007</c:v>
                </c:pt>
                <c:pt idx="499">
                  <c:v>8.3166666666666664</c:v>
                </c:pt>
                <c:pt idx="500">
                  <c:v>8.3333333333333339</c:v>
                </c:pt>
                <c:pt idx="501">
                  <c:v>8.35</c:v>
                </c:pt>
                <c:pt idx="502">
                  <c:v>8.3666666666666671</c:v>
                </c:pt>
                <c:pt idx="503">
                  <c:v>8.3833333333333329</c:v>
                </c:pt>
                <c:pt idx="504">
                  <c:v>8.4</c:v>
                </c:pt>
                <c:pt idx="505">
                  <c:v>8.4166666666666661</c:v>
                </c:pt>
                <c:pt idx="506">
                  <c:v>8.4333333333333336</c:v>
                </c:pt>
                <c:pt idx="507">
                  <c:v>8.4499999999999993</c:v>
                </c:pt>
                <c:pt idx="508">
                  <c:v>8.4666666666666668</c:v>
                </c:pt>
                <c:pt idx="509">
                  <c:v>8.4833333333333325</c:v>
                </c:pt>
                <c:pt idx="510">
                  <c:v>8.5</c:v>
                </c:pt>
                <c:pt idx="511">
                  <c:v>8.5166666666666675</c:v>
                </c:pt>
                <c:pt idx="512">
                  <c:v>8.5333333333333332</c:v>
                </c:pt>
                <c:pt idx="513">
                  <c:v>8.5500000000000007</c:v>
                </c:pt>
                <c:pt idx="514">
                  <c:v>8.5666666666666664</c:v>
                </c:pt>
                <c:pt idx="515">
                  <c:v>8.5833333333333339</c:v>
                </c:pt>
                <c:pt idx="516">
                  <c:v>8.6</c:v>
                </c:pt>
                <c:pt idx="517">
                  <c:v>8.6166666666666671</c:v>
                </c:pt>
                <c:pt idx="518">
                  <c:v>8.6333333333333329</c:v>
                </c:pt>
                <c:pt idx="519">
                  <c:v>8.65</c:v>
                </c:pt>
                <c:pt idx="520">
                  <c:v>8.6666666666666661</c:v>
                </c:pt>
                <c:pt idx="521">
                  <c:v>8.6833333333333336</c:v>
                </c:pt>
                <c:pt idx="522">
                  <c:v>8.6999999999999993</c:v>
                </c:pt>
                <c:pt idx="523">
                  <c:v>8.7166666666666668</c:v>
                </c:pt>
                <c:pt idx="524">
                  <c:v>8.7333333333333325</c:v>
                </c:pt>
                <c:pt idx="525">
                  <c:v>8.75</c:v>
                </c:pt>
                <c:pt idx="526">
                  <c:v>8.7666666666666675</c:v>
                </c:pt>
                <c:pt idx="527">
                  <c:v>8.7833333333333332</c:v>
                </c:pt>
                <c:pt idx="528">
                  <c:v>8.8000000000000007</c:v>
                </c:pt>
                <c:pt idx="529">
                  <c:v>8.8166666666666664</c:v>
                </c:pt>
                <c:pt idx="530">
                  <c:v>8.8333333333333339</c:v>
                </c:pt>
                <c:pt idx="531">
                  <c:v>8.85</c:v>
                </c:pt>
                <c:pt idx="532">
                  <c:v>8.8666666666666671</c:v>
                </c:pt>
                <c:pt idx="533">
                  <c:v>8.8833333333333329</c:v>
                </c:pt>
                <c:pt idx="534">
                  <c:v>8.9</c:v>
                </c:pt>
                <c:pt idx="535">
                  <c:v>8.9166666666666661</c:v>
                </c:pt>
                <c:pt idx="536">
                  <c:v>8.9333333333333336</c:v>
                </c:pt>
                <c:pt idx="537">
                  <c:v>8.9499999999999993</c:v>
                </c:pt>
                <c:pt idx="538">
                  <c:v>8.9666666666666668</c:v>
                </c:pt>
                <c:pt idx="539">
                  <c:v>8.9833333333333325</c:v>
                </c:pt>
                <c:pt idx="540">
                  <c:v>9</c:v>
                </c:pt>
                <c:pt idx="541">
                  <c:v>9.0166666666666675</c:v>
                </c:pt>
                <c:pt idx="542">
                  <c:v>9.0333333333333332</c:v>
                </c:pt>
                <c:pt idx="543">
                  <c:v>9.0500000000000007</c:v>
                </c:pt>
                <c:pt idx="544">
                  <c:v>9.0666666666666664</c:v>
                </c:pt>
                <c:pt idx="545">
                  <c:v>9.0833333333333339</c:v>
                </c:pt>
                <c:pt idx="546">
                  <c:v>9.1</c:v>
                </c:pt>
                <c:pt idx="547">
                  <c:v>9.1166666666666671</c:v>
                </c:pt>
                <c:pt idx="548">
                  <c:v>9.1333333333333329</c:v>
                </c:pt>
                <c:pt idx="549">
                  <c:v>9.15</c:v>
                </c:pt>
                <c:pt idx="550">
                  <c:v>9.1666666666666661</c:v>
                </c:pt>
                <c:pt idx="551">
                  <c:v>9.1833333333333336</c:v>
                </c:pt>
                <c:pt idx="552">
                  <c:v>9.1999999999999993</c:v>
                </c:pt>
                <c:pt idx="553">
                  <c:v>9.2166666666666668</c:v>
                </c:pt>
                <c:pt idx="554">
                  <c:v>9.2333333333333325</c:v>
                </c:pt>
                <c:pt idx="555">
                  <c:v>9.25</c:v>
                </c:pt>
                <c:pt idx="556">
                  <c:v>9.2666666666666675</c:v>
                </c:pt>
                <c:pt idx="557">
                  <c:v>9.2833333333333332</c:v>
                </c:pt>
                <c:pt idx="558">
                  <c:v>9.3000000000000007</c:v>
                </c:pt>
                <c:pt idx="559">
                  <c:v>9.3166666666666664</c:v>
                </c:pt>
                <c:pt idx="560">
                  <c:v>9.3333333333333339</c:v>
                </c:pt>
                <c:pt idx="561">
                  <c:v>9.35</c:v>
                </c:pt>
                <c:pt idx="562">
                  <c:v>9.3666666666666671</c:v>
                </c:pt>
                <c:pt idx="563">
                  <c:v>9.3833333333333329</c:v>
                </c:pt>
                <c:pt idx="564">
                  <c:v>9.4</c:v>
                </c:pt>
                <c:pt idx="565">
                  <c:v>9.4166666666666661</c:v>
                </c:pt>
                <c:pt idx="566">
                  <c:v>9.4333333333333336</c:v>
                </c:pt>
                <c:pt idx="567">
                  <c:v>9.4499999999999993</c:v>
                </c:pt>
                <c:pt idx="568">
                  <c:v>9.4666666666666668</c:v>
                </c:pt>
                <c:pt idx="569">
                  <c:v>9.4833333333333325</c:v>
                </c:pt>
                <c:pt idx="570">
                  <c:v>9.5</c:v>
                </c:pt>
                <c:pt idx="571">
                  <c:v>9.5166666666666675</c:v>
                </c:pt>
                <c:pt idx="572">
                  <c:v>9.5333333333333332</c:v>
                </c:pt>
                <c:pt idx="573">
                  <c:v>9.5500000000000007</c:v>
                </c:pt>
                <c:pt idx="574">
                  <c:v>9.5666666666666664</c:v>
                </c:pt>
                <c:pt idx="575">
                  <c:v>9.5833333333333339</c:v>
                </c:pt>
                <c:pt idx="576">
                  <c:v>9.6</c:v>
                </c:pt>
                <c:pt idx="577">
                  <c:v>9.6166666666666671</c:v>
                </c:pt>
                <c:pt idx="578">
                  <c:v>9.6333333333333329</c:v>
                </c:pt>
                <c:pt idx="579">
                  <c:v>9.65</c:v>
                </c:pt>
                <c:pt idx="580">
                  <c:v>9.6666666666666661</c:v>
                </c:pt>
                <c:pt idx="581">
                  <c:v>9.6833333333333336</c:v>
                </c:pt>
                <c:pt idx="582">
                  <c:v>9.6999999999999993</c:v>
                </c:pt>
                <c:pt idx="583">
                  <c:v>9.7166666666666668</c:v>
                </c:pt>
                <c:pt idx="584">
                  <c:v>9.7333333333333325</c:v>
                </c:pt>
                <c:pt idx="585">
                  <c:v>9.75</c:v>
                </c:pt>
                <c:pt idx="586">
                  <c:v>9.7666666666666675</c:v>
                </c:pt>
                <c:pt idx="587">
                  <c:v>9.7833333333333332</c:v>
                </c:pt>
                <c:pt idx="588">
                  <c:v>9.8000000000000007</c:v>
                </c:pt>
                <c:pt idx="589">
                  <c:v>9.8166666666666664</c:v>
                </c:pt>
                <c:pt idx="590">
                  <c:v>9.8333333333333339</c:v>
                </c:pt>
                <c:pt idx="591">
                  <c:v>9.85</c:v>
                </c:pt>
                <c:pt idx="592">
                  <c:v>9.8666666666666671</c:v>
                </c:pt>
                <c:pt idx="593">
                  <c:v>9.8833333333333329</c:v>
                </c:pt>
                <c:pt idx="594">
                  <c:v>9.9</c:v>
                </c:pt>
                <c:pt idx="595">
                  <c:v>9.9166666666666661</c:v>
                </c:pt>
                <c:pt idx="596">
                  <c:v>9.9333333333333336</c:v>
                </c:pt>
                <c:pt idx="597">
                  <c:v>9.9499999999999993</c:v>
                </c:pt>
                <c:pt idx="598">
                  <c:v>9.9666666666666668</c:v>
                </c:pt>
                <c:pt idx="599">
                  <c:v>9.9833333333333325</c:v>
                </c:pt>
                <c:pt idx="600">
                  <c:v>10</c:v>
                </c:pt>
                <c:pt idx="601">
                  <c:v>10.016666666666667</c:v>
                </c:pt>
                <c:pt idx="602">
                  <c:v>10.033333333333333</c:v>
                </c:pt>
                <c:pt idx="603">
                  <c:v>10.050000000000001</c:v>
                </c:pt>
                <c:pt idx="604">
                  <c:v>10.066666666666666</c:v>
                </c:pt>
                <c:pt idx="605">
                  <c:v>10.083055555555555</c:v>
                </c:pt>
                <c:pt idx="606">
                  <c:v>10.1</c:v>
                </c:pt>
                <c:pt idx="607">
                  <c:v>10.116666666666667</c:v>
                </c:pt>
                <c:pt idx="608">
                  <c:v>10.133333333333333</c:v>
                </c:pt>
                <c:pt idx="609">
                  <c:v>10.15</c:v>
                </c:pt>
                <c:pt idx="610">
                  <c:v>10.166388888888889</c:v>
                </c:pt>
                <c:pt idx="611">
                  <c:v>10.183333333333334</c:v>
                </c:pt>
                <c:pt idx="612">
                  <c:v>10.199722222222222</c:v>
                </c:pt>
                <c:pt idx="613">
                  <c:v>10.216666666666667</c:v>
                </c:pt>
                <c:pt idx="614">
                  <c:v>10.233055555555556</c:v>
                </c:pt>
                <c:pt idx="615">
                  <c:v>10.249722222222223</c:v>
                </c:pt>
                <c:pt idx="616">
                  <c:v>10.266666666666667</c:v>
                </c:pt>
                <c:pt idx="617">
                  <c:v>10.283055555555556</c:v>
                </c:pt>
                <c:pt idx="618">
                  <c:v>10.3</c:v>
                </c:pt>
                <c:pt idx="619">
                  <c:v>10.316388888888889</c:v>
                </c:pt>
                <c:pt idx="620">
                  <c:v>10.333055555555555</c:v>
                </c:pt>
                <c:pt idx="621">
                  <c:v>10.349722222222223</c:v>
                </c:pt>
                <c:pt idx="622">
                  <c:v>10.366388888888888</c:v>
                </c:pt>
                <c:pt idx="623">
                  <c:v>10.383055555555556</c:v>
                </c:pt>
                <c:pt idx="624">
                  <c:v>10.399722222222222</c:v>
                </c:pt>
                <c:pt idx="625">
                  <c:v>10.416388888888889</c:v>
                </c:pt>
                <c:pt idx="626">
                  <c:v>10.433055555555557</c:v>
                </c:pt>
                <c:pt idx="627">
                  <c:v>10.449722222222222</c:v>
                </c:pt>
                <c:pt idx="628">
                  <c:v>10.46638888888889</c:v>
                </c:pt>
                <c:pt idx="629">
                  <c:v>10.483055555555556</c:v>
                </c:pt>
                <c:pt idx="630">
                  <c:v>10.499722222222223</c:v>
                </c:pt>
                <c:pt idx="631">
                  <c:v>10.516388888888889</c:v>
                </c:pt>
                <c:pt idx="632">
                  <c:v>10.533055555555556</c:v>
                </c:pt>
                <c:pt idx="633">
                  <c:v>10.549722222222222</c:v>
                </c:pt>
                <c:pt idx="634">
                  <c:v>10.566388888888889</c:v>
                </c:pt>
                <c:pt idx="635">
                  <c:v>10.583055555555555</c:v>
                </c:pt>
                <c:pt idx="636">
                  <c:v>10.599722222222223</c:v>
                </c:pt>
                <c:pt idx="637">
                  <c:v>10.616388888888888</c:v>
                </c:pt>
                <c:pt idx="638">
                  <c:v>10.633055555555556</c:v>
                </c:pt>
                <c:pt idx="639">
                  <c:v>10.649722222222222</c:v>
                </c:pt>
                <c:pt idx="640">
                  <c:v>10.666388888888889</c:v>
                </c:pt>
                <c:pt idx="641">
                  <c:v>10.683055555555557</c:v>
                </c:pt>
                <c:pt idx="642">
                  <c:v>10.699722222222222</c:v>
                </c:pt>
                <c:pt idx="643">
                  <c:v>10.71638888888889</c:v>
                </c:pt>
                <c:pt idx="644">
                  <c:v>10.733055555555556</c:v>
                </c:pt>
                <c:pt idx="645">
                  <c:v>10.749722222222223</c:v>
                </c:pt>
                <c:pt idx="646">
                  <c:v>10.766388888888889</c:v>
                </c:pt>
                <c:pt idx="647">
                  <c:v>10.783333333333333</c:v>
                </c:pt>
                <c:pt idx="648">
                  <c:v>10.8</c:v>
                </c:pt>
                <c:pt idx="649">
                  <c:v>10.816666666666666</c:v>
                </c:pt>
                <c:pt idx="650">
                  <c:v>10.833333333333334</c:v>
                </c:pt>
                <c:pt idx="651">
                  <c:v>10.85</c:v>
                </c:pt>
                <c:pt idx="652">
                  <c:v>10.866666666666667</c:v>
                </c:pt>
                <c:pt idx="653">
                  <c:v>10.883333333333333</c:v>
                </c:pt>
                <c:pt idx="654">
                  <c:v>10.9</c:v>
                </c:pt>
                <c:pt idx="655">
                  <c:v>10.916666666666666</c:v>
                </c:pt>
                <c:pt idx="656">
                  <c:v>10.933333333333334</c:v>
                </c:pt>
                <c:pt idx="657">
                  <c:v>10.95</c:v>
                </c:pt>
                <c:pt idx="658">
                  <c:v>10.966666666666667</c:v>
                </c:pt>
                <c:pt idx="659">
                  <c:v>10.983333333333333</c:v>
                </c:pt>
                <c:pt idx="660">
                  <c:v>11</c:v>
                </c:pt>
                <c:pt idx="661">
                  <c:v>11.016666666666667</c:v>
                </c:pt>
                <c:pt idx="662">
                  <c:v>11.033333333333333</c:v>
                </c:pt>
                <c:pt idx="663">
                  <c:v>11.05</c:v>
                </c:pt>
                <c:pt idx="664">
                  <c:v>11.066666666666666</c:v>
                </c:pt>
                <c:pt idx="665">
                  <c:v>11.083333333333334</c:v>
                </c:pt>
                <c:pt idx="666">
                  <c:v>11.1</c:v>
                </c:pt>
                <c:pt idx="667">
                  <c:v>11.116666666666667</c:v>
                </c:pt>
                <c:pt idx="668">
                  <c:v>11.133333333333333</c:v>
                </c:pt>
                <c:pt idx="669">
                  <c:v>11.15</c:v>
                </c:pt>
                <c:pt idx="670">
                  <c:v>11.166666666666666</c:v>
                </c:pt>
                <c:pt idx="671">
                  <c:v>11.183333333333334</c:v>
                </c:pt>
                <c:pt idx="672">
                  <c:v>11.2</c:v>
                </c:pt>
                <c:pt idx="673">
                  <c:v>11.216666666666667</c:v>
                </c:pt>
                <c:pt idx="674">
                  <c:v>11.233333333333333</c:v>
                </c:pt>
                <c:pt idx="675">
                  <c:v>11.25</c:v>
                </c:pt>
                <c:pt idx="676">
                  <c:v>11.266666666666667</c:v>
                </c:pt>
                <c:pt idx="677">
                  <c:v>11.283333333333333</c:v>
                </c:pt>
                <c:pt idx="678">
                  <c:v>11.3</c:v>
                </c:pt>
                <c:pt idx="679">
                  <c:v>11.316666666666666</c:v>
                </c:pt>
                <c:pt idx="680">
                  <c:v>11.333333333333334</c:v>
                </c:pt>
                <c:pt idx="681">
                  <c:v>11.35</c:v>
                </c:pt>
                <c:pt idx="682">
                  <c:v>11.366666666666667</c:v>
                </c:pt>
                <c:pt idx="683">
                  <c:v>11.383333333333333</c:v>
                </c:pt>
                <c:pt idx="684">
                  <c:v>11.4</c:v>
                </c:pt>
                <c:pt idx="685">
                  <c:v>11.416666666666666</c:v>
                </c:pt>
                <c:pt idx="686">
                  <c:v>11.433333333333334</c:v>
                </c:pt>
                <c:pt idx="687">
                  <c:v>11.45</c:v>
                </c:pt>
                <c:pt idx="688">
                  <c:v>11.466666666666667</c:v>
                </c:pt>
                <c:pt idx="689">
                  <c:v>11.483333333333333</c:v>
                </c:pt>
                <c:pt idx="690">
                  <c:v>11.5</c:v>
                </c:pt>
                <c:pt idx="691">
                  <c:v>11.516666666666667</c:v>
                </c:pt>
                <c:pt idx="692">
                  <c:v>11.533333333333333</c:v>
                </c:pt>
                <c:pt idx="693">
                  <c:v>11.55</c:v>
                </c:pt>
                <c:pt idx="694">
                  <c:v>11.566666666666666</c:v>
                </c:pt>
                <c:pt idx="695">
                  <c:v>11.583333333333334</c:v>
                </c:pt>
                <c:pt idx="696">
                  <c:v>11.6</c:v>
                </c:pt>
                <c:pt idx="697">
                  <c:v>11.616666666666667</c:v>
                </c:pt>
                <c:pt idx="698">
                  <c:v>11.633333333333333</c:v>
                </c:pt>
                <c:pt idx="699">
                  <c:v>11.65</c:v>
                </c:pt>
                <c:pt idx="700">
                  <c:v>11.666666666666666</c:v>
                </c:pt>
                <c:pt idx="701">
                  <c:v>11.683333333333334</c:v>
                </c:pt>
                <c:pt idx="702">
                  <c:v>11.7</c:v>
                </c:pt>
                <c:pt idx="703">
                  <c:v>11.716666666666667</c:v>
                </c:pt>
                <c:pt idx="704">
                  <c:v>11.733333333333333</c:v>
                </c:pt>
                <c:pt idx="705">
                  <c:v>11.75</c:v>
                </c:pt>
                <c:pt idx="706">
                  <c:v>11.766666666666667</c:v>
                </c:pt>
                <c:pt idx="707">
                  <c:v>11.783333333333333</c:v>
                </c:pt>
                <c:pt idx="708">
                  <c:v>11.8</c:v>
                </c:pt>
                <c:pt idx="709">
                  <c:v>11.816666666666666</c:v>
                </c:pt>
                <c:pt idx="710">
                  <c:v>11.833333333333334</c:v>
                </c:pt>
                <c:pt idx="711">
                  <c:v>11.85</c:v>
                </c:pt>
                <c:pt idx="712">
                  <c:v>11.866666666666667</c:v>
                </c:pt>
                <c:pt idx="713">
                  <c:v>11.883333333333333</c:v>
                </c:pt>
                <c:pt idx="714">
                  <c:v>11.9</c:v>
                </c:pt>
                <c:pt idx="715">
                  <c:v>11.916666666666666</c:v>
                </c:pt>
                <c:pt idx="716">
                  <c:v>11.933333333333334</c:v>
                </c:pt>
                <c:pt idx="717">
                  <c:v>11.95</c:v>
                </c:pt>
                <c:pt idx="718">
                  <c:v>11.966666666666667</c:v>
                </c:pt>
                <c:pt idx="719">
                  <c:v>11.983333333333333</c:v>
                </c:pt>
                <c:pt idx="720">
                  <c:v>12</c:v>
                </c:pt>
                <c:pt idx="721">
                  <c:v>12.016666666666667</c:v>
                </c:pt>
                <c:pt idx="722">
                  <c:v>12.033333333333333</c:v>
                </c:pt>
                <c:pt idx="723">
                  <c:v>12.05</c:v>
                </c:pt>
                <c:pt idx="724">
                  <c:v>12.066666666666666</c:v>
                </c:pt>
                <c:pt idx="725">
                  <c:v>12.083333333333334</c:v>
                </c:pt>
                <c:pt idx="726">
                  <c:v>12.1</c:v>
                </c:pt>
                <c:pt idx="727">
                  <c:v>12.116666666666667</c:v>
                </c:pt>
                <c:pt idx="728">
                  <c:v>12.133333333333333</c:v>
                </c:pt>
                <c:pt idx="729">
                  <c:v>12.15</c:v>
                </c:pt>
                <c:pt idx="730">
                  <c:v>12.166666666666666</c:v>
                </c:pt>
                <c:pt idx="731">
                  <c:v>12.183333333333334</c:v>
                </c:pt>
                <c:pt idx="732">
                  <c:v>12.2</c:v>
                </c:pt>
                <c:pt idx="733">
                  <c:v>12.216666666666667</c:v>
                </c:pt>
                <c:pt idx="734">
                  <c:v>12.233333333333333</c:v>
                </c:pt>
                <c:pt idx="735">
                  <c:v>12.25</c:v>
                </c:pt>
                <c:pt idx="736">
                  <c:v>12.266666666666667</c:v>
                </c:pt>
                <c:pt idx="737">
                  <c:v>12.283333333333333</c:v>
                </c:pt>
                <c:pt idx="738">
                  <c:v>12.3</c:v>
                </c:pt>
                <c:pt idx="739">
                  <c:v>12.316666666666666</c:v>
                </c:pt>
                <c:pt idx="740">
                  <c:v>12.333333333333334</c:v>
                </c:pt>
                <c:pt idx="741">
                  <c:v>12.35</c:v>
                </c:pt>
                <c:pt idx="742">
                  <c:v>12.366666666666667</c:v>
                </c:pt>
                <c:pt idx="743">
                  <c:v>12.383333333333333</c:v>
                </c:pt>
                <c:pt idx="744">
                  <c:v>12.4</c:v>
                </c:pt>
                <c:pt idx="745">
                  <c:v>12.416666666666666</c:v>
                </c:pt>
                <c:pt idx="746">
                  <c:v>12.433333333333334</c:v>
                </c:pt>
                <c:pt idx="747">
                  <c:v>12.45</c:v>
                </c:pt>
                <c:pt idx="748">
                  <c:v>12.466666666666667</c:v>
                </c:pt>
                <c:pt idx="749">
                  <c:v>12.483333333333333</c:v>
                </c:pt>
                <c:pt idx="750">
                  <c:v>12.5</c:v>
                </c:pt>
                <c:pt idx="751">
                  <c:v>12.516666666666667</c:v>
                </c:pt>
                <c:pt idx="752">
                  <c:v>12.533333333333333</c:v>
                </c:pt>
                <c:pt idx="753">
                  <c:v>12.55</c:v>
                </c:pt>
                <c:pt idx="754">
                  <c:v>12.566666666666666</c:v>
                </c:pt>
                <c:pt idx="755">
                  <c:v>12.583333333333334</c:v>
                </c:pt>
                <c:pt idx="756">
                  <c:v>12.6</c:v>
                </c:pt>
                <c:pt idx="757">
                  <c:v>12.616666666666667</c:v>
                </c:pt>
                <c:pt idx="758">
                  <c:v>12.633333333333333</c:v>
                </c:pt>
                <c:pt idx="759">
                  <c:v>12.65</c:v>
                </c:pt>
                <c:pt idx="760">
                  <c:v>12.666666666666666</c:v>
                </c:pt>
                <c:pt idx="761">
                  <c:v>12.683333333333334</c:v>
                </c:pt>
                <c:pt idx="762">
                  <c:v>12.7</c:v>
                </c:pt>
                <c:pt idx="763">
                  <c:v>12.716666666666667</c:v>
                </c:pt>
                <c:pt idx="764">
                  <c:v>12.733333333333333</c:v>
                </c:pt>
                <c:pt idx="765">
                  <c:v>12.75</c:v>
                </c:pt>
                <c:pt idx="766">
                  <c:v>12.766666666666667</c:v>
                </c:pt>
                <c:pt idx="767">
                  <c:v>12.783333333333333</c:v>
                </c:pt>
                <c:pt idx="768">
                  <c:v>12.8</c:v>
                </c:pt>
                <c:pt idx="769">
                  <c:v>12.816666666666666</c:v>
                </c:pt>
                <c:pt idx="770">
                  <c:v>12.833333333333334</c:v>
                </c:pt>
                <c:pt idx="771">
                  <c:v>12.85</c:v>
                </c:pt>
                <c:pt idx="772">
                  <c:v>12.866666666666667</c:v>
                </c:pt>
                <c:pt idx="773">
                  <c:v>12.883333333333333</c:v>
                </c:pt>
                <c:pt idx="774">
                  <c:v>12.9</c:v>
                </c:pt>
                <c:pt idx="775">
                  <c:v>12.916666666666666</c:v>
                </c:pt>
                <c:pt idx="776">
                  <c:v>12.933333333333334</c:v>
                </c:pt>
                <c:pt idx="777">
                  <c:v>12.95</c:v>
                </c:pt>
                <c:pt idx="778">
                  <c:v>12.966666666666667</c:v>
                </c:pt>
                <c:pt idx="779">
                  <c:v>12.983333333333333</c:v>
                </c:pt>
                <c:pt idx="780">
                  <c:v>13</c:v>
                </c:pt>
                <c:pt idx="781">
                  <c:v>13.016666666666667</c:v>
                </c:pt>
                <c:pt idx="782">
                  <c:v>13.033333333333333</c:v>
                </c:pt>
                <c:pt idx="783">
                  <c:v>13.05</c:v>
                </c:pt>
                <c:pt idx="784">
                  <c:v>13.066666666666666</c:v>
                </c:pt>
                <c:pt idx="785">
                  <c:v>13.083333333333334</c:v>
                </c:pt>
                <c:pt idx="786">
                  <c:v>13.1</c:v>
                </c:pt>
                <c:pt idx="787">
                  <c:v>13.116666666666667</c:v>
                </c:pt>
                <c:pt idx="788">
                  <c:v>13.133333333333333</c:v>
                </c:pt>
                <c:pt idx="789">
                  <c:v>13.15</c:v>
                </c:pt>
                <c:pt idx="790">
                  <c:v>13.166666666666666</c:v>
                </c:pt>
                <c:pt idx="791">
                  <c:v>13.183333333333334</c:v>
                </c:pt>
                <c:pt idx="792">
                  <c:v>13.2</c:v>
                </c:pt>
                <c:pt idx="793">
                  <c:v>13.216666666666667</c:v>
                </c:pt>
                <c:pt idx="794">
                  <c:v>13.233333333333333</c:v>
                </c:pt>
                <c:pt idx="795">
                  <c:v>13.25</c:v>
                </c:pt>
                <c:pt idx="796">
                  <c:v>13.266666666666667</c:v>
                </c:pt>
                <c:pt idx="797">
                  <c:v>13.283333333333333</c:v>
                </c:pt>
                <c:pt idx="798">
                  <c:v>13.3</c:v>
                </c:pt>
                <c:pt idx="799">
                  <c:v>13.316666666666666</c:v>
                </c:pt>
                <c:pt idx="800">
                  <c:v>13.333333333333334</c:v>
                </c:pt>
                <c:pt idx="801">
                  <c:v>13.35</c:v>
                </c:pt>
                <c:pt idx="802">
                  <c:v>13.366666666666667</c:v>
                </c:pt>
                <c:pt idx="803">
                  <c:v>13.383333333333333</c:v>
                </c:pt>
                <c:pt idx="804">
                  <c:v>13.4</c:v>
                </c:pt>
                <c:pt idx="805">
                  <c:v>13.416666666666666</c:v>
                </c:pt>
                <c:pt idx="806">
                  <c:v>13.433333333333334</c:v>
                </c:pt>
                <c:pt idx="807">
                  <c:v>13.45</c:v>
                </c:pt>
                <c:pt idx="808">
                  <c:v>13.466666666666667</c:v>
                </c:pt>
                <c:pt idx="809">
                  <c:v>13.483333333333333</c:v>
                </c:pt>
                <c:pt idx="810">
                  <c:v>13.5</c:v>
                </c:pt>
                <c:pt idx="811">
                  <c:v>13.516666666666667</c:v>
                </c:pt>
                <c:pt idx="812">
                  <c:v>13.533333333333333</c:v>
                </c:pt>
                <c:pt idx="813">
                  <c:v>13.55</c:v>
                </c:pt>
                <c:pt idx="814">
                  <c:v>13.566666666666666</c:v>
                </c:pt>
                <c:pt idx="815">
                  <c:v>13.583333333333334</c:v>
                </c:pt>
                <c:pt idx="816">
                  <c:v>13.6</c:v>
                </c:pt>
                <c:pt idx="817">
                  <c:v>13.616666666666667</c:v>
                </c:pt>
                <c:pt idx="818">
                  <c:v>13.633333333333333</c:v>
                </c:pt>
                <c:pt idx="819">
                  <c:v>13.65</c:v>
                </c:pt>
                <c:pt idx="820">
                  <c:v>13.666666666666666</c:v>
                </c:pt>
                <c:pt idx="821">
                  <c:v>13.683333333333334</c:v>
                </c:pt>
                <c:pt idx="822">
                  <c:v>13.7</c:v>
                </c:pt>
                <c:pt idx="823">
                  <c:v>13.716666666666667</c:v>
                </c:pt>
                <c:pt idx="824">
                  <c:v>13.733333333333333</c:v>
                </c:pt>
                <c:pt idx="825">
                  <c:v>13.75</c:v>
                </c:pt>
                <c:pt idx="826">
                  <c:v>13.766666666666667</c:v>
                </c:pt>
                <c:pt idx="827">
                  <c:v>13.783333333333333</c:v>
                </c:pt>
                <c:pt idx="828">
                  <c:v>13.8</c:v>
                </c:pt>
                <c:pt idx="829">
                  <c:v>13.816666666666666</c:v>
                </c:pt>
                <c:pt idx="830">
                  <c:v>13.833333333333334</c:v>
                </c:pt>
                <c:pt idx="831">
                  <c:v>13.85</c:v>
                </c:pt>
                <c:pt idx="832">
                  <c:v>13.866666666666667</c:v>
                </c:pt>
                <c:pt idx="833">
                  <c:v>13.883333333333333</c:v>
                </c:pt>
                <c:pt idx="834">
                  <c:v>13.9</c:v>
                </c:pt>
                <c:pt idx="835">
                  <c:v>13.916666666666666</c:v>
                </c:pt>
                <c:pt idx="836">
                  <c:v>13.933333333333334</c:v>
                </c:pt>
                <c:pt idx="837">
                  <c:v>13.95</c:v>
                </c:pt>
                <c:pt idx="838">
                  <c:v>13.966666666666667</c:v>
                </c:pt>
                <c:pt idx="839">
                  <c:v>13.983333333333333</c:v>
                </c:pt>
                <c:pt idx="840">
                  <c:v>14</c:v>
                </c:pt>
                <c:pt idx="841">
                  <c:v>14.016666666666667</c:v>
                </c:pt>
                <c:pt idx="842">
                  <c:v>14.033333333333333</c:v>
                </c:pt>
                <c:pt idx="843">
                  <c:v>14.05</c:v>
                </c:pt>
                <c:pt idx="844">
                  <c:v>14.066666666666666</c:v>
                </c:pt>
                <c:pt idx="845">
                  <c:v>14.083333333333334</c:v>
                </c:pt>
                <c:pt idx="846">
                  <c:v>14.1</c:v>
                </c:pt>
                <c:pt idx="847">
                  <c:v>14.116666666666667</c:v>
                </c:pt>
                <c:pt idx="848">
                  <c:v>14.133055555555556</c:v>
                </c:pt>
                <c:pt idx="849">
                  <c:v>14.15</c:v>
                </c:pt>
                <c:pt idx="850">
                  <c:v>14.166666666666666</c:v>
                </c:pt>
                <c:pt idx="851">
                  <c:v>14.183333333333334</c:v>
                </c:pt>
                <c:pt idx="852">
                  <c:v>14.2</c:v>
                </c:pt>
                <c:pt idx="853">
                  <c:v>14.216666666666667</c:v>
                </c:pt>
                <c:pt idx="854">
                  <c:v>14.233333333333333</c:v>
                </c:pt>
                <c:pt idx="855">
                  <c:v>14.249722222222223</c:v>
                </c:pt>
                <c:pt idx="856">
                  <c:v>14.266666666666667</c:v>
                </c:pt>
                <c:pt idx="857">
                  <c:v>14.283055555555556</c:v>
                </c:pt>
                <c:pt idx="858">
                  <c:v>14.3</c:v>
                </c:pt>
                <c:pt idx="859">
                  <c:v>14.316666666666666</c:v>
                </c:pt>
                <c:pt idx="860">
                  <c:v>14.333055555555555</c:v>
                </c:pt>
                <c:pt idx="861">
                  <c:v>14.35</c:v>
                </c:pt>
                <c:pt idx="862">
                  <c:v>14.366388888888888</c:v>
                </c:pt>
                <c:pt idx="863">
                  <c:v>14.383333333333333</c:v>
                </c:pt>
                <c:pt idx="864">
                  <c:v>14.399722222222222</c:v>
                </c:pt>
                <c:pt idx="865">
                  <c:v>14.416388888888889</c:v>
                </c:pt>
                <c:pt idx="866">
                  <c:v>14.433055555555557</c:v>
                </c:pt>
                <c:pt idx="867">
                  <c:v>14.449722222222222</c:v>
                </c:pt>
                <c:pt idx="868">
                  <c:v>14.466666666666667</c:v>
                </c:pt>
                <c:pt idx="869">
                  <c:v>14.483055555555556</c:v>
                </c:pt>
                <c:pt idx="870">
                  <c:v>14.499722222222223</c:v>
                </c:pt>
                <c:pt idx="871">
                  <c:v>14.516388888888889</c:v>
                </c:pt>
                <c:pt idx="872">
                  <c:v>14.533055555555556</c:v>
                </c:pt>
                <c:pt idx="873">
                  <c:v>14.549722222222222</c:v>
                </c:pt>
                <c:pt idx="874">
                  <c:v>14.566388888888889</c:v>
                </c:pt>
                <c:pt idx="875">
                  <c:v>14.583055555555555</c:v>
                </c:pt>
                <c:pt idx="876">
                  <c:v>14.599722222222223</c:v>
                </c:pt>
                <c:pt idx="877">
                  <c:v>14.616388888888888</c:v>
                </c:pt>
                <c:pt idx="878">
                  <c:v>14.633055555555556</c:v>
                </c:pt>
                <c:pt idx="879">
                  <c:v>14.649722222222222</c:v>
                </c:pt>
                <c:pt idx="880">
                  <c:v>14.666388888888889</c:v>
                </c:pt>
                <c:pt idx="881">
                  <c:v>14.683055555555557</c:v>
                </c:pt>
                <c:pt idx="882">
                  <c:v>14.699722222222222</c:v>
                </c:pt>
                <c:pt idx="883">
                  <c:v>14.71638888888889</c:v>
                </c:pt>
                <c:pt idx="884">
                  <c:v>14.733055555555556</c:v>
                </c:pt>
                <c:pt idx="885">
                  <c:v>14.749722222222223</c:v>
                </c:pt>
                <c:pt idx="886">
                  <c:v>14.766388888888889</c:v>
                </c:pt>
                <c:pt idx="887">
                  <c:v>14.783055555555556</c:v>
                </c:pt>
                <c:pt idx="888">
                  <c:v>14.799722222222222</c:v>
                </c:pt>
                <c:pt idx="889">
                  <c:v>14.816388888888889</c:v>
                </c:pt>
                <c:pt idx="890">
                  <c:v>14.833055555555555</c:v>
                </c:pt>
                <c:pt idx="891">
                  <c:v>14.849722222222223</c:v>
                </c:pt>
                <c:pt idx="892">
                  <c:v>14.866388888888888</c:v>
                </c:pt>
                <c:pt idx="893">
                  <c:v>14.883055555555556</c:v>
                </c:pt>
                <c:pt idx="894">
                  <c:v>14.899722222222222</c:v>
                </c:pt>
                <c:pt idx="895">
                  <c:v>14.916388888888889</c:v>
                </c:pt>
                <c:pt idx="896">
                  <c:v>14.933055555555557</c:v>
                </c:pt>
                <c:pt idx="897">
                  <c:v>14.949722222222222</c:v>
                </c:pt>
                <c:pt idx="898">
                  <c:v>14.96638888888889</c:v>
                </c:pt>
                <c:pt idx="899">
                  <c:v>14.983055555555556</c:v>
                </c:pt>
                <c:pt idx="900">
                  <c:v>14.999722222222223</c:v>
                </c:pt>
                <c:pt idx="901">
                  <c:v>15.016388888888889</c:v>
                </c:pt>
                <c:pt idx="902">
                  <c:v>15.033055555555556</c:v>
                </c:pt>
                <c:pt idx="903">
                  <c:v>15.049722222222222</c:v>
                </c:pt>
                <c:pt idx="904">
                  <c:v>15.066388888888889</c:v>
                </c:pt>
                <c:pt idx="905">
                  <c:v>15.083055555555555</c:v>
                </c:pt>
                <c:pt idx="906">
                  <c:v>15.099722222222223</c:v>
                </c:pt>
                <c:pt idx="907">
                  <c:v>15.116388888888888</c:v>
                </c:pt>
                <c:pt idx="908">
                  <c:v>15.133055555555556</c:v>
                </c:pt>
                <c:pt idx="909">
                  <c:v>15.149722222222222</c:v>
                </c:pt>
                <c:pt idx="910">
                  <c:v>15.166388888888889</c:v>
                </c:pt>
                <c:pt idx="911">
                  <c:v>15.183055555555557</c:v>
                </c:pt>
                <c:pt idx="912">
                  <c:v>15.199722222222222</c:v>
                </c:pt>
                <c:pt idx="913">
                  <c:v>15.21638888888889</c:v>
                </c:pt>
                <c:pt idx="914">
                  <c:v>15.233055555555556</c:v>
                </c:pt>
                <c:pt idx="915">
                  <c:v>15.249722222222223</c:v>
                </c:pt>
                <c:pt idx="916">
                  <c:v>15.266388888888889</c:v>
                </c:pt>
                <c:pt idx="917">
                  <c:v>15.283055555555556</c:v>
                </c:pt>
                <c:pt idx="918">
                  <c:v>15.299722222222222</c:v>
                </c:pt>
                <c:pt idx="919">
                  <c:v>15.316388888888889</c:v>
                </c:pt>
                <c:pt idx="920">
                  <c:v>15.333055555555555</c:v>
                </c:pt>
                <c:pt idx="921">
                  <c:v>15.349722222222223</c:v>
                </c:pt>
                <c:pt idx="922">
                  <c:v>15.366666666666667</c:v>
                </c:pt>
                <c:pt idx="923">
                  <c:v>15.383333333333333</c:v>
                </c:pt>
                <c:pt idx="924">
                  <c:v>15.4</c:v>
                </c:pt>
                <c:pt idx="925">
                  <c:v>15.416666666666666</c:v>
                </c:pt>
                <c:pt idx="926">
                  <c:v>15.433333333333334</c:v>
                </c:pt>
                <c:pt idx="927">
                  <c:v>15.45</c:v>
                </c:pt>
                <c:pt idx="928">
                  <c:v>15.466666666666667</c:v>
                </c:pt>
                <c:pt idx="929">
                  <c:v>15.483333333333333</c:v>
                </c:pt>
                <c:pt idx="930">
                  <c:v>15.5</c:v>
                </c:pt>
                <c:pt idx="931">
                  <c:v>15.516666666666667</c:v>
                </c:pt>
                <c:pt idx="932">
                  <c:v>15.533333333333333</c:v>
                </c:pt>
                <c:pt idx="933">
                  <c:v>15.55</c:v>
                </c:pt>
                <c:pt idx="934">
                  <c:v>15.566666666666666</c:v>
                </c:pt>
                <c:pt idx="935">
                  <c:v>15.583333333333334</c:v>
                </c:pt>
                <c:pt idx="936">
                  <c:v>15.6</c:v>
                </c:pt>
                <c:pt idx="937">
                  <c:v>15.616666666666667</c:v>
                </c:pt>
                <c:pt idx="938">
                  <c:v>15.633333333333333</c:v>
                </c:pt>
                <c:pt idx="939">
                  <c:v>15.65</c:v>
                </c:pt>
                <c:pt idx="940">
                  <c:v>15.666666666666666</c:v>
                </c:pt>
                <c:pt idx="941">
                  <c:v>15.683333333333334</c:v>
                </c:pt>
                <c:pt idx="942">
                  <c:v>15.7</c:v>
                </c:pt>
                <c:pt idx="943">
                  <c:v>15.716666666666667</c:v>
                </c:pt>
                <c:pt idx="944">
                  <c:v>15.733333333333333</c:v>
                </c:pt>
                <c:pt idx="945">
                  <c:v>15.75</c:v>
                </c:pt>
                <c:pt idx="946">
                  <c:v>15.766666666666667</c:v>
                </c:pt>
                <c:pt idx="947">
                  <c:v>15.783333333333333</c:v>
                </c:pt>
                <c:pt idx="948">
                  <c:v>15.8</c:v>
                </c:pt>
                <c:pt idx="949">
                  <c:v>15.816666666666666</c:v>
                </c:pt>
                <c:pt idx="950">
                  <c:v>15.833333333333334</c:v>
                </c:pt>
                <c:pt idx="951">
                  <c:v>15.85</c:v>
                </c:pt>
                <c:pt idx="952">
                  <c:v>15.866666666666667</c:v>
                </c:pt>
                <c:pt idx="953">
                  <c:v>15.883333333333333</c:v>
                </c:pt>
                <c:pt idx="954">
                  <c:v>15.9</c:v>
                </c:pt>
                <c:pt idx="955">
                  <c:v>15.916666666666666</c:v>
                </c:pt>
                <c:pt idx="956">
                  <c:v>15.933333333333334</c:v>
                </c:pt>
                <c:pt idx="957">
                  <c:v>15.95</c:v>
                </c:pt>
                <c:pt idx="958">
                  <c:v>15.966666666666667</c:v>
                </c:pt>
                <c:pt idx="959">
                  <c:v>15.983333333333333</c:v>
                </c:pt>
                <c:pt idx="960">
                  <c:v>16</c:v>
                </c:pt>
                <c:pt idx="961">
                  <c:v>16.016666666666666</c:v>
                </c:pt>
                <c:pt idx="962">
                  <c:v>16.033333333333335</c:v>
                </c:pt>
                <c:pt idx="963">
                  <c:v>16.05</c:v>
                </c:pt>
                <c:pt idx="964">
                  <c:v>16.066666666666666</c:v>
                </c:pt>
                <c:pt idx="965">
                  <c:v>16.083333333333332</c:v>
                </c:pt>
                <c:pt idx="966">
                  <c:v>16.100000000000001</c:v>
                </c:pt>
                <c:pt idx="967">
                  <c:v>16.116666666666667</c:v>
                </c:pt>
                <c:pt idx="968">
                  <c:v>16.133333333333333</c:v>
                </c:pt>
                <c:pt idx="969">
                  <c:v>16.149999999999999</c:v>
                </c:pt>
                <c:pt idx="970">
                  <c:v>16.166666666666668</c:v>
                </c:pt>
                <c:pt idx="971">
                  <c:v>16.183333333333334</c:v>
                </c:pt>
                <c:pt idx="972">
                  <c:v>16.2</c:v>
                </c:pt>
                <c:pt idx="973">
                  <c:v>16.216666666666665</c:v>
                </c:pt>
                <c:pt idx="974">
                  <c:v>16.233333333333334</c:v>
                </c:pt>
                <c:pt idx="975">
                  <c:v>16.25</c:v>
                </c:pt>
                <c:pt idx="976">
                  <c:v>16.266666666666666</c:v>
                </c:pt>
                <c:pt idx="977">
                  <c:v>16.283333333333335</c:v>
                </c:pt>
                <c:pt idx="978">
                  <c:v>16.3</c:v>
                </c:pt>
                <c:pt idx="979">
                  <c:v>16.316666666666666</c:v>
                </c:pt>
                <c:pt idx="980">
                  <c:v>16.333333333333332</c:v>
                </c:pt>
                <c:pt idx="981">
                  <c:v>16.350000000000001</c:v>
                </c:pt>
                <c:pt idx="982">
                  <c:v>16.366666666666667</c:v>
                </c:pt>
                <c:pt idx="983">
                  <c:v>16.383333333333333</c:v>
                </c:pt>
                <c:pt idx="984">
                  <c:v>16.399999999999999</c:v>
                </c:pt>
                <c:pt idx="985">
                  <c:v>16.416666666666668</c:v>
                </c:pt>
                <c:pt idx="986">
                  <c:v>16.433333333333334</c:v>
                </c:pt>
                <c:pt idx="987">
                  <c:v>16.45</c:v>
                </c:pt>
                <c:pt idx="988">
                  <c:v>16.466666666666665</c:v>
                </c:pt>
                <c:pt idx="989">
                  <c:v>16.483333333333334</c:v>
                </c:pt>
                <c:pt idx="990">
                  <c:v>16.5</c:v>
                </c:pt>
                <c:pt idx="991">
                  <c:v>16.516666666666666</c:v>
                </c:pt>
                <c:pt idx="992">
                  <c:v>16.533333333333335</c:v>
                </c:pt>
                <c:pt idx="993">
                  <c:v>16.55</c:v>
                </c:pt>
                <c:pt idx="994">
                  <c:v>16.566666666666666</c:v>
                </c:pt>
                <c:pt idx="995">
                  <c:v>16.583333333333332</c:v>
                </c:pt>
                <c:pt idx="996">
                  <c:v>16.600000000000001</c:v>
                </c:pt>
                <c:pt idx="997">
                  <c:v>16.616666666666667</c:v>
                </c:pt>
                <c:pt idx="998">
                  <c:v>16.633333333333333</c:v>
                </c:pt>
                <c:pt idx="999">
                  <c:v>16.649999999999999</c:v>
                </c:pt>
                <c:pt idx="1000">
                  <c:v>16.666666666666668</c:v>
                </c:pt>
                <c:pt idx="1001">
                  <c:v>16.683333333333334</c:v>
                </c:pt>
                <c:pt idx="1002">
                  <c:v>16.7</c:v>
                </c:pt>
                <c:pt idx="1003">
                  <c:v>16.716666666666665</c:v>
                </c:pt>
                <c:pt idx="1004">
                  <c:v>16.733333333333334</c:v>
                </c:pt>
                <c:pt idx="1005">
                  <c:v>16.75</c:v>
                </c:pt>
                <c:pt idx="1006">
                  <c:v>16.766666666666666</c:v>
                </c:pt>
                <c:pt idx="1007">
                  <c:v>16.783333333333335</c:v>
                </c:pt>
                <c:pt idx="1008">
                  <c:v>16.8</c:v>
                </c:pt>
                <c:pt idx="1009">
                  <c:v>16.816666666666666</c:v>
                </c:pt>
                <c:pt idx="1010">
                  <c:v>16.833333333333332</c:v>
                </c:pt>
                <c:pt idx="1011">
                  <c:v>16.850000000000001</c:v>
                </c:pt>
                <c:pt idx="1012">
                  <c:v>16.866666666666667</c:v>
                </c:pt>
                <c:pt idx="1013">
                  <c:v>16.883333333333333</c:v>
                </c:pt>
                <c:pt idx="1014">
                  <c:v>16.899999999999999</c:v>
                </c:pt>
                <c:pt idx="1015">
                  <c:v>16.916666666666668</c:v>
                </c:pt>
                <c:pt idx="1016">
                  <c:v>16.933333333333334</c:v>
                </c:pt>
                <c:pt idx="1017">
                  <c:v>16.95</c:v>
                </c:pt>
                <c:pt idx="1018">
                  <c:v>16.966666666666665</c:v>
                </c:pt>
                <c:pt idx="1019">
                  <c:v>16.983333333333334</c:v>
                </c:pt>
                <c:pt idx="1020">
                  <c:v>17</c:v>
                </c:pt>
                <c:pt idx="1021">
                  <c:v>17.016666666666666</c:v>
                </c:pt>
                <c:pt idx="1022">
                  <c:v>17.033333333333335</c:v>
                </c:pt>
                <c:pt idx="1023">
                  <c:v>17.05</c:v>
                </c:pt>
                <c:pt idx="1024">
                  <c:v>17.066666666666666</c:v>
                </c:pt>
                <c:pt idx="1025">
                  <c:v>17.083333333333332</c:v>
                </c:pt>
                <c:pt idx="1026">
                  <c:v>17.100000000000001</c:v>
                </c:pt>
                <c:pt idx="1027">
                  <c:v>17.116666666666667</c:v>
                </c:pt>
                <c:pt idx="1028">
                  <c:v>17.133333333333333</c:v>
                </c:pt>
                <c:pt idx="1029">
                  <c:v>17.149999999999999</c:v>
                </c:pt>
                <c:pt idx="1030">
                  <c:v>17.166666666666668</c:v>
                </c:pt>
                <c:pt idx="1031">
                  <c:v>17.183333333333334</c:v>
                </c:pt>
                <c:pt idx="1032">
                  <c:v>17.2</c:v>
                </c:pt>
                <c:pt idx="1033">
                  <c:v>17.216666666666665</c:v>
                </c:pt>
                <c:pt idx="1034">
                  <c:v>17.233333333333334</c:v>
                </c:pt>
                <c:pt idx="1035">
                  <c:v>17.25</c:v>
                </c:pt>
                <c:pt idx="1036">
                  <c:v>17.266666666666666</c:v>
                </c:pt>
                <c:pt idx="1037">
                  <c:v>17.283333333333335</c:v>
                </c:pt>
                <c:pt idx="1038">
                  <c:v>17.3</c:v>
                </c:pt>
                <c:pt idx="1039">
                  <c:v>17.316666666666666</c:v>
                </c:pt>
                <c:pt idx="1040">
                  <c:v>17.333333333333332</c:v>
                </c:pt>
                <c:pt idx="1041">
                  <c:v>17.350000000000001</c:v>
                </c:pt>
                <c:pt idx="1042">
                  <c:v>17.366666666666667</c:v>
                </c:pt>
                <c:pt idx="1043">
                  <c:v>17.383333333333333</c:v>
                </c:pt>
                <c:pt idx="1044">
                  <c:v>17.399999999999999</c:v>
                </c:pt>
                <c:pt idx="1045">
                  <c:v>17.416666666666668</c:v>
                </c:pt>
                <c:pt idx="1046">
                  <c:v>17.433333333333334</c:v>
                </c:pt>
                <c:pt idx="1047">
                  <c:v>17.45</c:v>
                </c:pt>
                <c:pt idx="1048">
                  <c:v>17.466666666666665</c:v>
                </c:pt>
                <c:pt idx="1049">
                  <c:v>17.483333333333334</c:v>
                </c:pt>
                <c:pt idx="1050">
                  <c:v>17.5</c:v>
                </c:pt>
                <c:pt idx="1051">
                  <c:v>17.516666666666666</c:v>
                </c:pt>
                <c:pt idx="1052">
                  <c:v>17.533333333333335</c:v>
                </c:pt>
                <c:pt idx="1053">
                  <c:v>17.55</c:v>
                </c:pt>
                <c:pt idx="1054">
                  <c:v>17.566666666666666</c:v>
                </c:pt>
                <c:pt idx="1055">
                  <c:v>17.583333333333332</c:v>
                </c:pt>
                <c:pt idx="1056">
                  <c:v>17.600000000000001</c:v>
                </c:pt>
                <c:pt idx="1057">
                  <c:v>17.616666666666667</c:v>
                </c:pt>
                <c:pt idx="1058">
                  <c:v>17.633333333333333</c:v>
                </c:pt>
                <c:pt idx="1059">
                  <c:v>17.649999999999999</c:v>
                </c:pt>
                <c:pt idx="1060">
                  <c:v>17.666666666666668</c:v>
                </c:pt>
                <c:pt idx="1061">
                  <c:v>17.683333333333334</c:v>
                </c:pt>
                <c:pt idx="1062">
                  <c:v>17.7</c:v>
                </c:pt>
                <c:pt idx="1063">
                  <c:v>17.716666666666665</c:v>
                </c:pt>
                <c:pt idx="1064">
                  <c:v>17.733333333333334</c:v>
                </c:pt>
                <c:pt idx="1065">
                  <c:v>17.75</c:v>
                </c:pt>
                <c:pt idx="1066">
                  <c:v>17.766666666666666</c:v>
                </c:pt>
                <c:pt idx="1067">
                  <c:v>17.783333333333335</c:v>
                </c:pt>
                <c:pt idx="1068">
                  <c:v>17.8</c:v>
                </c:pt>
                <c:pt idx="1069">
                  <c:v>17.816666666666666</c:v>
                </c:pt>
                <c:pt idx="1070">
                  <c:v>17.833333333333332</c:v>
                </c:pt>
                <c:pt idx="1071">
                  <c:v>17.850000000000001</c:v>
                </c:pt>
                <c:pt idx="1072">
                  <c:v>17.866666666666667</c:v>
                </c:pt>
                <c:pt idx="1073">
                  <c:v>17.883333333333333</c:v>
                </c:pt>
                <c:pt idx="1074">
                  <c:v>17.899999999999999</c:v>
                </c:pt>
                <c:pt idx="1075">
                  <c:v>17.916666666666668</c:v>
                </c:pt>
                <c:pt idx="1076">
                  <c:v>17.933333333333334</c:v>
                </c:pt>
                <c:pt idx="1077">
                  <c:v>17.95</c:v>
                </c:pt>
                <c:pt idx="1078">
                  <c:v>17.966666666666665</c:v>
                </c:pt>
                <c:pt idx="1079">
                  <c:v>17.983333333333334</c:v>
                </c:pt>
                <c:pt idx="1080">
                  <c:v>18</c:v>
                </c:pt>
                <c:pt idx="1081">
                  <c:v>18.016666666666666</c:v>
                </c:pt>
                <c:pt idx="1082">
                  <c:v>18.033333333333335</c:v>
                </c:pt>
                <c:pt idx="1083">
                  <c:v>18.05</c:v>
                </c:pt>
                <c:pt idx="1084">
                  <c:v>18.066666666666666</c:v>
                </c:pt>
                <c:pt idx="1085">
                  <c:v>18.083333333333332</c:v>
                </c:pt>
                <c:pt idx="1086">
                  <c:v>18.100000000000001</c:v>
                </c:pt>
                <c:pt idx="1087">
                  <c:v>18.116666666666667</c:v>
                </c:pt>
                <c:pt idx="1088">
                  <c:v>18.133333333333333</c:v>
                </c:pt>
                <c:pt idx="1089">
                  <c:v>18.149999999999999</c:v>
                </c:pt>
                <c:pt idx="1090">
                  <c:v>18.166666666666668</c:v>
                </c:pt>
                <c:pt idx="1091">
                  <c:v>18.183333333333334</c:v>
                </c:pt>
                <c:pt idx="1092">
                  <c:v>18.2</c:v>
                </c:pt>
                <c:pt idx="1093">
                  <c:v>18.216666666666665</c:v>
                </c:pt>
                <c:pt idx="1094">
                  <c:v>18.233333333333334</c:v>
                </c:pt>
                <c:pt idx="1095">
                  <c:v>18.25</c:v>
                </c:pt>
                <c:pt idx="1096">
                  <c:v>18.266666666666666</c:v>
                </c:pt>
                <c:pt idx="1097">
                  <c:v>18.283333333333335</c:v>
                </c:pt>
                <c:pt idx="1098">
                  <c:v>18.3</c:v>
                </c:pt>
                <c:pt idx="1099">
                  <c:v>18.316666666666666</c:v>
                </c:pt>
                <c:pt idx="1100">
                  <c:v>18.333055555555557</c:v>
                </c:pt>
                <c:pt idx="1101">
                  <c:v>18.350000000000001</c:v>
                </c:pt>
                <c:pt idx="1102">
                  <c:v>18.366666666666667</c:v>
                </c:pt>
                <c:pt idx="1103">
                  <c:v>18.383333333333333</c:v>
                </c:pt>
                <c:pt idx="1104">
                  <c:v>18.399999999999999</c:v>
                </c:pt>
                <c:pt idx="1105">
                  <c:v>18.416388888888889</c:v>
                </c:pt>
                <c:pt idx="1106">
                  <c:v>18.433333333333334</c:v>
                </c:pt>
                <c:pt idx="1107">
                  <c:v>18.449722222222224</c:v>
                </c:pt>
                <c:pt idx="1108">
                  <c:v>18.466666666666665</c:v>
                </c:pt>
                <c:pt idx="1109">
                  <c:v>18.483055555555556</c:v>
                </c:pt>
                <c:pt idx="1110">
                  <c:v>18.499722222222221</c:v>
                </c:pt>
                <c:pt idx="1111">
                  <c:v>18.516666666666666</c:v>
                </c:pt>
                <c:pt idx="1112">
                  <c:v>18.533055555555556</c:v>
                </c:pt>
                <c:pt idx="1113">
                  <c:v>18.55</c:v>
                </c:pt>
                <c:pt idx="1114">
                  <c:v>18.566388888888888</c:v>
                </c:pt>
                <c:pt idx="1115">
                  <c:v>18.583055555555557</c:v>
                </c:pt>
                <c:pt idx="1116">
                  <c:v>18.599722222222223</c:v>
                </c:pt>
                <c:pt idx="1117">
                  <c:v>18.616388888888888</c:v>
                </c:pt>
                <c:pt idx="1118">
                  <c:v>18.633055555555554</c:v>
                </c:pt>
                <c:pt idx="1119">
                  <c:v>18.649722222222223</c:v>
                </c:pt>
                <c:pt idx="1120">
                  <c:v>18.666388888888889</c:v>
                </c:pt>
                <c:pt idx="1121">
                  <c:v>18.683055555555555</c:v>
                </c:pt>
                <c:pt idx="1122">
                  <c:v>18.699722222222224</c:v>
                </c:pt>
                <c:pt idx="1123">
                  <c:v>18.71638888888889</c:v>
                </c:pt>
                <c:pt idx="1124">
                  <c:v>18.733055555555556</c:v>
                </c:pt>
                <c:pt idx="1125">
                  <c:v>18.749722222222221</c:v>
                </c:pt>
                <c:pt idx="1126">
                  <c:v>18.766388888888891</c:v>
                </c:pt>
                <c:pt idx="1127">
                  <c:v>18.783055555555556</c:v>
                </c:pt>
                <c:pt idx="1128">
                  <c:v>18.799722222222222</c:v>
                </c:pt>
                <c:pt idx="1129">
                  <c:v>18.816388888888888</c:v>
                </c:pt>
                <c:pt idx="1130">
                  <c:v>18.833055555555557</c:v>
                </c:pt>
                <c:pt idx="1131">
                  <c:v>18.849722222222223</c:v>
                </c:pt>
                <c:pt idx="1132">
                  <c:v>18.866388888888888</c:v>
                </c:pt>
                <c:pt idx="1133">
                  <c:v>18.883055555555554</c:v>
                </c:pt>
                <c:pt idx="1134">
                  <c:v>18.899722222222223</c:v>
                </c:pt>
                <c:pt idx="1135">
                  <c:v>18.916388888888889</c:v>
                </c:pt>
                <c:pt idx="1136">
                  <c:v>18.933055555555555</c:v>
                </c:pt>
                <c:pt idx="1137">
                  <c:v>18.949722222222224</c:v>
                </c:pt>
                <c:pt idx="1138">
                  <c:v>18.96638888888889</c:v>
                </c:pt>
                <c:pt idx="1139">
                  <c:v>18.983055555555556</c:v>
                </c:pt>
                <c:pt idx="1140">
                  <c:v>18.999722222222221</c:v>
                </c:pt>
                <c:pt idx="1141">
                  <c:v>19.016388888888891</c:v>
                </c:pt>
                <c:pt idx="1142">
                  <c:v>19.033055555555556</c:v>
                </c:pt>
                <c:pt idx="1143">
                  <c:v>19.049722222222222</c:v>
                </c:pt>
                <c:pt idx="1144">
                  <c:v>19.066388888888888</c:v>
                </c:pt>
                <c:pt idx="1145">
                  <c:v>19.083055555555557</c:v>
                </c:pt>
                <c:pt idx="1146">
                  <c:v>19.099722222222223</c:v>
                </c:pt>
                <c:pt idx="1147">
                  <c:v>19.116388888888888</c:v>
                </c:pt>
                <c:pt idx="1148">
                  <c:v>19.133055555555554</c:v>
                </c:pt>
                <c:pt idx="1149">
                  <c:v>19.149722222222223</c:v>
                </c:pt>
                <c:pt idx="1150">
                  <c:v>19.166388888888889</c:v>
                </c:pt>
                <c:pt idx="1151">
                  <c:v>19.183055555555555</c:v>
                </c:pt>
                <c:pt idx="1152">
                  <c:v>19.199722222222224</c:v>
                </c:pt>
                <c:pt idx="1153">
                  <c:v>19.21638888888889</c:v>
                </c:pt>
                <c:pt idx="1154">
                  <c:v>19.233055555555556</c:v>
                </c:pt>
                <c:pt idx="1155">
                  <c:v>19.249722222222221</c:v>
                </c:pt>
                <c:pt idx="1156">
                  <c:v>19.266388888888891</c:v>
                </c:pt>
                <c:pt idx="1157">
                  <c:v>19.283055555555556</c:v>
                </c:pt>
                <c:pt idx="1158">
                  <c:v>19.299722222222222</c:v>
                </c:pt>
                <c:pt idx="1159">
                  <c:v>19.316388888888888</c:v>
                </c:pt>
                <c:pt idx="1160">
                  <c:v>19.333055555555557</c:v>
                </c:pt>
                <c:pt idx="1161">
                  <c:v>19.349722222222223</c:v>
                </c:pt>
                <c:pt idx="1162">
                  <c:v>19.366388888888888</c:v>
                </c:pt>
                <c:pt idx="1163">
                  <c:v>19.383055555555554</c:v>
                </c:pt>
                <c:pt idx="1164">
                  <c:v>19.399722222222223</c:v>
                </c:pt>
                <c:pt idx="1165">
                  <c:v>19.416388888888889</c:v>
                </c:pt>
                <c:pt idx="1166">
                  <c:v>19.433055555555555</c:v>
                </c:pt>
                <c:pt idx="1167">
                  <c:v>19.449722222222224</c:v>
                </c:pt>
                <c:pt idx="1168">
                  <c:v>19.46638888888889</c:v>
                </c:pt>
                <c:pt idx="1169">
                  <c:v>19.483055555555556</c:v>
                </c:pt>
                <c:pt idx="1170">
                  <c:v>19.499722222222221</c:v>
                </c:pt>
                <c:pt idx="1171">
                  <c:v>19.516388888888891</c:v>
                </c:pt>
                <c:pt idx="1172">
                  <c:v>19.533055555555556</c:v>
                </c:pt>
                <c:pt idx="1173">
                  <c:v>19.549722222222222</c:v>
                </c:pt>
                <c:pt idx="1174">
                  <c:v>19.566388888888888</c:v>
                </c:pt>
                <c:pt idx="1175">
                  <c:v>19.583055555555557</c:v>
                </c:pt>
                <c:pt idx="1176">
                  <c:v>19.599722222222223</c:v>
                </c:pt>
                <c:pt idx="1177">
                  <c:v>19.616388888888888</c:v>
                </c:pt>
                <c:pt idx="1178">
                  <c:v>19.633055555555554</c:v>
                </c:pt>
                <c:pt idx="1179">
                  <c:v>19.649722222222223</c:v>
                </c:pt>
                <c:pt idx="1180">
                  <c:v>19.666388888888889</c:v>
                </c:pt>
                <c:pt idx="1181">
                  <c:v>19.683055555555555</c:v>
                </c:pt>
                <c:pt idx="1182">
                  <c:v>19.699722222222224</c:v>
                </c:pt>
                <c:pt idx="1183">
                  <c:v>19.71638888888889</c:v>
                </c:pt>
                <c:pt idx="1184">
                  <c:v>19.733055555555556</c:v>
                </c:pt>
                <c:pt idx="1185">
                  <c:v>19.749722222222221</c:v>
                </c:pt>
                <c:pt idx="1186">
                  <c:v>19.766388888888891</c:v>
                </c:pt>
                <c:pt idx="1187">
                  <c:v>19.783055555555556</c:v>
                </c:pt>
                <c:pt idx="1188">
                  <c:v>19.799722222222222</c:v>
                </c:pt>
                <c:pt idx="1189">
                  <c:v>19.816388888888888</c:v>
                </c:pt>
                <c:pt idx="1190">
                  <c:v>19.833055555555557</c:v>
                </c:pt>
                <c:pt idx="1191">
                  <c:v>19.849722222222223</c:v>
                </c:pt>
                <c:pt idx="1192">
                  <c:v>19.866388888888888</c:v>
                </c:pt>
                <c:pt idx="1193">
                  <c:v>19.883055555555554</c:v>
                </c:pt>
                <c:pt idx="1194">
                  <c:v>19.899722222222223</c:v>
                </c:pt>
                <c:pt idx="1195">
                  <c:v>19.916388888888889</c:v>
                </c:pt>
                <c:pt idx="1196">
                  <c:v>19.933055555555555</c:v>
                </c:pt>
                <c:pt idx="1197">
                  <c:v>19.949722222222224</c:v>
                </c:pt>
                <c:pt idx="1198">
                  <c:v>19.96638888888889</c:v>
                </c:pt>
                <c:pt idx="1199">
                  <c:v>19.983055555555556</c:v>
                </c:pt>
                <c:pt idx="1200">
                  <c:v>20</c:v>
                </c:pt>
                <c:pt idx="1201">
                  <c:v>20.016666666666666</c:v>
                </c:pt>
                <c:pt idx="1202">
                  <c:v>20.033333333333335</c:v>
                </c:pt>
                <c:pt idx="1203">
                  <c:v>20.05</c:v>
                </c:pt>
                <c:pt idx="1204">
                  <c:v>20.066666666666666</c:v>
                </c:pt>
                <c:pt idx="1205">
                  <c:v>20.083333333333332</c:v>
                </c:pt>
                <c:pt idx="1206">
                  <c:v>20.100000000000001</c:v>
                </c:pt>
                <c:pt idx="1207">
                  <c:v>20.116666666666667</c:v>
                </c:pt>
                <c:pt idx="1208">
                  <c:v>20.133333333333333</c:v>
                </c:pt>
                <c:pt idx="1209">
                  <c:v>20.149999999999999</c:v>
                </c:pt>
                <c:pt idx="1210">
                  <c:v>20.166666666666668</c:v>
                </c:pt>
                <c:pt idx="1211">
                  <c:v>20.183333333333334</c:v>
                </c:pt>
                <c:pt idx="1212">
                  <c:v>20.2</c:v>
                </c:pt>
                <c:pt idx="1213">
                  <c:v>20.216666666666665</c:v>
                </c:pt>
                <c:pt idx="1214">
                  <c:v>20.233333333333334</c:v>
                </c:pt>
                <c:pt idx="1215">
                  <c:v>20.25</c:v>
                </c:pt>
                <c:pt idx="1216">
                  <c:v>20.266666666666666</c:v>
                </c:pt>
                <c:pt idx="1217">
                  <c:v>20.283333333333335</c:v>
                </c:pt>
                <c:pt idx="1218">
                  <c:v>20.3</c:v>
                </c:pt>
                <c:pt idx="1219">
                  <c:v>20.316666666666666</c:v>
                </c:pt>
                <c:pt idx="1220">
                  <c:v>20.333333333333332</c:v>
                </c:pt>
                <c:pt idx="1221">
                  <c:v>20.350000000000001</c:v>
                </c:pt>
                <c:pt idx="1222">
                  <c:v>20.366666666666667</c:v>
                </c:pt>
                <c:pt idx="1223">
                  <c:v>20.383333333333333</c:v>
                </c:pt>
                <c:pt idx="1224">
                  <c:v>20.399999999999999</c:v>
                </c:pt>
                <c:pt idx="1225">
                  <c:v>20.416666666666668</c:v>
                </c:pt>
                <c:pt idx="1226">
                  <c:v>20.433333333333334</c:v>
                </c:pt>
                <c:pt idx="1227">
                  <c:v>20.45</c:v>
                </c:pt>
                <c:pt idx="1228">
                  <c:v>20.466666666666665</c:v>
                </c:pt>
                <c:pt idx="1229">
                  <c:v>20.483333333333334</c:v>
                </c:pt>
                <c:pt idx="1230">
                  <c:v>20.5</c:v>
                </c:pt>
                <c:pt idx="1231">
                  <c:v>20.516666666666666</c:v>
                </c:pt>
                <c:pt idx="1232">
                  <c:v>20.533333333333335</c:v>
                </c:pt>
                <c:pt idx="1233">
                  <c:v>20.55</c:v>
                </c:pt>
                <c:pt idx="1234">
                  <c:v>20.566666666666666</c:v>
                </c:pt>
                <c:pt idx="1235">
                  <c:v>20.583333333333332</c:v>
                </c:pt>
                <c:pt idx="1236">
                  <c:v>20.6</c:v>
                </c:pt>
                <c:pt idx="1237">
                  <c:v>20.616666666666667</c:v>
                </c:pt>
                <c:pt idx="1238">
                  <c:v>20.633333333333333</c:v>
                </c:pt>
                <c:pt idx="1239">
                  <c:v>20.65</c:v>
                </c:pt>
                <c:pt idx="1240">
                  <c:v>20.666666666666668</c:v>
                </c:pt>
                <c:pt idx="1241">
                  <c:v>20.683333333333334</c:v>
                </c:pt>
                <c:pt idx="1242">
                  <c:v>20.7</c:v>
                </c:pt>
                <c:pt idx="1243">
                  <c:v>20.716666666666665</c:v>
                </c:pt>
                <c:pt idx="1244">
                  <c:v>20.733333333333334</c:v>
                </c:pt>
                <c:pt idx="1245">
                  <c:v>20.75</c:v>
                </c:pt>
                <c:pt idx="1246">
                  <c:v>20.766666666666666</c:v>
                </c:pt>
                <c:pt idx="1247">
                  <c:v>20.783333333333335</c:v>
                </c:pt>
                <c:pt idx="1248">
                  <c:v>20.8</c:v>
                </c:pt>
                <c:pt idx="1249">
                  <c:v>20.816666666666666</c:v>
                </c:pt>
                <c:pt idx="1250">
                  <c:v>20.833333333333332</c:v>
                </c:pt>
                <c:pt idx="1251">
                  <c:v>20.85</c:v>
                </c:pt>
                <c:pt idx="1252">
                  <c:v>20.866666666666667</c:v>
                </c:pt>
                <c:pt idx="1253">
                  <c:v>20.883333333333333</c:v>
                </c:pt>
                <c:pt idx="1254">
                  <c:v>20.9</c:v>
                </c:pt>
                <c:pt idx="1255">
                  <c:v>20.916666666666668</c:v>
                </c:pt>
                <c:pt idx="1256">
                  <c:v>20.933333333333334</c:v>
                </c:pt>
                <c:pt idx="1257">
                  <c:v>20.95</c:v>
                </c:pt>
                <c:pt idx="1258">
                  <c:v>20.966666666666665</c:v>
                </c:pt>
                <c:pt idx="1259">
                  <c:v>20.983333333333334</c:v>
                </c:pt>
                <c:pt idx="1260">
                  <c:v>21</c:v>
                </c:pt>
                <c:pt idx="1261">
                  <c:v>21.016666666666666</c:v>
                </c:pt>
                <c:pt idx="1262">
                  <c:v>21.033333333333335</c:v>
                </c:pt>
                <c:pt idx="1263">
                  <c:v>21.05</c:v>
                </c:pt>
                <c:pt idx="1264">
                  <c:v>21.066666666666666</c:v>
                </c:pt>
                <c:pt idx="1265">
                  <c:v>21.083333333333332</c:v>
                </c:pt>
                <c:pt idx="1266">
                  <c:v>21.1</c:v>
                </c:pt>
                <c:pt idx="1267">
                  <c:v>21.116666666666667</c:v>
                </c:pt>
                <c:pt idx="1268">
                  <c:v>21.133333333333333</c:v>
                </c:pt>
                <c:pt idx="1269">
                  <c:v>21.15</c:v>
                </c:pt>
                <c:pt idx="1270">
                  <c:v>21.166666666666668</c:v>
                </c:pt>
                <c:pt idx="1271">
                  <c:v>21.183333333333334</c:v>
                </c:pt>
                <c:pt idx="1272">
                  <c:v>21.2</c:v>
                </c:pt>
                <c:pt idx="1273">
                  <c:v>21.216666666666665</c:v>
                </c:pt>
                <c:pt idx="1274">
                  <c:v>21.233333333333334</c:v>
                </c:pt>
                <c:pt idx="1275">
                  <c:v>21.25</c:v>
                </c:pt>
                <c:pt idx="1276">
                  <c:v>21.266666666666666</c:v>
                </c:pt>
                <c:pt idx="1277">
                  <c:v>21.283333333333335</c:v>
                </c:pt>
                <c:pt idx="1278">
                  <c:v>21.3</c:v>
                </c:pt>
                <c:pt idx="1279">
                  <c:v>21.316666666666666</c:v>
                </c:pt>
                <c:pt idx="1280">
                  <c:v>21.333333333333332</c:v>
                </c:pt>
                <c:pt idx="1281">
                  <c:v>21.35</c:v>
                </c:pt>
                <c:pt idx="1282">
                  <c:v>21.366666666666667</c:v>
                </c:pt>
                <c:pt idx="1283">
                  <c:v>21.383333333333333</c:v>
                </c:pt>
                <c:pt idx="1284">
                  <c:v>21.4</c:v>
                </c:pt>
                <c:pt idx="1285">
                  <c:v>21.416666666666668</c:v>
                </c:pt>
                <c:pt idx="1286">
                  <c:v>21.433333333333334</c:v>
                </c:pt>
                <c:pt idx="1287">
                  <c:v>21.45</c:v>
                </c:pt>
                <c:pt idx="1288">
                  <c:v>21.466666666666665</c:v>
                </c:pt>
                <c:pt idx="1289">
                  <c:v>21.483333333333334</c:v>
                </c:pt>
                <c:pt idx="1290">
                  <c:v>21.5</c:v>
                </c:pt>
                <c:pt idx="1291">
                  <c:v>21.516666666666666</c:v>
                </c:pt>
                <c:pt idx="1292">
                  <c:v>21.533333333333335</c:v>
                </c:pt>
                <c:pt idx="1293">
                  <c:v>21.55</c:v>
                </c:pt>
                <c:pt idx="1294">
                  <c:v>21.566666666666666</c:v>
                </c:pt>
                <c:pt idx="1295">
                  <c:v>21.583333333333332</c:v>
                </c:pt>
                <c:pt idx="1296">
                  <c:v>21.6</c:v>
                </c:pt>
                <c:pt idx="1297">
                  <c:v>21.616666666666667</c:v>
                </c:pt>
                <c:pt idx="1298">
                  <c:v>21.633333333333333</c:v>
                </c:pt>
                <c:pt idx="1299">
                  <c:v>21.65</c:v>
                </c:pt>
                <c:pt idx="1300">
                  <c:v>21.666666666666668</c:v>
                </c:pt>
                <c:pt idx="1301">
                  <c:v>21.683333333333334</c:v>
                </c:pt>
                <c:pt idx="1302">
                  <c:v>21.7</c:v>
                </c:pt>
                <c:pt idx="1303">
                  <c:v>21.716666666666665</c:v>
                </c:pt>
                <c:pt idx="1304">
                  <c:v>21.733333333333334</c:v>
                </c:pt>
                <c:pt idx="1305">
                  <c:v>21.75</c:v>
                </c:pt>
                <c:pt idx="1306">
                  <c:v>21.766666666666666</c:v>
                </c:pt>
                <c:pt idx="1307">
                  <c:v>21.783333333333335</c:v>
                </c:pt>
                <c:pt idx="1308">
                  <c:v>21.8</c:v>
                </c:pt>
                <c:pt idx="1309">
                  <c:v>21.816666666666666</c:v>
                </c:pt>
                <c:pt idx="1310">
                  <c:v>21.833333333333332</c:v>
                </c:pt>
                <c:pt idx="1311">
                  <c:v>21.85</c:v>
                </c:pt>
                <c:pt idx="1312">
                  <c:v>21.866666666666667</c:v>
                </c:pt>
                <c:pt idx="1313">
                  <c:v>21.883333333333333</c:v>
                </c:pt>
                <c:pt idx="1314">
                  <c:v>21.9</c:v>
                </c:pt>
                <c:pt idx="1315">
                  <c:v>21.916666666666668</c:v>
                </c:pt>
                <c:pt idx="1316">
                  <c:v>21.933333333333334</c:v>
                </c:pt>
                <c:pt idx="1317">
                  <c:v>21.95</c:v>
                </c:pt>
                <c:pt idx="1318">
                  <c:v>21.966666666666665</c:v>
                </c:pt>
                <c:pt idx="1319">
                  <c:v>21.983333333333334</c:v>
                </c:pt>
                <c:pt idx="1320">
                  <c:v>22</c:v>
                </c:pt>
                <c:pt idx="1321">
                  <c:v>22.016666666666666</c:v>
                </c:pt>
                <c:pt idx="1322">
                  <c:v>22.033333333333335</c:v>
                </c:pt>
                <c:pt idx="1323">
                  <c:v>22.05</c:v>
                </c:pt>
                <c:pt idx="1324">
                  <c:v>22.066666666666666</c:v>
                </c:pt>
                <c:pt idx="1325">
                  <c:v>22.083333333333332</c:v>
                </c:pt>
                <c:pt idx="1326">
                  <c:v>22.1</c:v>
                </c:pt>
                <c:pt idx="1327">
                  <c:v>22.116666666666667</c:v>
                </c:pt>
                <c:pt idx="1328">
                  <c:v>22.133333333333333</c:v>
                </c:pt>
                <c:pt idx="1329">
                  <c:v>22.15</c:v>
                </c:pt>
                <c:pt idx="1330">
                  <c:v>22.166666666666668</c:v>
                </c:pt>
                <c:pt idx="1331">
                  <c:v>22.183333333333334</c:v>
                </c:pt>
                <c:pt idx="1332">
                  <c:v>22.2</c:v>
                </c:pt>
                <c:pt idx="1333">
                  <c:v>22.216666666666665</c:v>
                </c:pt>
                <c:pt idx="1334">
                  <c:v>22.233333333333334</c:v>
                </c:pt>
                <c:pt idx="1335">
                  <c:v>22.25</c:v>
                </c:pt>
                <c:pt idx="1336">
                  <c:v>22.266666666666666</c:v>
                </c:pt>
                <c:pt idx="1337">
                  <c:v>22.283333333333335</c:v>
                </c:pt>
                <c:pt idx="1338">
                  <c:v>22.3</c:v>
                </c:pt>
                <c:pt idx="1339">
                  <c:v>22.316666666666666</c:v>
                </c:pt>
                <c:pt idx="1340">
                  <c:v>22.333333333333332</c:v>
                </c:pt>
                <c:pt idx="1341">
                  <c:v>22.35</c:v>
                </c:pt>
                <c:pt idx="1342">
                  <c:v>22.366666666666667</c:v>
                </c:pt>
                <c:pt idx="1343">
                  <c:v>22.383333333333333</c:v>
                </c:pt>
                <c:pt idx="1344">
                  <c:v>22.4</c:v>
                </c:pt>
                <c:pt idx="1345">
                  <c:v>22.416666666666668</c:v>
                </c:pt>
                <c:pt idx="1346">
                  <c:v>22.433333333333334</c:v>
                </c:pt>
                <c:pt idx="1347">
                  <c:v>22.45</c:v>
                </c:pt>
                <c:pt idx="1348">
                  <c:v>22.466666666666665</c:v>
                </c:pt>
                <c:pt idx="1349">
                  <c:v>22.483333333333334</c:v>
                </c:pt>
                <c:pt idx="1350">
                  <c:v>22.5</c:v>
                </c:pt>
                <c:pt idx="1351">
                  <c:v>22.516666666666666</c:v>
                </c:pt>
                <c:pt idx="1352">
                  <c:v>22.533333333333335</c:v>
                </c:pt>
                <c:pt idx="1353">
                  <c:v>22.55</c:v>
                </c:pt>
                <c:pt idx="1354">
                  <c:v>22.566666666666666</c:v>
                </c:pt>
                <c:pt idx="1355">
                  <c:v>22.583333333333332</c:v>
                </c:pt>
                <c:pt idx="1356">
                  <c:v>22.6</c:v>
                </c:pt>
                <c:pt idx="1357">
                  <c:v>22.616666666666667</c:v>
                </c:pt>
                <c:pt idx="1358">
                  <c:v>22.633333333333333</c:v>
                </c:pt>
                <c:pt idx="1359">
                  <c:v>22.65</c:v>
                </c:pt>
                <c:pt idx="1360">
                  <c:v>22.666666666666668</c:v>
                </c:pt>
                <c:pt idx="1361">
                  <c:v>22.683333333333334</c:v>
                </c:pt>
                <c:pt idx="1362">
                  <c:v>22.7</c:v>
                </c:pt>
                <c:pt idx="1363">
                  <c:v>22.716666666666665</c:v>
                </c:pt>
                <c:pt idx="1364">
                  <c:v>22.733333333333334</c:v>
                </c:pt>
                <c:pt idx="1365">
                  <c:v>22.75</c:v>
                </c:pt>
                <c:pt idx="1366">
                  <c:v>22.766666666666666</c:v>
                </c:pt>
                <c:pt idx="1367">
                  <c:v>22.783333333333335</c:v>
                </c:pt>
                <c:pt idx="1368">
                  <c:v>22.8</c:v>
                </c:pt>
                <c:pt idx="1369">
                  <c:v>22.816666666666666</c:v>
                </c:pt>
                <c:pt idx="1370">
                  <c:v>22.833333333333332</c:v>
                </c:pt>
                <c:pt idx="1371">
                  <c:v>22.85</c:v>
                </c:pt>
                <c:pt idx="1372">
                  <c:v>22.866666666666667</c:v>
                </c:pt>
                <c:pt idx="1373">
                  <c:v>22.883333333333333</c:v>
                </c:pt>
                <c:pt idx="1374">
                  <c:v>22.9</c:v>
                </c:pt>
                <c:pt idx="1375">
                  <c:v>22.916666666666668</c:v>
                </c:pt>
                <c:pt idx="1376">
                  <c:v>22.933333333333334</c:v>
                </c:pt>
                <c:pt idx="1377">
                  <c:v>22.95</c:v>
                </c:pt>
                <c:pt idx="1378">
                  <c:v>22.966666666666665</c:v>
                </c:pt>
                <c:pt idx="1379">
                  <c:v>22.983333333333334</c:v>
                </c:pt>
                <c:pt idx="1380">
                  <c:v>23</c:v>
                </c:pt>
                <c:pt idx="1381">
                  <c:v>23.016666666666666</c:v>
                </c:pt>
                <c:pt idx="1382">
                  <c:v>23.033333333333335</c:v>
                </c:pt>
                <c:pt idx="1383">
                  <c:v>23.05</c:v>
                </c:pt>
                <c:pt idx="1384">
                  <c:v>23.066666666666666</c:v>
                </c:pt>
                <c:pt idx="1385">
                  <c:v>23.083333333333332</c:v>
                </c:pt>
                <c:pt idx="1386">
                  <c:v>23.1</c:v>
                </c:pt>
                <c:pt idx="1387">
                  <c:v>23.116666666666667</c:v>
                </c:pt>
                <c:pt idx="1388">
                  <c:v>23.133333333333333</c:v>
                </c:pt>
                <c:pt idx="1389">
                  <c:v>23.15</c:v>
                </c:pt>
                <c:pt idx="1390">
                  <c:v>23.166666666666668</c:v>
                </c:pt>
                <c:pt idx="1391">
                  <c:v>23.183333333333334</c:v>
                </c:pt>
                <c:pt idx="1392">
                  <c:v>23.2</c:v>
                </c:pt>
                <c:pt idx="1393">
                  <c:v>23.216666666666665</c:v>
                </c:pt>
                <c:pt idx="1394">
                  <c:v>23.233333333333334</c:v>
                </c:pt>
                <c:pt idx="1395">
                  <c:v>23.25</c:v>
                </c:pt>
                <c:pt idx="1396">
                  <c:v>23.266666666666666</c:v>
                </c:pt>
                <c:pt idx="1397">
                  <c:v>23.283333333333335</c:v>
                </c:pt>
                <c:pt idx="1398">
                  <c:v>23.3</c:v>
                </c:pt>
                <c:pt idx="1399">
                  <c:v>23.316666666666666</c:v>
                </c:pt>
                <c:pt idx="1400">
                  <c:v>23.333333333333332</c:v>
                </c:pt>
                <c:pt idx="1401">
                  <c:v>23.35</c:v>
                </c:pt>
                <c:pt idx="1402">
                  <c:v>23.366666666666667</c:v>
                </c:pt>
                <c:pt idx="1403">
                  <c:v>23.383333333333333</c:v>
                </c:pt>
                <c:pt idx="1404">
                  <c:v>23.4</c:v>
                </c:pt>
                <c:pt idx="1405">
                  <c:v>23.416666666666668</c:v>
                </c:pt>
                <c:pt idx="1406">
                  <c:v>23.433333333333334</c:v>
                </c:pt>
                <c:pt idx="1407">
                  <c:v>23.45</c:v>
                </c:pt>
                <c:pt idx="1408">
                  <c:v>23.466666666666665</c:v>
                </c:pt>
                <c:pt idx="1409">
                  <c:v>23.483333333333334</c:v>
                </c:pt>
                <c:pt idx="1410">
                  <c:v>23.5</c:v>
                </c:pt>
                <c:pt idx="1411">
                  <c:v>23.516666666666666</c:v>
                </c:pt>
                <c:pt idx="1412">
                  <c:v>23.533333333333335</c:v>
                </c:pt>
                <c:pt idx="1413">
                  <c:v>23.55</c:v>
                </c:pt>
                <c:pt idx="1414">
                  <c:v>23.566666666666666</c:v>
                </c:pt>
                <c:pt idx="1415">
                  <c:v>23.583333333333332</c:v>
                </c:pt>
                <c:pt idx="1416">
                  <c:v>23.6</c:v>
                </c:pt>
                <c:pt idx="1417">
                  <c:v>23.616666666666667</c:v>
                </c:pt>
                <c:pt idx="1418">
                  <c:v>23.633333333333333</c:v>
                </c:pt>
                <c:pt idx="1419">
                  <c:v>23.65</c:v>
                </c:pt>
                <c:pt idx="1420">
                  <c:v>23.666666666666668</c:v>
                </c:pt>
                <c:pt idx="1421">
                  <c:v>23.683333333333334</c:v>
                </c:pt>
                <c:pt idx="1422">
                  <c:v>23.7</c:v>
                </c:pt>
                <c:pt idx="1423">
                  <c:v>23.716666666666665</c:v>
                </c:pt>
                <c:pt idx="1424">
                  <c:v>23.733333333333334</c:v>
                </c:pt>
                <c:pt idx="1425">
                  <c:v>23.75</c:v>
                </c:pt>
                <c:pt idx="1426">
                  <c:v>23.766666666666666</c:v>
                </c:pt>
                <c:pt idx="1427">
                  <c:v>23.783333333333335</c:v>
                </c:pt>
                <c:pt idx="1428">
                  <c:v>23.8</c:v>
                </c:pt>
                <c:pt idx="1429">
                  <c:v>23.816666666666666</c:v>
                </c:pt>
                <c:pt idx="1430">
                  <c:v>23.833333333333332</c:v>
                </c:pt>
                <c:pt idx="1431">
                  <c:v>23.85</c:v>
                </c:pt>
                <c:pt idx="1432">
                  <c:v>23.866666666666667</c:v>
                </c:pt>
                <c:pt idx="1433">
                  <c:v>23.883333333333333</c:v>
                </c:pt>
                <c:pt idx="1434">
                  <c:v>23.9</c:v>
                </c:pt>
                <c:pt idx="1435">
                  <c:v>23.916666666666668</c:v>
                </c:pt>
                <c:pt idx="1436">
                  <c:v>23.933333333333334</c:v>
                </c:pt>
                <c:pt idx="1437">
                  <c:v>23.95</c:v>
                </c:pt>
                <c:pt idx="1438">
                  <c:v>23.966666666666665</c:v>
                </c:pt>
                <c:pt idx="1439">
                  <c:v>23.983333333333334</c:v>
                </c:pt>
                <c:pt idx="1440">
                  <c:v>24</c:v>
                </c:pt>
                <c:pt idx="1441">
                  <c:v>24.016666666666666</c:v>
                </c:pt>
                <c:pt idx="1442">
                  <c:v>24.033333333333335</c:v>
                </c:pt>
                <c:pt idx="1443">
                  <c:v>24.05</c:v>
                </c:pt>
                <c:pt idx="1444">
                  <c:v>24.066666666666666</c:v>
                </c:pt>
                <c:pt idx="1445">
                  <c:v>24.083333333333332</c:v>
                </c:pt>
                <c:pt idx="1446">
                  <c:v>24.1</c:v>
                </c:pt>
                <c:pt idx="1447">
                  <c:v>24.116666666666667</c:v>
                </c:pt>
                <c:pt idx="1448">
                  <c:v>24.133333333333333</c:v>
                </c:pt>
                <c:pt idx="1449">
                  <c:v>24.15</c:v>
                </c:pt>
                <c:pt idx="1450">
                  <c:v>24.166666666666668</c:v>
                </c:pt>
                <c:pt idx="1451">
                  <c:v>24.183333333333334</c:v>
                </c:pt>
                <c:pt idx="1452">
                  <c:v>24.2</c:v>
                </c:pt>
                <c:pt idx="1453">
                  <c:v>24.216666666666665</c:v>
                </c:pt>
                <c:pt idx="1454">
                  <c:v>24.233333333333334</c:v>
                </c:pt>
                <c:pt idx="1455">
                  <c:v>24.25</c:v>
                </c:pt>
                <c:pt idx="1456">
                  <c:v>24.266666666666666</c:v>
                </c:pt>
                <c:pt idx="1457">
                  <c:v>24.283333333333335</c:v>
                </c:pt>
                <c:pt idx="1458">
                  <c:v>24.3</c:v>
                </c:pt>
                <c:pt idx="1459">
                  <c:v>24.316666666666666</c:v>
                </c:pt>
                <c:pt idx="1460">
                  <c:v>24.333333333333332</c:v>
                </c:pt>
                <c:pt idx="1461">
                  <c:v>24.35</c:v>
                </c:pt>
                <c:pt idx="1462">
                  <c:v>24.366666666666667</c:v>
                </c:pt>
                <c:pt idx="1463">
                  <c:v>24.383333333333333</c:v>
                </c:pt>
                <c:pt idx="1464">
                  <c:v>24.4</c:v>
                </c:pt>
                <c:pt idx="1465">
                  <c:v>24.416666666666668</c:v>
                </c:pt>
                <c:pt idx="1466">
                  <c:v>24.433333333333334</c:v>
                </c:pt>
                <c:pt idx="1467">
                  <c:v>24.45</c:v>
                </c:pt>
                <c:pt idx="1468">
                  <c:v>24.466666666666665</c:v>
                </c:pt>
                <c:pt idx="1469">
                  <c:v>24.483333333333334</c:v>
                </c:pt>
                <c:pt idx="1470">
                  <c:v>24.5</c:v>
                </c:pt>
                <c:pt idx="1471">
                  <c:v>24.516666666666666</c:v>
                </c:pt>
                <c:pt idx="1472">
                  <c:v>24.533333333333335</c:v>
                </c:pt>
                <c:pt idx="1473">
                  <c:v>24.55</c:v>
                </c:pt>
                <c:pt idx="1474">
                  <c:v>24.566666666666666</c:v>
                </c:pt>
                <c:pt idx="1475">
                  <c:v>24.583333333333332</c:v>
                </c:pt>
                <c:pt idx="1476">
                  <c:v>24.6</c:v>
                </c:pt>
                <c:pt idx="1477">
                  <c:v>24.616666666666667</c:v>
                </c:pt>
                <c:pt idx="1478">
                  <c:v>24.633055555555554</c:v>
                </c:pt>
                <c:pt idx="1479">
                  <c:v>24.65</c:v>
                </c:pt>
                <c:pt idx="1480">
                  <c:v>24.666666666666668</c:v>
                </c:pt>
                <c:pt idx="1481">
                  <c:v>24.683055555555555</c:v>
                </c:pt>
                <c:pt idx="1482">
                  <c:v>24.7</c:v>
                </c:pt>
                <c:pt idx="1483">
                  <c:v>24.71638888888889</c:v>
                </c:pt>
                <c:pt idx="1484">
                  <c:v>24.733333333333334</c:v>
                </c:pt>
                <c:pt idx="1485">
                  <c:v>24.749722222222221</c:v>
                </c:pt>
                <c:pt idx="1486">
                  <c:v>24.766388888888891</c:v>
                </c:pt>
                <c:pt idx="1487">
                  <c:v>24.783055555555556</c:v>
                </c:pt>
                <c:pt idx="1488">
                  <c:v>24.799722222222222</c:v>
                </c:pt>
                <c:pt idx="1489">
                  <c:v>24.816666666666666</c:v>
                </c:pt>
                <c:pt idx="1490">
                  <c:v>24.833055555555557</c:v>
                </c:pt>
                <c:pt idx="1491">
                  <c:v>24.849722222222223</c:v>
                </c:pt>
                <c:pt idx="1492">
                  <c:v>24.866388888888888</c:v>
                </c:pt>
                <c:pt idx="1493">
                  <c:v>24.883055555555554</c:v>
                </c:pt>
                <c:pt idx="1494">
                  <c:v>24.899722222222223</c:v>
                </c:pt>
                <c:pt idx="1495">
                  <c:v>24.916388888888889</c:v>
                </c:pt>
                <c:pt idx="1496">
                  <c:v>24.933055555555555</c:v>
                </c:pt>
                <c:pt idx="1497">
                  <c:v>24.949722222222224</c:v>
                </c:pt>
                <c:pt idx="1498">
                  <c:v>24.96638888888889</c:v>
                </c:pt>
              </c:numCache>
            </c:numRef>
          </c:xVal>
          <c:yVal>
            <c:numRef>
              <c:f>'LT summary'!$L$6:$L$1504</c:f>
              <c:numCache>
                <c:formatCode>General</c:formatCode>
                <c:ptCount val="1499"/>
                <c:pt idx="0">
                  <c:v>9.796070454545454</c:v>
                </c:pt>
                <c:pt idx="1">
                  <c:v>9.7948932691577433</c:v>
                </c:pt>
                <c:pt idx="2">
                  <c:v>9.7948932691577433</c:v>
                </c:pt>
                <c:pt idx="3">
                  <c:v>9.7943046764638879</c:v>
                </c:pt>
                <c:pt idx="4">
                  <c:v>9.7937160837700308</c:v>
                </c:pt>
                <c:pt idx="5">
                  <c:v>9.7948932691577433</c:v>
                </c:pt>
                <c:pt idx="6">
                  <c:v>9.7948932691577433</c:v>
                </c:pt>
                <c:pt idx="7">
                  <c:v>9.7954818618515986</c:v>
                </c:pt>
                <c:pt idx="8">
                  <c:v>9.7954818618515986</c:v>
                </c:pt>
                <c:pt idx="9">
                  <c:v>9.7954818618515986</c:v>
                </c:pt>
                <c:pt idx="10">
                  <c:v>9.7948932691577433</c:v>
                </c:pt>
                <c:pt idx="11">
                  <c:v>9.7948932691577433</c:v>
                </c:pt>
                <c:pt idx="12">
                  <c:v>9.7943046764638879</c:v>
                </c:pt>
                <c:pt idx="13">
                  <c:v>9.7943046764638879</c:v>
                </c:pt>
                <c:pt idx="14">
                  <c:v>9.7948932691577433</c:v>
                </c:pt>
                <c:pt idx="15">
                  <c:v>9.7943046764638879</c:v>
                </c:pt>
                <c:pt idx="16">
                  <c:v>9.7943046764638879</c:v>
                </c:pt>
                <c:pt idx="17">
                  <c:v>9.7943046764638879</c:v>
                </c:pt>
                <c:pt idx="18">
                  <c:v>9.7943046764638879</c:v>
                </c:pt>
                <c:pt idx="19">
                  <c:v>9.7937160837700308</c:v>
                </c:pt>
                <c:pt idx="20">
                  <c:v>9.7937160837700308</c:v>
                </c:pt>
                <c:pt idx="21">
                  <c:v>9.7907731203007522</c:v>
                </c:pt>
                <c:pt idx="22">
                  <c:v>9.7937160837700308</c:v>
                </c:pt>
                <c:pt idx="23">
                  <c:v>9.7925388983823201</c:v>
                </c:pt>
                <c:pt idx="24">
                  <c:v>9.7919503056884647</c:v>
                </c:pt>
                <c:pt idx="25">
                  <c:v>9.7913617129946076</c:v>
                </c:pt>
                <c:pt idx="26">
                  <c:v>9.7925388983823201</c:v>
                </c:pt>
                <c:pt idx="27">
                  <c:v>9.7919503056884647</c:v>
                </c:pt>
                <c:pt idx="28">
                  <c:v>9.7919503056884647</c:v>
                </c:pt>
                <c:pt idx="29">
                  <c:v>9.7925388983823201</c:v>
                </c:pt>
                <c:pt idx="30">
                  <c:v>9.7925388983823201</c:v>
                </c:pt>
                <c:pt idx="31">
                  <c:v>9.7919503056884647</c:v>
                </c:pt>
                <c:pt idx="32">
                  <c:v>9.7919503056884647</c:v>
                </c:pt>
                <c:pt idx="33">
                  <c:v>9.7913617129946076</c:v>
                </c:pt>
                <c:pt idx="34">
                  <c:v>9.7907731203007522</c:v>
                </c:pt>
                <c:pt idx="35">
                  <c:v>9.7901845276068968</c:v>
                </c:pt>
                <c:pt idx="36">
                  <c:v>9.7895959349130397</c:v>
                </c:pt>
                <c:pt idx="37">
                  <c:v>9.7890073422191861</c:v>
                </c:pt>
                <c:pt idx="38">
                  <c:v>9.7890073422191861</c:v>
                </c:pt>
                <c:pt idx="39">
                  <c:v>9.7890073422191861</c:v>
                </c:pt>
                <c:pt idx="40">
                  <c:v>9.788418749525329</c:v>
                </c:pt>
                <c:pt idx="41">
                  <c:v>9.7878301568314718</c:v>
                </c:pt>
                <c:pt idx="42">
                  <c:v>9.7878301568314718</c:v>
                </c:pt>
                <c:pt idx="43">
                  <c:v>9.7878301568314718</c:v>
                </c:pt>
                <c:pt idx="44">
                  <c:v>9.7872415641376165</c:v>
                </c:pt>
                <c:pt idx="45">
                  <c:v>9.786064378749904</c:v>
                </c:pt>
                <c:pt idx="46">
                  <c:v>9.786064378749904</c:v>
                </c:pt>
                <c:pt idx="47">
                  <c:v>9.7854757860560486</c:v>
                </c:pt>
                <c:pt idx="48">
                  <c:v>9.784887193362195</c:v>
                </c:pt>
                <c:pt idx="49">
                  <c:v>9.7842986006683397</c:v>
                </c:pt>
                <c:pt idx="50">
                  <c:v>9.7842986006683397</c:v>
                </c:pt>
                <c:pt idx="51">
                  <c:v>9.7837100079744808</c:v>
                </c:pt>
                <c:pt idx="52">
                  <c:v>9.7825328225867718</c:v>
                </c:pt>
                <c:pt idx="53">
                  <c:v>9.7819442298929147</c:v>
                </c:pt>
                <c:pt idx="54">
                  <c:v>9.7819442298929147</c:v>
                </c:pt>
                <c:pt idx="55">
                  <c:v>9.780767044505204</c:v>
                </c:pt>
                <c:pt idx="56">
                  <c:v>9.780767044505204</c:v>
                </c:pt>
                <c:pt idx="57">
                  <c:v>9.7801784518113468</c:v>
                </c:pt>
                <c:pt idx="58">
                  <c:v>9.7790012664236343</c:v>
                </c:pt>
                <c:pt idx="59">
                  <c:v>9.7778240810359236</c:v>
                </c:pt>
                <c:pt idx="60">
                  <c:v>9.7772354883420682</c:v>
                </c:pt>
                <c:pt idx="61">
                  <c:v>9.7760583029543557</c:v>
                </c:pt>
                <c:pt idx="62">
                  <c:v>9.7754697102605004</c:v>
                </c:pt>
                <c:pt idx="63">
                  <c:v>9.7748811175666432</c:v>
                </c:pt>
                <c:pt idx="64">
                  <c:v>9.7737039321789325</c:v>
                </c:pt>
                <c:pt idx="65">
                  <c:v>9.7737039321789325</c:v>
                </c:pt>
                <c:pt idx="66">
                  <c:v>9.7737039321789325</c:v>
                </c:pt>
                <c:pt idx="67">
                  <c:v>9.7731153394850754</c:v>
                </c:pt>
                <c:pt idx="68">
                  <c:v>9.77252674679122</c:v>
                </c:pt>
                <c:pt idx="69">
                  <c:v>9.7719381540973664</c:v>
                </c:pt>
                <c:pt idx="70">
                  <c:v>9.7719381540973664</c:v>
                </c:pt>
                <c:pt idx="71">
                  <c:v>9.7713495614035075</c:v>
                </c:pt>
                <c:pt idx="72">
                  <c:v>9.7701723760157986</c:v>
                </c:pt>
                <c:pt idx="73">
                  <c:v>9.7695837833219432</c:v>
                </c:pt>
                <c:pt idx="74">
                  <c:v>9.7695837833219432</c:v>
                </c:pt>
                <c:pt idx="75">
                  <c:v>9.7684065979342289</c:v>
                </c:pt>
                <c:pt idx="76">
                  <c:v>9.7678180052403754</c:v>
                </c:pt>
                <c:pt idx="77">
                  <c:v>9.7678180052403754</c:v>
                </c:pt>
                <c:pt idx="78">
                  <c:v>9.7666408198526611</c:v>
                </c:pt>
                <c:pt idx="79">
                  <c:v>9.7654636344649504</c:v>
                </c:pt>
                <c:pt idx="80">
                  <c:v>9.764875041771095</c:v>
                </c:pt>
                <c:pt idx="81">
                  <c:v>9.764875041771095</c:v>
                </c:pt>
                <c:pt idx="82">
                  <c:v>9.7642864490772379</c:v>
                </c:pt>
                <c:pt idx="83">
                  <c:v>9.7631092636895271</c:v>
                </c:pt>
                <c:pt idx="84">
                  <c:v>9.7625206709956718</c:v>
                </c:pt>
                <c:pt idx="85">
                  <c:v>9.7619320783018164</c:v>
                </c:pt>
                <c:pt idx="86">
                  <c:v>9.7613434856079593</c:v>
                </c:pt>
                <c:pt idx="87">
                  <c:v>9.7601663002202468</c:v>
                </c:pt>
                <c:pt idx="88">
                  <c:v>9.7595777075263932</c:v>
                </c:pt>
                <c:pt idx="89">
                  <c:v>9.7595777075263932</c:v>
                </c:pt>
                <c:pt idx="90">
                  <c:v>9.7584005221386789</c:v>
                </c:pt>
                <c:pt idx="91">
                  <c:v>9.7578119294448253</c:v>
                </c:pt>
                <c:pt idx="92">
                  <c:v>9.75722333675097</c:v>
                </c:pt>
                <c:pt idx="93">
                  <c:v>9.7560461513632557</c:v>
                </c:pt>
                <c:pt idx="94">
                  <c:v>9.7554575586694021</c:v>
                </c:pt>
                <c:pt idx="95">
                  <c:v>9.7548689659755468</c:v>
                </c:pt>
                <c:pt idx="96">
                  <c:v>9.7542803732816878</c:v>
                </c:pt>
                <c:pt idx="97">
                  <c:v>9.7536917805878343</c:v>
                </c:pt>
                <c:pt idx="98">
                  <c:v>9.7525145952001218</c:v>
                </c:pt>
                <c:pt idx="99">
                  <c:v>9.7525145952001218</c:v>
                </c:pt>
                <c:pt idx="100">
                  <c:v>9.751337409812411</c:v>
                </c:pt>
                <c:pt idx="101">
                  <c:v>9.7507488171185539</c:v>
                </c:pt>
                <c:pt idx="102">
                  <c:v>9.748983039036986</c:v>
                </c:pt>
                <c:pt idx="103">
                  <c:v>9.7483944463431307</c:v>
                </c:pt>
                <c:pt idx="104">
                  <c:v>9.7466286682615628</c:v>
                </c:pt>
                <c:pt idx="105">
                  <c:v>9.74721726095542</c:v>
                </c:pt>
                <c:pt idx="106">
                  <c:v>9.7466286682615628</c:v>
                </c:pt>
                <c:pt idx="107">
                  <c:v>9.7442742974861396</c:v>
                </c:pt>
                <c:pt idx="108">
                  <c:v>9.7442742974861396</c:v>
                </c:pt>
                <c:pt idx="109">
                  <c:v>9.7442742974861396</c:v>
                </c:pt>
                <c:pt idx="110">
                  <c:v>9.7425085194045735</c:v>
                </c:pt>
                <c:pt idx="111">
                  <c:v>9.7425085194045735</c:v>
                </c:pt>
                <c:pt idx="112">
                  <c:v>9.7430971120984289</c:v>
                </c:pt>
                <c:pt idx="113">
                  <c:v>9.7419199267107146</c:v>
                </c:pt>
                <c:pt idx="114">
                  <c:v>9.7407427413230057</c:v>
                </c:pt>
                <c:pt idx="115">
                  <c:v>9.7401541486291503</c:v>
                </c:pt>
                <c:pt idx="116">
                  <c:v>9.7395655559352914</c:v>
                </c:pt>
                <c:pt idx="117">
                  <c:v>9.7401541486291503</c:v>
                </c:pt>
                <c:pt idx="118">
                  <c:v>9.7395655559352914</c:v>
                </c:pt>
                <c:pt idx="119">
                  <c:v>9.7395655559352914</c:v>
                </c:pt>
                <c:pt idx="120">
                  <c:v>9.7383883705475824</c:v>
                </c:pt>
                <c:pt idx="121">
                  <c:v>9.7383883705475824</c:v>
                </c:pt>
                <c:pt idx="122">
                  <c:v>9.7377997778537253</c:v>
                </c:pt>
                <c:pt idx="123">
                  <c:v>9.7372111851598699</c:v>
                </c:pt>
                <c:pt idx="124">
                  <c:v>9.7360339997721574</c:v>
                </c:pt>
                <c:pt idx="125">
                  <c:v>9.7348568143844467</c:v>
                </c:pt>
                <c:pt idx="126">
                  <c:v>9.7348568143844467</c:v>
                </c:pt>
                <c:pt idx="127">
                  <c:v>9.7342682216905896</c:v>
                </c:pt>
                <c:pt idx="128">
                  <c:v>9.7336796289967342</c:v>
                </c:pt>
                <c:pt idx="129">
                  <c:v>9.7325024436090235</c:v>
                </c:pt>
                <c:pt idx="130">
                  <c:v>9.7319138509151664</c:v>
                </c:pt>
                <c:pt idx="131">
                  <c:v>9.7319138509151664</c:v>
                </c:pt>
                <c:pt idx="132">
                  <c:v>9.731325258221311</c:v>
                </c:pt>
                <c:pt idx="133">
                  <c:v>9.7301480728336003</c:v>
                </c:pt>
                <c:pt idx="134">
                  <c:v>9.7295594801397431</c:v>
                </c:pt>
                <c:pt idx="135">
                  <c:v>9.7295594801397431</c:v>
                </c:pt>
                <c:pt idx="136">
                  <c:v>9.7277937020581771</c:v>
                </c:pt>
                <c:pt idx="137">
                  <c:v>9.7277937020581771</c:v>
                </c:pt>
                <c:pt idx="138">
                  <c:v>9.7266165166704646</c:v>
                </c:pt>
                <c:pt idx="139">
                  <c:v>9.7260279239766092</c:v>
                </c:pt>
                <c:pt idx="140">
                  <c:v>9.7254393312827538</c:v>
                </c:pt>
                <c:pt idx="141">
                  <c:v>9.7242621458950413</c:v>
                </c:pt>
                <c:pt idx="142">
                  <c:v>9.7242621458950413</c:v>
                </c:pt>
                <c:pt idx="143">
                  <c:v>9.723673553201186</c:v>
                </c:pt>
                <c:pt idx="144">
                  <c:v>9.7230849605073288</c:v>
                </c:pt>
                <c:pt idx="145">
                  <c:v>9.7219077751196181</c:v>
                </c:pt>
                <c:pt idx="146">
                  <c:v>9.721319182425761</c:v>
                </c:pt>
                <c:pt idx="147">
                  <c:v>9.7207305897319056</c:v>
                </c:pt>
                <c:pt idx="148">
                  <c:v>9.7189648116503378</c:v>
                </c:pt>
                <c:pt idx="149">
                  <c:v>9.7189648116503378</c:v>
                </c:pt>
                <c:pt idx="150">
                  <c:v>9.717787626262627</c:v>
                </c:pt>
                <c:pt idx="151">
                  <c:v>9.7171990335687699</c:v>
                </c:pt>
                <c:pt idx="152">
                  <c:v>9.7166104408749145</c:v>
                </c:pt>
                <c:pt idx="153">
                  <c:v>9.7154332554872038</c:v>
                </c:pt>
                <c:pt idx="154">
                  <c:v>9.7148446627933467</c:v>
                </c:pt>
                <c:pt idx="155">
                  <c:v>9.713667477405636</c:v>
                </c:pt>
                <c:pt idx="156">
                  <c:v>9.7142560700994913</c:v>
                </c:pt>
                <c:pt idx="157">
                  <c:v>9.713667477405636</c:v>
                </c:pt>
                <c:pt idx="158">
                  <c:v>9.7124902920179217</c:v>
                </c:pt>
                <c:pt idx="159">
                  <c:v>9.7113131066302127</c:v>
                </c:pt>
                <c:pt idx="160">
                  <c:v>9.7113131066302127</c:v>
                </c:pt>
                <c:pt idx="161">
                  <c:v>9.7095473285486449</c:v>
                </c:pt>
                <c:pt idx="162">
                  <c:v>9.7095473285486449</c:v>
                </c:pt>
                <c:pt idx="163">
                  <c:v>9.7089587358547895</c:v>
                </c:pt>
                <c:pt idx="164">
                  <c:v>9.7071929577732217</c:v>
                </c:pt>
                <c:pt idx="165">
                  <c:v>9.7071929577732217</c:v>
                </c:pt>
                <c:pt idx="166">
                  <c:v>9.7071929577732217</c:v>
                </c:pt>
                <c:pt idx="167">
                  <c:v>9.7060157723855109</c:v>
                </c:pt>
                <c:pt idx="168">
                  <c:v>9.7048385869977967</c:v>
                </c:pt>
                <c:pt idx="169">
                  <c:v>9.7042499943039413</c:v>
                </c:pt>
                <c:pt idx="170">
                  <c:v>9.7036614016100877</c:v>
                </c:pt>
                <c:pt idx="171">
                  <c:v>9.7024842162223734</c:v>
                </c:pt>
                <c:pt idx="172">
                  <c:v>9.7018956235285199</c:v>
                </c:pt>
                <c:pt idx="173">
                  <c:v>9.7013070308346627</c:v>
                </c:pt>
                <c:pt idx="174">
                  <c:v>9.7007184381408074</c:v>
                </c:pt>
                <c:pt idx="175">
                  <c:v>9.7007184381408074</c:v>
                </c:pt>
                <c:pt idx="176">
                  <c:v>9.7001298454469502</c:v>
                </c:pt>
                <c:pt idx="177">
                  <c:v>9.6995412527530949</c:v>
                </c:pt>
                <c:pt idx="178">
                  <c:v>9.6983640673653841</c:v>
                </c:pt>
                <c:pt idx="179">
                  <c:v>9.697775474671527</c:v>
                </c:pt>
                <c:pt idx="180">
                  <c:v>9.697775474671527</c:v>
                </c:pt>
                <c:pt idx="181">
                  <c:v>9.6965982892838163</c:v>
                </c:pt>
                <c:pt idx="182">
                  <c:v>9.6960096965899609</c:v>
                </c:pt>
                <c:pt idx="183">
                  <c:v>9.6948325112022484</c:v>
                </c:pt>
                <c:pt idx="184">
                  <c:v>9.6942439185083931</c:v>
                </c:pt>
                <c:pt idx="185">
                  <c:v>9.6930667331206806</c:v>
                </c:pt>
                <c:pt idx="186">
                  <c:v>9.6895351769575448</c:v>
                </c:pt>
                <c:pt idx="187">
                  <c:v>9.6930667331206806</c:v>
                </c:pt>
                <c:pt idx="188">
                  <c:v>9.6918895477329681</c:v>
                </c:pt>
                <c:pt idx="189">
                  <c:v>9.6907123623452573</c:v>
                </c:pt>
                <c:pt idx="190">
                  <c:v>9.6913009550391145</c:v>
                </c:pt>
                <c:pt idx="191">
                  <c:v>9.6895351769575448</c:v>
                </c:pt>
                <c:pt idx="192">
                  <c:v>9.6895351769575448</c:v>
                </c:pt>
                <c:pt idx="193">
                  <c:v>9.6883579915698341</c:v>
                </c:pt>
                <c:pt idx="194">
                  <c:v>9.6871808061821234</c:v>
                </c:pt>
                <c:pt idx="195">
                  <c:v>9.6865922134882663</c:v>
                </c:pt>
                <c:pt idx="196">
                  <c:v>9.6860036207944109</c:v>
                </c:pt>
                <c:pt idx="197">
                  <c:v>9.6830606573251305</c:v>
                </c:pt>
                <c:pt idx="198">
                  <c:v>9.684237842712843</c:v>
                </c:pt>
                <c:pt idx="199">
                  <c:v>9.684237842712843</c:v>
                </c:pt>
                <c:pt idx="200">
                  <c:v>9.6830606573251305</c:v>
                </c:pt>
                <c:pt idx="201">
                  <c:v>9.6807062865497073</c:v>
                </c:pt>
                <c:pt idx="202">
                  <c:v>9.6818834719374198</c:v>
                </c:pt>
                <c:pt idx="203">
                  <c:v>9.6818834719374198</c:v>
                </c:pt>
                <c:pt idx="204">
                  <c:v>9.6783519157742841</c:v>
                </c:pt>
                <c:pt idx="205">
                  <c:v>9.6807062865497073</c:v>
                </c:pt>
                <c:pt idx="206">
                  <c:v>9.6795291011619966</c:v>
                </c:pt>
                <c:pt idx="207">
                  <c:v>9.6783519157742841</c:v>
                </c:pt>
                <c:pt idx="208">
                  <c:v>9.6783519157742841</c:v>
                </c:pt>
                <c:pt idx="209">
                  <c:v>9.676586137692718</c:v>
                </c:pt>
                <c:pt idx="210">
                  <c:v>9.6789405084681412</c:v>
                </c:pt>
                <c:pt idx="211">
                  <c:v>9.676586137692718</c:v>
                </c:pt>
                <c:pt idx="212">
                  <c:v>9.6748203596111502</c:v>
                </c:pt>
                <c:pt idx="213">
                  <c:v>9.6742317669172948</c:v>
                </c:pt>
                <c:pt idx="214">
                  <c:v>9.6742317669172948</c:v>
                </c:pt>
                <c:pt idx="215">
                  <c:v>9.6748203596111502</c:v>
                </c:pt>
                <c:pt idx="216">
                  <c:v>9.6712888034480144</c:v>
                </c:pt>
                <c:pt idx="217">
                  <c:v>9.6718773961418698</c:v>
                </c:pt>
                <c:pt idx="218">
                  <c:v>9.6730545815295805</c:v>
                </c:pt>
                <c:pt idx="219">
                  <c:v>9.6695230253664466</c:v>
                </c:pt>
                <c:pt idx="220">
                  <c:v>9.6683458399787341</c:v>
                </c:pt>
                <c:pt idx="221">
                  <c:v>9.6730545815295805</c:v>
                </c:pt>
                <c:pt idx="222">
                  <c:v>9.670111618060302</c:v>
                </c:pt>
                <c:pt idx="223">
                  <c:v>9.670111618060302</c:v>
                </c:pt>
                <c:pt idx="224">
                  <c:v>9.6695230253664466</c:v>
                </c:pt>
                <c:pt idx="225">
                  <c:v>9.6683458399787341</c:v>
                </c:pt>
                <c:pt idx="226">
                  <c:v>9.6648142838156001</c:v>
                </c:pt>
                <c:pt idx="227">
                  <c:v>9.6654028765094555</c:v>
                </c:pt>
                <c:pt idx="228">
                  <c:v>9.6677572472848787</c:v>
                </c:pt>
                <c:pt idx="229">
                  <c:v>9.6648142838156001</c:v>
                </c:pt>
                <c:pt idx="230">
                  <c:v>9.6595169495708983</c:v>
                </c:pt>
                <c:pt idx="231">
                  <c:v>9.6630485057340323</c:v>
                </c:pt>
                <c:pt idx="232">
                  <c:v>9.6577511714893305</c:v>
                </c:pt>
                <c:pt idx="233">
                  <c:v>9.6618713203463216</c:v>
                </c:pt>
                <c:pt idx="234">
                  <c:v>9.6618713203463216</c:v>
                </c:pt>
                <c:pt idx="235">
                  <c:v>9.6606941349586073</c:v>
                </c:pt>
                <c:pt idx="236">
                  <c:v>9.6601055422647537</c:v>
                </c:pt>
                <c:pt idx="237">
                  <c:v>9.6589283568770412</c:v>
                </c:pt>
                <c:pt idx="238">
                  <c:v>9.6530424299384823</c:v>
                </c:pt>
                <c:pt idx="239">
                  <c:v>9.6595169495708983</c:v>
                </c:pt>
                <c:pt idx="240">
                  <c:v>9.6577511714893305</c:v>
                </c:pt>
                <c:pt idx="241">
                  <c:v>9.656573986101618</c:v>
                </c:pt>
                <c:pt idx="242">
                  <c:v>9.6577511714893305</c:v>
                </c:pt>
                <c:pt idx="243">
                  <c:v>9.6571625787954734</c:v>
                </c:pt>
                <c:pt idx="244">
                  <c:v>9.656573986101618</c:v>
                </c:pt>
                <c:pt idx="245">
                  <c:v>9.6559853934077626</c:v>
                </c:pt>
                <c:pt idx="246">
                  <c:v>9.6630485057340323</c:v>
                </c:pt>
                <c:pt idx="247">
                  <c:v>9.6636370984278877</c:v>
                </c:pt>
                <c:pt idx="248">
                  <c:v>9.6630485057340323</c:v>
                </c:pt>
                <c:pt idx="249">
                  <c:v>9.6624599130401769</c:v>
                </c:pt>
                <c:pt idx="250">
                  <c:v>9.6618713203463216</c:v>
                </c:pt>
                <c:pt idx="251">
                  <c:v>9.6606941349586073</c:v>
                </c:pt>
                <c:pt idx="252">
                  <c:v>9.6601055422647537</c:v>
                </c:pt>
                <c:pt idx="253">
                  <c:v>9.6589283568770412</c:v>
                </c:pt>
                <c:pt idx="254">
                  <c:v>9.6595169495708983</c:v>
                </c:pt>
                <c:pt idx="255">
                  <c:v>9.6589283568770412</c:v>
                </c:pt>
                <c:pt idx="256">
                  <c:v>9.6577511714893305</c:v>
                </c:pt>
                <c:pt idx="257">
                  <c:v>9.6583397641831858</c:v>
                </c:pt>
                <c:pt idx="258">
                  <c:v>9.6559853934077626</c:v>
                </c:pt>
                <c:pt idx="259">
                  <c:v>9.656573986101618</c:v>
                </c:pt>
                <c:pt idx="260">
                  <c:v>9.6548082080200501</c:v>
                </c:pt>
                <c:pt idx="261">
                  <c:v>9.6548082080200501</c:v>
                </c:pt>
                <c:pt idx="262">
                  <c:v>9.6536310226323376</c:v>
                </c:pt>
                <c:pt idx="263">
                  <c:v>9.6506880591630591</c:v>
                </c:pt>
                <c:pt idx="264">
                  <c:v>9.6495108737753483</c:v>
                </c:pt>
                <c:pt idx="265">
                  <c:v>9.6495108737753483</c:v>
                </c:pt>
                <c:pt idx="266">
                  <c:v>9.6506880591630591</c:v>
                </c:pt>
                <c:pt idx="267">
                  <c:v>9.6489222810814912</c:v>
                </c:pt>
                <c:pt idx="268">
                  <c:v>9.6471565029999251</c:v>
                </c:pt>
                <c:pt idx="269">
                  <c:v>9.6477450956937805</c:v>
                </c:pt>
                <c:pt idx="270">
                  <c:v>9.646567910306068</c:v>
                </c:pt>
                <c:pt idx="271">
                  <c:v>9.6383276125920858</c:v>
                </c:pt>
                <c:pt idx="272">
                  <c:v>9.6471565029999251</c:v>
                </c:pt>
                <c:pt idx="273">
                  <c:v>9.6471565029999251</c:v>
                </c:pt>
                <c:pt idx="274">
                  <c:v>9.6459793176122108</c:v>
                </c:pt>
                <c:pt idx="275">
                  <c:v>9.6448021322245019</c:v>
                </c:pt>
                <c:pt idx="276">
                  <c:v>9.6442135395306448</c:v>
                </c:pt>
                <c:pt idx="277">
                  <c:v>9.6412705760613662</c:v>
                </c:pt>
                <c:pt idx="278">
                  <c:v>9.6412705760613662</c:v>
                </c:pt>
                <c:pt idx="279">
                  <c:v>9.6395047979798001</c:v>
                </c:pt>
                <c:pt idx="280">
                  <c:v>9.6424477614490769</c:v>
                </c:pt>
                <c:pt idx="281">
                  <c:v>9.6383276125920858</c:v>
                </c:pt>
                <c:pt idx="282">
                  <c:v>9.640681983367509</c:v>
                </c:pt>
                <c:pt idx="283">
                  <c:v>9.6371504272043769</c:v>
                </c:pt>
                <c:pt idx="284">
                  <c:v>9.6383276125920858</c:v>
                </c:pt>
                <c:pt idx="285">
                  <c:v>9.6377390198982305</c:v>
                </c:pt>
                <c:pt idx="286">
                  <c:v>9.6371504272043769</c:v>
                </c:pt>
                <c:pt idx="287">
                  <c:v>9.6347960564289519</c:v>
                </c:pt>
                <c:pt idx="288">
                  <c:v>9.6324416856535287</c:v>
                </c:pt>
                <c:pt idx="289">
                  <c:v>9.635384649122809</c:v>
                </c:pt>
                <c:pt idx="290">
                  <c:v>9.6347960564289519</c:v>
                </c:pt>
                <c:pt idx="291">
                  <c:v>9.6342074637350947</c:v>
                </c:pt>
                <c:pt idx="292">
                  <c:v>9.6324416856535287</c:v>
                </c:pt>
                <c:pt idx="293">
                  <c:v>9.6294987221842483</c:v>
                </c:pt>
                <c:pt idx="294">
                  <c:v>9.6306759075719608</c:v>
                </c:pt>
                <c:pt idx="295">
                  <c:v>9.6306759075719608</c:v>
                </c:pt>
                <c:pt idx="296">
                  <c:v>9.6247899806334036</c:v>
                </c:pt>
                <c:pt idx="297">
                  <c:v>9.6289101294903929</c:v>
                </c:pt>
                <c:pt idx="298">
                  <c:v>9.6259671660211126</c:v>
                </c:pt>
                <c:pt idx="299">
                  <c:v>9.6259671660211126</c:v>
                </c:pt>
                <c:pt idx="300">
                  <c:v>9.6247899806334036</c:v>
                </c:pt>
                <c:pt idx="301">
                  <c:v>9.6218470171641215</c:v>
                </c:pt>
                <c:pt idx="302">
                  <c:v>9.6206698317764126</c:v>
                </c:pt>
                <c:pt idx="303">
                  <c:v>9.6177268683071322</c:v>
                </c:pt>
                <c:pt idx="304">
                  <c:v>9.6171382756132751</c:v>
                </c:pt>
                <c:pt idx="305">
                  <c:v>9.6171382756132751</c:v>
                </c:pt>
                <c:pt idx="306">
                  <c:v>9.6141953121439965</c:v>
                </c:pt>
                <c:pt idx="307">
                  <c:v>9.607132199817725</c:v>
                </c:pt>
                <c:pt idx="308">
                  <c:v>9.607720792511584</c:v>
                </c:pt>
                <c:pt idx="309">
                  <c:v>9.6300873148781054</c:v>
                </c:pt>
                <c:pt idx="310">
                  <c:v>9.6318530929596715</c:v>
                </c:pt>
                <c:pt idx="311">
                  <c:v>9.633030278347384</c:v>
                </c:pt>
                <c:pt idx="312">
                  <c:v>9.6300873148781054</c:v>
                </c:pt>
                <c:pt idx="313">
                  <c:v>9.6294987221842483</c:v>
                </c:pt>
                <c:pt idx="314">
                  <c:v>9.6294987221842483</c:v>
                </c:pt>
                <c:pt idx="315">
                  <c:v>9.6236127952456894</c:v>
                </c:pt>
                <c:pt idx="316">
                  <c:v>9.6277329441026804</c:v>
                </c:pt>
                <c:pt idx="317">
                  <c:v>9.6271443514088269</c:v>
                </c:pt>
                <c:pt idx="318">
                  <c:v>9.6265557587149697</c:v>
                </c:pt>
                <c:pt idx="319">
                  <c:v>9.6265557587149697</c:v>
                </c:pt>
                <c:pt idx="320">
                  <c:v>9.6283215367965376</c:v>
                </c:pt>
                <c:pt idx="321">
                  <c:v>9.6259671660211126</c:v>
                </c:pt>
                <c:pt idx="322">
                  <c:v>9.6259671660211126</c:v>
                </c:pt>
                <c:pt idx="323">
                  <c:v>9.6283215367965376</c:v>
                </c:pt>
                <c:pt idx="324">
                  <c:v>9.6230242025518358</c:v>
                </c:pt>
                <c:pt idx="325">
                  <c:v>9.6230242025518358</c:v>
                </c:pt>
                <c:pt idx="326">
                  <c:v>9.6242013879395447</c:v>
                </c:pt>
                <c:pt idx="327">
                  <c:v>9.6253785733272572</c:v>
                </c:pt>
                <c:pt idx="328">
                  <c:v>9.6218470171641215</c:v>
                </c:pt>
                <c:pt idx="329">
                  <c:v>9.6212584244702661</c:v>
                </c:pt>
                <c:pt idx="330">
                  <c:v>9.6218470171641215</c:v>
                </c:pt>
                <c:pt idx="331">
                  <c:v>9.6200812390825554</c:v>
                </c:pt>
                <c:pt idx="332">
                  <c:v>9.6194926463886983</c:v>
                </c:pt>
                <c:pt idx="333">
                  <c:v>9.6200812390825554</c:v>
                </c:pt>
                <c:pt idx="334">
                  <c:v>9.6189040536948447</c:v>
                </c:pt>
                <c:pt idx="335">
                  <c:v>9.6177268683071322</c:v>
                </c:pt>
                <c:pt idx="336">
                  <c:v>9.6171382756132751</c:v>
                </c:pt>
                <c:pt idx="337">
                  <c:v>9.6194926463886983</c:v>
                </c:pt>
                <c:pt idx="338">
                  <c:v>9.6141953121439965</c:v>
                </c:pt>
                <c:pt idx="339">
                  <c:v>9.6159610902255643</c:v>
                </c:pt>
                <c:pt idx="340">
                  <c:v>9.6165496829194197</c:v>
                </c:pt>
                <c:pt idx="341">
                  <c:v>9.6141953121439965</c:v>
                </c:pt>
                <c:pt idx="342">
                  <c:v>9.6112523486747161</c:v>
                </c:pt>
                <c:pt idx="343">
                  <c:v>9.6141953121439965</c:v>
                </c:pt>
                <c:pt idx="344">
                  <c:v>9.6147839048378536</c:v>
                </c:pt>
                <c:pt idx="345">
                  <c:v>9.6118409413685733</c:v>
                </c:pt>
                <c:pt idx="346">
                  <c:v>9.613018126756284</c:v>
                </c:pt>
                <c:pt idx="347">
                  <c:v>9.6106637559808625</c:v>
                </c:pt>
                <c:pt idx="348">
                  <c:v>9.6106637559808625</c:v>
                </c:pt>
                <c:pt idx="349">
                  <c:v>9.6088979778992929</c:v>
                </c:pt>
                <c:pt idx="350">
                  <c:v>9.6112523486747161</c:v>
                </c:pt>
                <c:pt idx="351">
                  <c:v>9.6112523486747161</c:v>
                </c:pt>
                <c:pt idx="352">
                  <c:v>9.6088979778992929</c:v>
                </c:pt>
                <c:pt idx="353">
                  <c:v>9.6100751632870072</c:v>
                </c:pt>
                <c:pt idx="354">
                  <c:v>9.607720792511584</c:v>
                </c:pt>
                <c:pt idx="355">
                  <c:v>9.6065436071238697</c:v>
                </c:pt>
                <c:pt idx="356">
                  <c:v>9.6094865705931483</c:v>
                </c:pt>
                <c:pt idx="357">
                  <c:v>9.6088979778992929</c:v>
                </c:pt>
                <c:pt idx="358">
                  <c:v>9.6088979778992929</c:v>
                </c:pt>
                <c:pt idx="359">
                  <c:v>9.6094865705931483</c:v>
                </c:pt>
                <c:pt idx="360">
                  <c:v>9.605366421736159</c:v>
                </c:pt>
                <c:pt idx="361">
                  <c:v>9.6083093852054393</c:v>
                </c:pt>
                <c:pt idx="362">
                  <c:v>9.6083093852054393</c:v>
                </c:pt>
                <c:pt idx="363">
                  <c:v>9.6041892363484482</c:v>
                </c:pt>
                <c:pt idx="364">
                  <c:v>9.605366421736159</c:v>
                </c:pt>
                <c:pt idx="365">
                  <c:v>9.605366421736159</c:v>
                </c:pt>
                <c:pt idx="366">
                  <c:v>9.6036006436545911</c:v>
                </c:pt>
                <c:pt idx="367">
                  <c:v>9.6024234582668786</c:v>
                </c:pt>
                <c:pt idx="368">
                  <c:v>9.6018348655730232</c:v>
                </c:pt>
                <c:pt idx="369">
                  <c:v>9.6024234582668786</c:v>
                </c:pt>
                <c:pt idx="370">
                  <c:v>9.6000690874914572</c:v>
                </c:pt>
                <c:pt idx="371">
                  <c:v>9.5959489386344661</c:v>
                </c:pt>
                <c:pt idx="372">
                  <c:v>9.5977147167160339</c:v>
                </c:pt>
                <c:pt idx="373">
                  <c:v>9.5994804947976</c:v>
                </c:pt>
                <c:pt idx="374">
                  <c:v>9.5965375313283197</c:v>
                </c:pt>
                <c:pt idx="375">
                  <c:v>9.5965375313283197</c:v>
                </c:pt>
                <c:pt idx="376">
                  <c:v>9.5965375313283197</c:v>
                </c:pt>
                <c:pt idx="377">
                  <c:v>9.5959489386344661</c:v>
                </c:pt>
                <c:pt idx="378">
                  <c:v>9.5947717532467518</c:v>
                </c:pt>
                <c:pt idx="379">
                  <c:v>9.5959489386344661</c:v>
                </c:pt>
                <c:pt idx="380">
                  <c:v>9.5965375313283197</c:v>
                </c:pt>
                <c:pt idx="381">
                  <c:v>9.5953603459406107</c:v>
                </c:pt>
                <c:pt idx="382">
                  <c:v>9.5935945678590429</c:v>
                </c:pt>
                <c:pt idx="383">
                  <c:v>9.5912401970836196</c:v>
                </c:pt>
                <c:pt idx="384">
                  <c:v>9.5930059751651875</c:v>
                </c:pt>
                <c:pt idx="385">
                  <c:v>9.5947717532467518</c:v>
                </c:pt>
                <c:pt idx="386">
                  <c:v>9.5947717532467518</c:v>
                </c:pt>
                <c:pt idx="387">
                  <c:v>9.5935945678590429</c:v>
                </c:pt>
                <c:pt idx="388">
                  <c:v>9.5912401970836196</c:v>
                </c:pt>
                <c:pt idx="389">
                  <c:v>9.5900630116959054</c:v>
                </c:pt>
                <c:pt idx="390">
                  <c:v>9.591828789777475</c:v>
                </c:pt>
                <c:pt idx="391">
                  <c:v>9.5882972336143393</c:v>
                </c:pt>
                <c:pt idx="392">
                  <c:v>9.5906516043897625</c:v>
                </c:pt>
                <c:pt idx="393">
                  <c:v>9.5912401970836196</c:v>
                </c:pt>
                <c:pt idx="394">
                  <c:v>9.5912401970836196</c:v>
                </c:pt>
                <c:pt idx="395">
                  <c:v>9.5900630116959054</c:v>
                </c:pt>
                <c:pt idx="396">
                  <c:v>9.5888858263081946</c:v>
                </c:pt>
                <c:pt idx="397">
                  <c:v>9.5877086409204839</c:v>
                </c:pt>
                <c:pt idx="398">
                  <c:v>9.5877086409204839</c:v>
                </c:pt>
                <c:pt idx="399">
                  <c:v>9.5853542701450607</c:v>
                </c:pt>
                <c:pt idx="400">
                  <c:v>9.5853542701450607</c:v>
                </c:pt>
                <c:pt idx="401">
                  <c:v>9.5847656774512036</c:v>
                </c:pt>
                <c:pt idx="402">
                  <c:v>9.5859428628389161</c:v>
                </c:pt>
                <c:pt idx="403">
                  <c:v>9.5865314555327714</c:v>
                </c:pt>
                <c:pt idx="404">
                  <c:v>9.5847656774512036</c:v>
                </c:pt>
                <c:pt idx="405">
                  <c:v>9.5818227139819232</c:v>
                </c:pt>
                <c:pt idx="406">
                  <c:v>9.5824113066757803</c:v>
                </c:pt>
                <c:pt idx="407">
                  <c:v>9.5806455285942143</c:v>
                </c:pt>
                <c:pt idx="408">
                  <c:v>9.5806455285942143</c:v>
                </c:pt>
                <c:pt idx="409">
                  <c:v>9.5812341212880696</c:v>
                </c:pt>
                <c:pt idx="410">
                  <c:v>9.5812341212880696</c:v>
                </c:pt>
                <c:pt idx="411">
                  <c:v>9.5812341212880696</c:v>
                </c:pt>
                <c:pt idx="412">
                  <c:v>9.5788797505126464</c:v>
                </c:pt>
                <c:pt idx="413">
                  <c:v>9.5794683432065018</c:v>
                </c:pt>
                <c:pt idx="414">
                  <c:v>9.5788797505126464</c:v>
                </c:pt>
                <c:pt idx="415">
                  <c:v>9.5824113066757803</c:v>
                </c:pt>
                <c:pt idx="416">
                  <c:v>9.5800569359003553</c:v>
                </c:pt>
                <c:pt idx="417">
                  <c:v>9.5777025651249321</c:v>
                </c:pt>
                <c:pt idx="418">
                  <c:v>9.5794683432065018</c:v>
                </c:pt>
                <c:pt idx="419">
                  <c:v>9.5771139724310785</c:v>
                </c:pt>
                <c:pt idx="420">
                  <c:v>9.575936787043366</c:v>
                </c:pt>
                <c:pt idx="421">
                  <c:v>9.5771139724310785</c:v>
                </c:pt>
                <c:pt idx="422">
                  <c:v>9.5741710089617982</c:v>
                </c:pt>
                <c:pt idx="423">
                  <c:v>9.5777025651249321</c:v>
                </c:pt>
                <c:pt idx="424">
                  <c:v>9.575936787043366</c:v>
                </c:pt>
                <c:pt idx="425">
                  <c:v>9.575936787043366</c:v>
                </c:pt>
                <c:pt idx="426">
                  <c:v>9.575936787043366</c:v>
                </c:pt>
                <c:pt idx="427">
                  <c:v>9.5747596016556553</c:v>
                </c:pt>
                <c:pt idx="428">
                  <c:v>9.5753481943495107</c:v>
                </c:pt>
                <c:pt idx="429">
                  <c:v>9.5753481943495107</c:v>
                </c:pt>
                <c:pt idx="430">
                  <c:v>9.5729938235740875</c:v>
                </c:pt>
                <c:pt idx="431">
                  <c:v>9.5741710089617982</c:v>
                </c:pt>
                <c:pt idx="432">
                  <c:v>9.5712280454925196</c:v>
                </c:pt>
                <c:pt idx="433">
                  <c:v>9.5729938235740875</c:v>
                </c:pt>
                <c:pt idx="434">
                  <c:v>9.5724052308802303</c:v>
                </c:pt>
                <c:pt idx="435">
                  <c:v>9.5729938235740875</c:v>
                </c:pt>
                <c:pt idx="436">
                  <c:v>9.5706394527986642</c:v>
                </c:pt>
                <c:pt idx="437">
                  <c:v>9.5700508601048071</c:v>
                </c:pt>
                <c:pt idx="438">
                  <c:v>9.5700508601048071</c:v>
                </c:pt>
                <c:pt idx="439">
                  <c:v>9.5671078966355285</c:v>
                </c:pt>
                <c:pt idx="440">
                  <c:v>9.5735824162679428</c:v>
                </c:pt>
                <c:pt idx="441">
                  <c:v>9.5688736747170964</c:v>
                </c:pt>
                <c:pt idx="442">
                  <c:v>9.5700508601048071</c:v>
                </c:pt>
                <c:pt idx="443">
                  <c:v>9.5671078966355285</c:v>
                </c:pt>
                <c:pt idx="444">
                  <c:v>9.5671078966355285</c:v>
                </c:pt>
                <c:pt idx="445">
                  <c:v>9.5676964893293839</c:v>
                </c:pt>
                <c:pt idx="446">
                  <c:v>9.5671078966355285</c:v>
                </c:pt>
                <c:pt idx="447">
                  <c:v>9.5659307112478178</c:v>
                </c:pt>
                <c:pt idx="448">
                  <c:v>9.5676964893293839</c:v>
                </c:pt>
                <c:pt idx="449">
                  <c:v>9.5659307112478178</c:v>
                </c:pt>
                <c:pt idx="450">
                  <c:v>9.5653421185539589</c:v>
                </c:pt>
                <c:pt idx="451">
                  <c:v>9.5794683432065018</c:v>
                </c:pt>
                <c:pt idx="452">
                  <c:v>9.5600447843092589</c:v>
                </c:pt>
                <c:pt idx="453">
                  <c:v>9.5629877477785357</c:v>
                </c:pt>
                <c:pt idx="454">
                  <c:v>9.5641649331662499</c:v>
                </c:pt>
                <c:pt idx="455">
                  <c:v>9.5641649331662499</c:v>
                </c:pt>
                <c:pt idx="456">
                  <c:v>9.5629877477785357</c:v>
                </c:pt>
                <c:pt idx="457">
                  <c:v>9.5629877477785357</c:v>
                </c:pt>
                <c:pt idx="458">
                  <c:v>9.5623991550846821</c:v>
                </c:pt>
                <c:pt idx="459">
                  <c:v>9.5623991550846821</c:v>
                </c:pt>
                <c:pt idx="460">
                  <c:v>9.5612219696969696</c:v>
                </c:pt>
                <c:pt idx="461">
                  <c:v>9.5612219696969696</c:v>
                </c:pt>
                <c:pt idx="462">
                  <c:v>9.5600447843092589</c:v>
                </c:pt>
                <c:pt idx="463">
                  <c:v>9.5600447843092589</c:v>
                </c:pt>
                <c:pt idx="464">
                  <c:v>9.5594561916154017</c:v>
                </c:pt>
                <c:pt idx="465">
                  <c:v>9.5594561916154017</c:v>
                </c:pt>
                <c:pt idx="466">
                  <c:v>9.5588675989215464</c:v>
                </c:pt>
                <c:pt idx="467">
                  <c:v>9.5588675989215464</c:v>
                </c:pt>
                <c:pt idx="468">
                  <c:v>9.558279006227691</c:v>
                </c:pt>
                <c:pt idx="469">
                  <c:v>9.5576904135338339</c:v>
                </c:pt>
                <c:pt idx="470">
                  <c:v>9.5571018208399785</c:v>
                </c:pt>
                <c:pt idx="471">
                  <c:v>9.5565132281461249</c:v>
                </c:pt>
                <c:pt idx="472">
                  <c:v>9.5565132281461249</c:v>
                </c:pt>
                <c:pt idx="473">
                  <c:v>9.5565132281461249</c:v>
                </c:pt>
                <c:pt idx="474">
                  <c:v>9.5559246354522678</c:v>
                </c:pt>
                <c:pt idx="475">
                  <c:v>9.5553360427584106</c:v>
                </c:pt>
                <c:pt idx="476">
                  <c:v>9.5571018208399785</c:v>
                </c:pt>
                <c:pt idx="477">
                  <c:v>9.5553360427584106</c:v>
                </c:pt>
                <c:pt idx="478">
                  <c:v>9.5547474500645553</c:v>
                </c:pt>
                <c:pt idx="479">
                  <c:v>9.5535702646768446</c:v>
                </c:pt>
                <c:pt idx="480">
                  <c:v>9.5535702646768446</c:v>
                </c:pt>
                <c:pt idx="481">
                  <c:v>9.5529816719829874</c:v>
                </c:pt>
                <c:pt idx="482">
                  <c:v>9.5523930792891321</c:v>
                </c:pt>
                <c:pt idx="483">
                  <c:v>9.5529816719829874</c:v>
                </c:pt>
                <c:pt idx="484">
                  <c:v>9.5518044865952767</c:v>
                </c:pt>
                <c:pt idx="485">
                  <c:v>9.5512158939014213</c:v>
                </c:pt>
                <c:pt idx="486">
                  <c:v>9.5506273012075624</c:v>
                </c:pt>
                <c:pt idx="487">
                  <c:v>9.5512158939014213</c:v>
                </c:pt>
                <c:pt idx="488">
                  <c:v>9.5506273012075624</c:v>
                </c:pt>
                <c:pt idx="489">
                  <c:v>9.5500387085137088</c:v>
                </c:pt>
                <c:pt idx="490">
                  <c:v>9.5500387085137088</c:v>
                </c:pt>
                <c:pt idx="491">
                  <c:v>9.5488615231259981</c:v>
                </c:pt>
                <c:pt idx="492">
                  <c:v>9.5488615231259981</c:v>
                </c:pt>
                <c:pt idx="493">
                  <c:v>9.5488615231259981</c:v>
                </c:pt>
                <c:pt idx="494">
                  <c:v>9.548272930432141</c:v>
                </c:pt>
                <c:pt idx="495">
                  <c:v>9.5470957450444303</c:v>
                </c:pt>
                <c:pt idx="496">
                  <c:v>9.5465071523505731</c:v>
                </c:pt>
                <c:pt idx="497">
                  <c:v>9.5459185596567178</c:v>
                </c:pt>
                <c:pt idx="498">
                  <c:v>9.5459185596567178</c:v>
                </c:pt>
                <c:pt idx="499">
                  <c:v>9.5453299669628624</c:v>
                </c:pt>
                <c:pt idx="500">
                  <c:v>9.5441527815751517</c:v>
                </c:pt>
                <c:pt idx="501">
                  <c:v>9.5447413742690053</c:v>
                </c:pt>
                <c:pt idx="502">
                  <c:v>9.5441527815751517</c:v>
                </c:pt>
                <c:pt idx="503">
                  <c:v>9.5435641888812945</c:v>
                </c:pt>
                <c:pt idx="504">
                  <c:v>9.5441527815751517</c:v>
                </c:pt>
                <c:pt idx="505">
                  <c:v>9.5435641888812945</c:v>
                </c:pt>
                <c:pt idx="506">
                  <c:v>9.5435641888812945</c:v>
                </c:pt>
                <c:pt idx="507">
                  <c:v>9.542387003493582</c:v>
                </c:pt>
                <c:pt idx="508">
                  <c:v>9.542387003493582</c:v>
                </c:pt>
                <c:pt idx="509">
                  <c:v>9.5417984107997285</c:v>
                </c:pt>
                <c:pt idx="510">
                  <c:v>9.5417984107997285</c:v>
                </c:pt>
                <c:pt idx="511">
                  <c:v>9.542387003493582</c:v>
                </c:pt>
                <c:pt idx="512">
                  <c:v>9.5406212254120142</c:v>
                </c:pt>
                <c:pt idx="513">
                  <c:v>9.5406212254120142</c:v>
                </c:pt>
                <c:pt idx="514">
                  <c:v>9.5400326327181606</c:v>
                </c:pt>
                <c:pt idx="515">
                  <c:v>9.5400326327181606</c:v>
                </c:pt>
                <c:pt idx="516">
                  <c:v>9.5388554473304481</c:v>
                </c:pt>
                <c:pt idx="517">
                  <c:v>9.538266854636591</c:v>
                </c:pt>
                <c:pt idx="518">
                  <c:v>9.5388554473304481</c:v>
                </c:pt>
                <c:pt idx="519">
                  <c:v>9.538266854636591</c:v>
                </c:pt>
                <c:pt idx="520">
                  <c:v>9.5370896692488802</c:v>
                </c:pt>
                <c:pt idx="521">
                  <c:v>9.5376782619427356</c:v>
                </c:pt>
                <c:pt idx="522">
                  <c:v>9.5365010765550249</c:v>
                </c:pt>
                <c:pt idx="523">
                  <c:v>9.5365010765550249</c:v>
                </c:pt>
                <c:pt idx="524">
                  <c:v>9.5365010765550249</c:v>
                </c:pt>
                <c:pt idx="525">
                  <c:v>9.5353238911673124</c:v>
                </c:pt>
                <c:pt idx="526">
                  <c:v>9.5353238911673124</c:v>
                </c:pt>
                <c:pt idx="527">
                  <c:v>9.534735298473457</c:v>
                </c:pt>
                <c:pt idx="528">
                  <c:v>9.534735298473457</c:v>
                </c:pt>
                <c:pt idx="529">
                  <c:v>9.5335581130857445</c:v>
                </c:pt>
                <c:pt idx="530">
                  <c:v>9.5335581130857445</c:v>
                </c:pt>
                <c:pt idx="531">
                  <c:v>9.5335581130857445</c:v>
                </c:pt>
                <c:pt idx="532">
                  <c:v>9.5323809276980338</c:v>
                </c:pt>
                <c:pt idx="533">
                  <c:v>9.5317923350041784</c:v>
                </c:pt>
                <c:pt idx="534">
                  <c:v>9.5323809276980338</c:v>
                </c:pt>
                <c:pt idx="535">
                  <c:v>9.5317923350041784</c:v>
                </c:pt>
                <c:pt idx="536">
                  <c:v>9.5312037423103213</c:v>
                </c:pt>
                <c:pt idx="537">
                  <c:v>9.5312037423103213</c:v>
                </c:pt>
                <c:pt idx="538">
                  <c:v>9.5312037423103213</c:v>
                </c:pt>
                <c:pt idx="539">
                  <c:v>9.5306151496164659</c:v>
                </c:pt>
                <c:pt idx="540">
                  <c:v>9.5306151496164659</c:v>
                </c:pt>
                <c:pt idx="541">
                  <c:v>9.5294379642287552</c:v>
                </c:pt>
                <c:pt idx="542">
                  <c:v>9.5294379642287552</c:v>
                </c:pt>
                <c:pt idx="543">
                  <c:v>9.5294379642287552</c:v>
                </c:pt>
                <c:pt idx="544">
                  <c:v>9.5288493715348981</c:v>
                </c:pt>
                <c:pt idx="545">
                  <c:v>9.5282607788410409</c:v>
                </c:pt>
                <c:pt idx="546">
                  <c:v>9.5276721861471874</c:v>
                </c:pt>
                <c:pt idx="547">
                  <c:v>9.527083593453332</c:v>
                </c:pt>
                <c:pt idx="548">
                  <c:v>9.5276721861471874</c:v>
                </c:pt>
                <c:pt idx="549">
                  <c:v>9.527083593453332</c:v>
                </c:pt>
                <c:pt idx="550">
                  <c:v>9.5259064080656177</c:v>
                </c:pt>
                <c:pt idx="551">
                  <c:v>9.5259064080656177</c:v>
                </c:pt>
                <c:pt idx="552">
                  <c:v>9.5259064080656177</c:v>
                </c:pt>
                <c:pt idx="553">
                  <c:v>9.5253178153717641</c:v>
                </c:pt>
                <c:pt idx="554">
                  <c:v>9.5253178153717641</c:v>
                </c:pt>
                <c:pt idx="555">
                  <c:v>9.5241406299840516</c:v>
                </c:pt>
                <c:pt idx="556">
                  <c:v>9.5241406299840516</c:v>
                </c:pt>
                <c:pt idx="557">
                  <c:v>9.5235520372901945</c:v>
                </c:pt>
                <c:pt idx="558">
                  <c:v>9.5229634445963391</c:v>
                </c:pt>
                <c:pt idx="559">
                  <c:v>9.5223748519024838</c:v>
                </c:pt>
                <c:pt idx="560">
                  <c:v>9.5223748519024838</c:v>
                </c:pt>
                <c:pt idx="561">
                  <c:v>9.5217862592086284</c:v>
                </c:pt>
                <c:pt idx="562">
                  <c:v>9.5211976665147713</c:v>
                </c:pt>
                <c:pt idx="563">
                  <c:v>9.5211976665147713</c:v>
                </c:pt>
                <c:pt idx="564">
                  <c:v>9.5206090738209159</c:v>
                </c:pt>
                <c:pt idx="565">
                  <c:v>9.5206090738209159</c:v>
                </c:pt>
                <c:pt idx="566">
                  <c:v>9.5194318884332052</c:v>
                </c:pt>
                <c:pt idx="567">
                  <c:v>9.5194318884332052</c:v>
                </c:pt>
                <c:pt idx="568">
                  <c:v>9.5194318884332052</c:v>
                </c:pt>
                <c:pt idx="569">
                  <c:v>9.5188432957393481</c:v>
                </c:pt>
                <c:pt idx="570">
                  <c:v>9.5182547030454927</c:v>
                </c:pt>
                <c:pt idx="571">
                  <c:v>9.5182547030454927</c:v>
                </c:pt>
                <c:pt idx="572">
                  <c:v>9.5176661103516373</c:v>
                </c:pt>
                <c:pt idx="573">
                  <c:v>9.517077517657782</c:v>
                </c:pt>
                <c:pt idx="574">
                  <c:v>9.517077517657782</c:v>
                </c:pt>
                <c:pt idx="575">
                  <c:v>9.5164889249639248</c:v>
                </c:pt>
                <c:pt idx="576">
                  <c:v>9.5159003322700695</c:v>
                </c:pt>
                <c:pt idx="577">
                  <c:v>9.5159003322700695</c:v>
                </c:pt>
                <c:pt idx="578">
                  <c:v>9.5153117395762123</c:v>
                </c:pt>
                <c:pt idx="579">
                  <c:v>9.5147231468823588</c:v>
                </c:pt>
                <c:pt idx="580">
                  <c:v>9.5153117395762123</c:v>
                </c:pt>
                <c:pt idx="581">
                  <c:v>9.5141345541885016</c:v>
                </c:pt>
                <c:pt idx="582">
                  <c:v>9.5147231468823588</c:v>
                </c:pt>
                <c:pt idx="583">
                  <c:v>9.5129573688007909</c:v>
                </c:pt>
                <c:pt idx="584">
                  <c:v>9.5129573688007909</c:v>
                </c:pt>
                <c:pt idx="585">
                  <c:v>9.5123687761069355</c:v>
                </c:pt>
                <c:pt idx="586">
                  <c:v>9.5123687761069355</c:v>
                </c:pt>
                <c:pt idx="587">
                  <c:v>9.5117801834130784</c:v>
                </c:pt>
                <c:pt idx="588">
                  <c:v>9.5117801834130784</c:v>
                </c:pt>
                <c:pt idx="589">
                  <c:v>9.5111915907192213</c:v>
                </c:pt>
                <c:pt idx="590">
                  <c:v>9.5111915907192213</c:v>
                </c:pt>
                <c:pt idx="591">
                  <c:v>9.5106029980253677</c:v>
                </c:pt>
                <c:pt idx="592">
                  <c:v>9.5100144053315105</c:v>
                </c:pt>
                <c:pt idx="593">
                  <c:v>9.5088372199437998</c:v>
                </c:pt>
                <c:pt idx="594">
                  <c:v>9.5088372199437998</c:v>
                </c:pt>
                <c:pt idx="595">
                  <c:v>9.5088372199437998</c:v>
                </c:pt>
                <c:pt idx="596">
                  <c:v>9.5082486272499427</c:v>
                </c:pt>
                <c:pt idx="597">
                  <c:v>9.5088372199437998</c:v>
                </c:pt>
                <c:pt idx="598">
                  <c:v>9.5088372199437998</c:v>
                </c:pt>
                <c:pt idx="599">
                  <c:v>9.5076600345560873</c:v>
                </c:pt>
                <c:pt idx="600">
                  <c:v>9.507071441862232</c:v>
                </c:pt>
                <c:pt idx="601">
                  <c:v>9.507071441862232</c:v>
                </c:pt>
                <c:pt idx="602">
                  <c:v>9.507071441862232</c:v>
                </c:pt>
                <c:pt idx="603">
                  <c:v>9.507071441862232</c:v>
                </c:pt>
                <c:pt idx="604">
                  <c:v>9.5064828491683748</c:v>
                </c:pt>
                <c:pt idx="605">
                  <c:v>9.5064828491683748</c:v>
                </c:pt>
                <c:pt idx="606">
                  <c:v>9.5064828491683748</c:v>
                </c:pt>
                <c:pt idx="607">
                  <c:v>9.5064828491683748</c:v>
                </c:pt>
                <c:pt idx="608">
                  <c:v>9.5053056637806641</c:v>
                </c:pt>
                <c:pt idx="609">
                  <c:v>9.5053056637806641</c:v>
                </c:pt>
                <c:pt idx="610">
                  <c:v>9.5053056637806641</c:v>
                </c:pt>
                <c:pt idx="611">
                  <c:v>9.5041284783929516</c:v>
                </c:pt>
                <c:pt idx="612">
                  <c:v>9.5047170710868105</c:v>
                </c:pt>
                <c:pt idx="613">
                  <c:v>9.5041284783929516</c:v>
                </c:pt>
                <c:pt idx="614">
                  <c:v>9.5035398856990962</c:v>
                </c:pt>
                <c:pt idx="615">
                  <c:v>9.5035398856990962</c:v>
                </c:pt>
                <c:pt idx="616">
                  <c:v>9.5041284783929516</c:v>
                </c:pt>
                <c:pt idx="617">
                  <c:v>9.5029512930052409</c:v>
                </c:pt>
                <c:pt idx="618">
                  <c:v>9.5023627003113855</c:v>
                </c:pt>
                <c:pt idx="619">
                  <c:v>9.5023627003113855</c:v>
                </c:pt>
                <c:pt idx="620">
                  <c:v>9.5017741076175284</c:v>
                </c:pt>
                <c:pt idx="621">
                  <c:v>9.501185514923673</c:v>
                </c:pt>
                <c:pt idx="622">
                  <c:v>9.5005969222298177</c:v>
                </c:pt>
                <c:pt idx="623">
                  <c:v>9.5000083295359623</c:v>
                </c:pt>
                <c:pt idx="624">
                  <c:v>9.5000083295359623</c:v>
                </c:pt>
                <c:pt idx="625">
                  <c:v>9.498831144148248</c:v>
                </c:pt>
                <c:pt idx="626">
                  <c:v>9.498831144148248</c:v>
                </c:pt>
                <c:pt idx="627">
                  <c:v>9.498831144148248</c:v>
                </c:pt>
                <c:pt idx="628">
                  <c:v>9.498831144148248</c:v>
                </c:pt>
                <c:pt idx="629">
                  <c:v>9.4976539587605391</c:v>
                </c:pt>
                <c:pt idx="630">
                  <c:v>9.4976539587605391</c:v>
                </c:pt>
                <c:pt idx="631">
                  <c:v>9.4970653660666819</c:v>
                </c:pt>
                <c:pt idx="632">
                  <c:v>9.4970653660666819</c:v>
                </c:pt>
                <c:pt idx="633">
                  <c:v>9.4958881806789712</c:v>
                </c:pt>
                <c:pt idx="634">
                  <c:v>9.4964767733728266</c:v>
                </c:pt>
                <c:pt idx="635">
                  <c:v>9.4958881806789712</c:v>
                </c:pt>
                <c:pt idx="636">
                  <c:v>9.4958881806789712</c:v>
                </c:pt>
                <c:pt idx="637">
                  <c:v>9.4952995879851141</c:v>
                </c:pt>
                <c:pt idx="638">
                  <c:v>9.4947109952912587</c:v>
                </c:pt>
                <c:pt idx="639">
                  <c:v>9.4941224025974034</c:v>
                </c:pt>
                <c:pt idx="640">
                  <c:v>9.4947109952912587</c:v>
                </c:pt>
                <c:pt idx="641">
                  <c:v>9.4935338099035462</c:v>
                </c:pt>
                <c:pt idx="642">
                  <c:v>9.4935338099035462</c:v>
                </c:pt>
                <c:pt idx="643">
                  <c:v>9.4935338099035462</c:v>
                </c:pt>
                <c:pt idx="644">
                  <c:v>9.4935338099035462</c:v>
                </c:pt>
                <c:pt idx="645">
                  <c:v>9.4923566245158373</c:v>
                </c:pt>
                <c:pt idx="646">
                  <c:v>9.4923566245158373</c:v>
                </c:pt>
                <c:pt idx="647">
                  <c:v>9.491179439128123</c:v>
                </c:pt>
                <c:pt idx="648">
                  <c:v>9.4905908464342676</c:v>
                </c:pt>
                <c:pt idx="649">
                  <c:v>9.491179439128123</c:v>
                </c:pt>
                <c:pt idx="650">
                  <c:v>9.491179439128123</c:v>
                </c:pt>
                <c:pt idx="651">
                  <c:v>9.491179439128123</c:v>
                </c:pt>
                <c:pt idx="652">
                  <c:v>9.4905908464342676</c:v>
                </c:pt>
                <c:pt idx="653">
                  <c:v>9.4900022537404141</c:v>
                </c:pt>
                <c:pt idx="654">
                  <c:v>9.4894136610465551</c:v>
                </c:pt>
                <c:pt idx="655">
                  <c:v>9.4894136610465551</c:v>
                </c:pt>
                <c:pt idx="656">
                  <c:v>9.4894136610465551</c:v>
                </c:pt>
                <c:pt idx="657">
                  <c:v>9.4894136610465551</c:v>
                </c:pt>
                <c:pt idx="658">
                  <c:v>9.4894136610465551</c:v>
                </c:pt>
                <c:pt idx="659">
                  <c:v>9.4888250683526998</c:v>
                </c:pt>
                <c:pt idx="660">
                  <c:v>9.4882364756588444</c:v>
                </c:pt>
                <c:pt idx="661">
                  <c:v>9.4882364756588444</c:v>
                </c:pt>
                <c:pt idx="662">
                  <c:v>9.4870592902711319</c:v>
                </c:pt>
                <c:pt idx="663">
                  <c:v>9.4870592902711319</c:v>
                </c:pt>
                <c:pt idx="664">
                  <c:v>9.4864706975772766</c:v>
                </c:pt>
                <c:pt idx="665">
                  <c:v>9.4864706975772766</c:v>
                </c:pt>
                <c:pt idx="666">
                  <c:v>9.4858821048834212</c:v>
                </c:pt>
                <c:pt idx="667">
                  <c:v>9.4852935121895658</c:v>
                </c:pt>
                <c:pt idx="668">
                  <c:v>9.4847049194957087</c:v>
                </c:pt>
                <c:pt idx="669">
                  <c:v>9.4847049194957087</c:v>
                </c:pt>
                <c:pt idx="670">
                  <c:v>9.4847049194957087</c:v>
                </c:pt>
                <c:pt idx="671">
                  <c:v>9.4841163268018533</c:v>
                </c:pt>
                <c:pt idx="672">
                  <c:v>9.4829391414141426</c:v>
                </c:pt>
                <c:pt idx="673">
                  <c:v>9.483527734107998</c:v>
                </c:pt>
                <c:pt idx="674">
                  <c:v>9.4823505487202855</c:v>
                </c:pt>
                <c:pt idx="675">
                  <c:v>9.4823505487202855</c:v>
                </c:pt>
                <c:pt idx="676">
                  <c:v>9.4823505487202855</c:v>
                </c:pt>
                <c:pt idx="677">
                  <c:v>9.4817619560264301</c:v>
                </c:pt>
                <c:pt idx="678">
                  <c:v>9.4817619560264301</c:v>
                </c:pt>
                <c:pt idx="679">
                  <c:v>9.4811733633325748</c:v>
                </c:pt>
                <c:pt idx="680">
                  <c:v>9.4805847706387176</c:v>
                </c:pt>
                <c:pt idx="681">
                  <c:v>9.4794075852510069</c:v>
                </c:pt>
                <c:pt idx="682">
                  <c:v>9.4794075852510069</c:v>
                </c:pt>
                <c:pt idx="683">
                  <c:v>9.4794075852510069</c:v>
                </c:pt>
                <c:pt idx="684">
                  <c:v>9.4782303998632944</c:v>
                </c:pt>
                <c:pt idx="685">
                  <c:v>9.4788189925571498</c:v>
                </c:pt>
                <c:pt idx="686">
                  <c:v>9.4776418071694408</c:v>
                </c:pt>
                <c:pt idx="687">
                  <c:v>9.4782303998632944</c:v>
                </c:pt>
                <c:pt idx="688">
                  <c:v>9.4776418071694408</c:v>
                </c:pt>
                <c:pt idx="689">
                  <c:v>9.4764646217817265</c:v>
                </c:pt>
                <c:pt idx="690">
                  <c:v>9.4764646217817265</c:v>
                </c:pt>
                <c:pt idx="691">
                  <c:v>9.4758760290878712</c:v>
                </c:pt>
                <c:pt idx="692">
                  <c:v>9.4752874363940176</c:v>
                </c:pt>
                <c:pt idx="693">
                  <c:v>9.4752874363940176</c:v>
                </c:pt>
                <c:pt idx="694">
                  <c:v>9.4758760290878712</c:v>
                </c:pt>
                <c:pt idx="695">
                  <c:v>9.4746988437001587</c:v>
                </c:pt>
                <c:pt idx="696">
                  <c:v>9.4746988437001587</c:v>
                </c:pt>
                <c:pt idx="697">
                  <c:v>9.4735216583124497</c:v>
                </c:pt>
                <c:pt idx="698">
                  <c:v>9.4741102510063033</c:v>
                </c:pt>
                <c:pt idx="699">
                  <c:v>9.4741102510063033</c:v>
                </c:pt>
                <c:pt idx="700">
                  <c:v>9.4741102510063033</c:v>
                </c:pt>
                <c:pt idx="701">
                  <c:v>9.4735216583124497</c:v>
                </c:pt>
                <c:pt idx="702">
                  <c:v>9.4729330656185926</c:v>
                </c:pt>
                <c:pt idx="703">
                  <c:v>9.4723444729247355</c:v>
                </c:pt>
                <c:pt idx="704">
                  <c:v>9.4717558802308801</c:v>
                </c:pt>
                <c:pt idx="705">
                  <c:v>9.4723444729247355</c:v>
                </c:pt>
                <c:pt idx="706">
                  <c:v>9.4711672875370247</c:v>
                </c:pt>
                <c:pt idx="707">
                  <c:v>9.4711672875370247</c:v>
                </c:pt>
                <c:pt idx="708">
                  <c:v>9.4711672875370247</c:v>
                </c:pt>
                <c:pt idx="709">
                  <c:v>9.4705786948431694</c:v>
                </c:pt>
                <c:pt idx="710">
                  <c:v>9.4699901021493122</c:v>
                </c:pt>
                <c:pt idx="711">
                  <c:v>9.4699901021493122</c:v>
                </c:pt>
                <c:pt idx="712">
                  <c:v>9.4688129167616015</c:v>
                </c:pt>
                <c:pt idx="713">
                  <c:v>9.4699901021493122</c:v>
                </c:pt>
                <c:pt idx="714">
                  <c:v>9.4688129167616015</c:v>
                </c:pt>
                <c:pt idx="715">
                  <c:v>9.4682243240677462</c:v>
                </c:pt>
                <c:pt idx="716">
                  <c:v>9.4688129167616015</c:v>
                </c:pt>
                <c:pt idx="717">
                  <c:v>9.4682243240677462</c:v>
                </c:pt>
                <c:pt idx="718">
                  <c:v>9.467635731373889</c:v>
                </c:pt>
                <c:pt idx="719">
                  <c:v>9.4670471386800337</c:v>
                </c:pt>
                <c:pt idx="720">
                  <c:v>9.4664585459861783</c:v>
                </c:pt>
                <c:pt idx="721">
                  <c:v>9.4664585459861783</c:v>
                </c:pt>
                <c:pt idx="722">
                  <c:v>9.4670471386800337</c:v>
                </c:pt>
                <c:pt idx="723">
                  <c:v>9.4670471386800337</c:v>
                </c:pt>
                <c:pt idx="724">
                  <c:v>9.4658699532923212</c:v>
                </c:pt>
                <c:pt idx="725">
                  <c:v>9.4658699532923212</c:v>
                </c:pt>
                <c:pt idx="726">
                  <c:v>9.4646927679046104</c:v>
                </c:pt>
                <c:pt idx="727">
                  <c:v>9.4652813605984676</c:v>
                </c:pt>
                <c:pt idx="728">
                  <c:v>9.4646927679046104</c:v>
                </c:pt>
                <c:pt idx="729">
                  <c:v>9.4641041752107533</c:v>
                </c:pt>
                <c:pt idx="730">
                  <c:v>9.463515582516898</c:v>
                </c:pt>
                <c:pt idx="731">
                  <c:v>9.463515582516898</c:v>
                </c:pt>
                <c:pt idx="732">
                  <c:v>9.4629269898230444</c:v>
                </c:pt>
                <c:pt idx="733">
                  <c:v>9.4629269898230444</c:v>
                </c:pt>
                <c:pt idx="734">
                  <c:v>9.4617498044353301</c:v>
                </c:pt>
                <c:pt idx="735">
                  <c:v>9.4617498044353301</c:v>
                </c:pt>
                <c:pt idx="736">
                  <c:v>9.4611612117414765</c:v>
                </c:pt>
                <c:pt idx="737">
                  <c:v>9.4611612117414765</c:v>
                </c:pt>
                <c:pt idx="738">
                  <c:v>9.4611612117414765</c:v>
                </c:pt>
                <c:pt idx="739">
                  <c:v>9.4611612117414765</c:v>
                </c:pt>
                <c:pt idx="740">
                  <c:v>9.4599840263537622</c:v>
                </c:pt>
                <c:pt idx="741">
                  <c:v>9.4599840263537622</c:v>
                </c:pt>
                <c:pt idx="742">
                  <c:v>9.4593954336599069</c:v>
                </c:pt>
                <c:pt idx="743">
                  <c:v>9.4593954336599069</c:v>
                </c:pt>
                <c:pt idx="744">
                  <c:v>9.4582182482721961</c:v>
                </c:pt>
                <c:pt idx="745">
                  <c:v>9.4593954336599069</c:v>
                </c:pt>
                <c:pt idx="746">
                  <c:v>9.4582182482721961</c:v>
                </c:pt>
                <c:pt idx="747">
                  <c:v>9.4588068409660533</c:v>
                </c:pt>
                <c:pt idx="748">
                  <c:v>9.4582182482721961</c:v>
                </c:pt>
                <c:pt idx="749">
                  <c:v>9.457629655578339</c:v>
                </c:pt>
                <c:pt idx="750">
                  <c:v>9.457629655578339</c:v>
                </c:pt>
                <c:pt idx="751">
                  <c:v>9.4570410628844854</c:v>
                </c:pt>
                <c:pt idx="752">
                  <c:v>9.4564524701906283</c:v>
                </c:pt>
                <c:pt idx="753">
                  <c:v>9.4570410628844854</c:v>
                </c:pt>
                <c:pt idx="754">
                  <c:v>9.4564524701906283</c:v>
                </c:pt>
                <c:pt idx="755">
                  <c:v>9.4558638774967729</c:v>
                </c:pt>
                <c:pt idx="756">
                  <c:v>9.4552752848029158</c:v>
                </c:pt>
                <c:pt idx="757">
                  <c:v>9.4546866921090604</c:v>
                </c:pt>
                <c:pt idx="758">
                  <c:v>9.4535095067213497</c:v>
                </c:pt>
                <c:pt idx="759">
                  <c:v>9.4529209140274943</c:v>
                </c:pt>
                <c:pt idx="760">
                  <c:v>9.4529209140274943</c:v>
                </c:pt>
                <c:pt idx="761">
                  <c:v>9.4523323213336372</c:v>
                </c:pt>
                <c:pt idx="762">
                  <c:v>9.4529209140274943</c:v>
                </c:pt>
                <c:pt idx="763">
                  <c:v>9.4511551359459247</c:v>
                </c:pt>
                <c:pt idx="764">
                  <c:v>9.4511551359459247</c:v>
                </c:pt>
                <c:pt idx="765">
                  <c:v>9.4505665432520711</c:v>
                </c:pt>
                <c:pt idx="766">
                  <c:v>9.449977950558214</c:v>
                </c:pt>
                <c:pt idx="767">
                  <c:v>9.4493893578643569</c:v>
                </c:pt>
                <c:pt idx="768">
                  <c:v>9.4488007651705033</c:v>
                </c:pt>
                <c:pt idx="769">
                  <c:v>9.4488007651705033</c:v>
                </c:pt>
                <c:pt idx="770">
                  <c:v>9.447623579782789</c:v>
                </c:pt>
                <c:pt idx="771">
                  <c:v>9.447623579782789</c:v>
                </c:pt>
                <c:pt idx="772">
                  <c:v>9.44644639439508</c:v>
                </c:pt>
                <c:pt idx="773">
                  <c:v>9.44644639439508</c:v>
                </c:pt>
                <c:pt idx="774">
                  <c:v>9.4452692090073658</c:v>
                </c:pt>
                <c:pt idx="775">
                  <c:v>9.4446806163135122</c:v>
                </c:pt>
                <c:pt idx="776">
                  <c:v>9.4446806163135122</c:v>
                </c:pt>
                <c:pt idx="777">
                  <c:v>9.4440920236196568</c:v>
                </c:pt>
                <c:pt idx="778">
                  <c:v>9.4446806163135122</c:v>
                </c:pt>
                <c:pt idx="779">
                  <c:v>9.4435034309257997</c:v>
                </c:pt>
                <c:pt idx="780">
                  <c:v>9.442326245538089</c:v>
                </c:pt>
                <c:pt idx="781">
                  <c:v>9.4417376528442318</c:v>
                </c:pt>
                <c:pt idx="782">
                  <c:v>9.4411490601503765</c:v>
                </c:pt>
                <c:pt idx="783">
                  <c:v>9.4417376528442318</c:v>
                </c:pt>
                <c:pt idx="784">
                  <c:v>9.4405604674565193</c:v>
                </c:pt>
                <c:pt idx="785">
                  <c:v>9.4393832820688086</c:v>
                </c:pt>
                <c:pt idx="786">
                  <c:v>9.4387946893749533</c:v>
                </c:pt>
                <c:pt idx="787">
                  <c:v>9.4387946893749533</c:v>
                </c:pt>
                <c:pt idx="788">
                  <c:v>9.4382060966810979</c:v>
                </c:pt>
                <c:pt idx="789">
                  <c:v>9.4376175039872408</c:v>
                </c:pt>
                <c:pt idx="790">
                  <c:v>9.4370289112933854</c:v>
                </c:pt>
                <c:pt idx="791">
                  <c:v>9.4370289112933854</c:v>
                </c:pt>
                <c:pt idx="792">
                  <c:v>9.4370289112933854</c:v>
                </c:pt>
                <c:pt idx="793">
                  <c:v>9.4358517259056747</c:v>
                </c:pt>
                <c:pt idx="794">
                  <c:v>9.4358517259056747</c:v>
                </c:pt>
                <c:pt idx="795">
                  <c:v>9.4340859478241068</c:v>
                </c:pt>
                <c:pt idx="796">
                  <c:v>9.4340859478241068</c:v>
                </c:pt>
                <c:pt idx="797">
                  <c:v>9.4334973551302514</c:v>
                </c:pt>
                <c:pt idx="798">
                  <c:v>9.4329087624363925</c:v>
                </c:pt>
                <c:pt idx="799">
                  <c:v>9.4323201697425372</c:v>
                </c:pt>
                <c:pt idx="800">
                  <c:v>9.4323201697425372</c:v>
                </c:pt>
                <c:pt idx="801">
                  <c:v>9.4311429843548282</c:v>
                </c:pt>
                <c:pt idx="802">
                  <c:v>9.4305543916609693</c:v>
                </c:pt>
                <c:pt idx="803">
                  <c:v>9.4299657989671157</c:v>
                </c:pt>
                <c:pt idx="804">
                  <c:v>9.4299657989671157</c:v>
                </c:pt>
                <c:pt idx="805">
                  <c:v>9.4287886135794032</c:v>
                </c:pt>
                <c:pt idx="806">
                  <c:v>9.4293772062732604</c:v>
                </c:pt>
                <c:pt idx="807">
                  <c:v>9.4282000208855461</c:v>
                </c:pt>
                <c:pt idx="808">
                  <c:v>9.4276114281916925</c:v>
                </c:pt>
                <c:pt idx="809">
                  <c:v>9.4276114281916925</c:v>
                </c:pt>
                <c:pt idx="810">
                  <c:v>9.42643424280398</c:v>
                </c:pt>
                <c:pt idx="811">
                  <c:v>9.4258456501101247</c:v>
                </c:pt>
                <c:pt idx="812">
                  <c:v>9.42643424280398</c:v>
                </c:pt>
                <c:pt idx="813">
                  <c:v>9.4258456501101247</c:v>
                </c:pt>
                <c:pt idx="814">
                  <c:v>9.4252570574162675</c:v>
                </c:pt>
                <c:pt idx="815">
                  <c:v>9.4240798720285568</c:v>
                </c:pt>
                <c:pt idx="816">
                  <c:v>9.4234912793347014</c:v>
                </c:pt>
                <c:pt idx="817">
                  <c:v>9.4234912793347014</c:v>
                </c:pt>
                <c:pt idx="818">
                  <c:v>9.4229026866408443</c:v>
                </c:pt>
                <c:pt idx="819">
                  <c:v>9.4223140939469889</c:v>
                </c:pt>
                <c:pt idx="820">
                  <c:v>9.4217255012531336</c:v>
                </c:pt>
                <c:pt idx="821">
                  <c:v>9.4211369085592782</c:v>
                </c:pt>
                <c:pt idx="822">
                  <c:v>9.4211369085592782</c:v>
                </c:pt>
                <c:pt idx="823">
                  <c:v>9.4205483158654211</c:v>
                </c:pt>
                <c:pt idx="824">
                  <c:v>9.4199597231715639</c:v>
                </c:pt>
                <c:pt idx="825">
                  <c:v>9.4240798720285568</c:v>
                </c:pt>
                <c:pt idx="826">
                  <c:v>9.418782537783855</c:v>
                </c:pt>
                <c:pt idx="827">
                  <c:v>9.4181939450899961</c:v>
                </c:pt>
                <c:pt idx="828">
                  <c:v>9.4170167597022871</c:v>
                </c:pt>
                <c:pt idx="829">
                  <c:v>9.4170167597022871</c:v>
                </c:pt>
                <c:pt idx="830">
                  <c:v>9.4164281670084318</c:v>
                </c:pt>
                <c:pt idx="831">
                  <c:v>9.4152509816207193</c:v>
                </c:pt>
                <c:pt idx="832">
                  <c:v>9.4146623889268639</c:v>
                </c:pt>
                <c:pt idx="833">
                  <c:v>9.4146623889268639</c:v>
                </c:pt>
                <c:pt idx="834">
                  <c:v>9.4140737962330068</c:v>
                </c:pt>
                <c:pt idx="835">
                  <c:v>9.4128966108452961</c:v>
                </c:pt>
                <c:pt idx="836">
                  <c:v>9.4128966108452961</c:v>
                </c:pt>
                <c:pt idx="837">
                  <c:v>9.4117194254575836</c:v>
                </c:pt>
                <c:pt idx="838">
                  <c:v>9.4117194254575836</c:v>
                </c:pt>
                <c:pt idx="839">
                  <c:v>9.4105422400698711</c:v>
                </c:pt>
                <c:pt idx="840">
                  <c:v>9.408776461988305</c:v>
                </c:pt>
                <c:pt idx="841">
                  <c:v>9.408776461988305</c:v>
                </c:pt>
                <c:pt idx="842">
                  <c:v>9.408776461988305</c:v>
                </c:pt>
                <c:pt idx="843">
                  <c:v>9.4081878692944478</c:v>
                </c:pt>
                <c:pt idx="844">
                  <c:v>9.4075992766005925</c:v>
                </c:pt>
                <c:pt idx="845">
                  <c:v>9.4064220912128818</c:v>
                </c:pt>
                <c:pt idx="846">
                  <c:v>9.4058334985190246</c:v>
                </c:pt>
                <c:pt idx="847">
                  <c:v>9.4052449058251693</c:v>
                </c:pt>
                <c:pt idx="848">
                  <c:v>9.4046563131313139</c:v>
                </c:pt>
                <c:pt idx="849">
                  <c:v>9.4034791277435996</c:v>
                </c:pt>
                <c:pt idx="850">
                  <c:v>9.4034791277435996</c:v>
                </c:pt>
                <c:pt idx="851">
                  <c:v>9.402890535049746</c:v>
                </c:pt>
                <c:pt idx="852">
                  <c:v>9.4023019423558907</c:v>
                </c:pt>
                <c:pt idx="853">
                  <c:v>9.4017133496620353</c:v>
                </c:pt>
                <c:pt idx="854">
                  <c:v>9.4005361642743228</c:v>
                </c:pt>
                <c:pt idx="855">
                  <c:v>9.3993589788866103</c:v>
                </c:pt>
                <c:pt idx="856">
                  <c:v>9.3993589788866103</c:v>
                </c:pt>
                <c:pt idx="857">
                  <c:v>9.3993589788866103</c:v>
                </c:pt>
                <c:pt idx="858">
                  <c:v>9.3981817934988996</c:v>
                </c:pt>
                <c:pt idx="859">
                  <c:v>9.3970046081111871</c:v>
                </c:pt>
                <c:pt idx="860">
                  <c:v>9.3964160154173317</c:v>
                </c:pt>
                <c:pt idx="861">
                  <c:v>9.3952388300296192</c:v>
                </c:pt>
                <c:pt idx="862">
                  <c:v>9.3946502373357657</c:v>
                </c:pt>
                <c:pt idx="863">
                  <c:v>9.3934730519480514</c:v>
                </c:pt>
                <c:pt idx="864">
                  <c:v>9.3917072738664853</c:v>
                </c:pt>
                <c:pt idx="865">
                  <c:v>9.3917072738664853</c:v>
                </c:pt>
                <c:pt idx="866">
                  <c:v>9.3911186811726282</c:v>
                </c:pt>
                <c:pt idx="867">
                  <c:v>9.3905300884787728</c:v>
                </c:pt>
                <c:pt idx="868">
                  <c:v>9.3893529030910621</c:v>
                </c:pt>
                <c:pt idx="869">
                  <c:v>9.3875871250094942</c:v>
                </c:pt>
                <c:pt idx="870">
                  <c:v>9.3869985323156389</c:v>
                </c:pt>
                <c:pt idx="871">
                  <c:v>9.3864099396217817</c:v>
                </c:pt>
                <c:pt idx="872">
                  <c:v>9.3858213469279264</c:v>
                </c:pt>
                <c:pt idx="873">
                  <c:v>9.3846441615402139</c:v>
                </c:pt>
                <c:pt idx="874">
                  <c:v>9.382878383458646</c:v>
                </c:pt>
                <c:pt idx="875">
                  <c:v>9.3834669761525031</c:v>
                </c:pt>
                <c:pt idx="876">
                  <c:v>9.3822897907647924</c:v>
                </c:pt>
                <c:pt idx="877">
                  <c:v>9.3811126053770781</c:v>
                </c:pt>
                <c:pt idx="878">
                  <c:v>9.3811126053770781</c:v>
                </c:pt>
                <c:pt idx="879">
                  <c:v>9.3805240126832228</c:v>
                </c:pt>
                <c:pt idx="880">
                  <c:v>9.3805240126832228</c:v>
                </c:pt>
                <c:pt idx="881">
                  <c:v>9.3793468272955121</c:v>
                </c:pt>
                <c:pt idx="882">
                  <c:v>9.3781696419078013</c:v>
                </c:pt>
                <c:pt idx="883">
                  <c:v>9.3781696419078013</c:v>
                </c:pt>
                <c:pt idx="884">
                  <c:v>9.3775810492139442</c:v>
                </c:pt>
                <c:pt idx="885">
                  <c:v>9.3775810492139442</c:v>
                </c:pt>
                <c:pt idx="886">
                  <c:v>9.3769924565200888</c:v>
                </c:pt>
                <c:pt idx="887">
                  <c:v>9.3764038638262317</c:v>
                </c:pt>
                <c:pt idx="888">
                  <c:v>9.375226678438521</c:v>
                </c:pt>
                <c:pt idx="889">
                  <c:v>9.375226678438521</c:v>
                </c:pt>
                <c:pt idx="890">
                  <c:v>9.375226678438521</c:v>
                </c:pt>
                <c:pt idx="891">
                  <c:v>9.375226678438521</c:v>
                </c:pt>
                <c:pt idx="892">
                  <c:v>9.375226678438521</c:v>
                </c:pt>
                <c:pt idx="893">
                  <c:v>9.3746380857446656</c:v>
                </c:pt>
                <c:pt idx="894">
                  <c:v>9.3740494930508085</c:v>
                </c:pt>
                <c:pt idx="895">
                  <c:v>9.3740494930508085</c:v>
                </c:pt>
                <c:pt idx="896">
                  <c:v>9.3734609003569531</c:v>
                </c:pt>
                <c:pt idx="897">
                  <c:v>9.3722837149692424</c:v>
                </c:pt>
                <c:pt idx="898">
                  <c:v>9.3716951222753853</c:v>
                </c:pt>
                <c:pt idx="899">
                  <c:v>9.3711065295815299</c:v>
                </c:pt>
                <c:pt idx="900">
                  <c:v>9.3705179368876745</c:v>
                </c:pt>
                <c:pt idx="901">
                  <c:v>9.3699293441938192</c:v>
                </c:pt>
                <c:pt idx="902">
                  <c:v>9.369340751499962</c:v>
                </c:pt>
                <c:pt idx="903">
                  <c:v>9.367574973418396</c:v>
                </c:pt>
                <c:pt idx="904">
                  <c:v>9.367574973418396</c:v>
                </c:pt>
                <c:pt idx="905">
                  <c:v>9.3669863807245388</c:v>
                </c:pt>
                <c:pt idx="906">
                  <c:v>9.3669863807245388</c:v>
                </c:pt>
                <c:pt idx="907">
                  <c:v>9.3663977880306817</c:v>
                </c:pt>
                <c:pt idx="908">
                  <c:v>9.3652206026429727</c:v>
                </c:pt>
                <c:pt idx="909">
                  <c:v>9.3640434172552585</c:v>
                </c:pt>
                <c:pt idx="910">
                  <c:v>9.3634548245614049</c:v>
                </c:pt>
                <c:pt idx="911">
                  <c:v>9.3622776391736924</c:v>
                </c:pt>
                <c:pt idx="912">
                  <c:v>9.3616890464798352</c:v>
                </c:pt>
                <c:pt idx="913">
                  <c:v>9.3611004537859799</c:v>
                </c:pt>
                <c:pt idx="914">
                  <c:v>9.3605118610921245</c:v>
                </c:pt>
                <c:pt idx="915">
                  <c:v>9.3599232683982692</c:v>
                </c:pt>
                <c:pt idx="916">
                  <c:v>9.3587460830105567</c:v>
                </c:pt>
                <c:pt idx="917">
                  <c:v>9.3581574903167013</c:v>
                </c:pt>
                <c:pt idx="918">
                  <c:v>9.3575688976228459</c:v>
                </c:pt>
                <c:pt idx="919">
                  <c:v>9.3563917122351334</c:v>
                </c:pt>
                <c:pt idx="920">
                  <c:v>9.3552145268474227</c:v>
                </c:pt>
                <c:pt idx="921">
                  <c:v>9.3546259341535656</c:v>
                </c:pt>
                <c:pt idx="922">
                  <c:v>9.3546259341535656</c:v>
                </c:pt>
                <c:pt idx="923">
                  <c:v>9.3540373414597102</c:v>
                </c:pt>
                <c:pt idx="924">
                  <c:v>9.3534487487658531</c:v>
                </c:pt>
                <c:pt idx="925">
                  <c:v>9.3522715633781424</c:v>
                </c:pt>
                <c:pt idx="926">
                  <c:v>9.3522715633781424</c:v>
                </c:pt>
                <c:pt idx="927">
                  <c:v>9.3516829706842852</c:v>
                </c:pt>
                <c:pt idx="928">
                  <c:v>9.3510943779904316</c:v>
                </c:pt>
                <c:pt idx="929">
                  <c:v>9.3505057852965763</c:v>
                </c:pt>
                <c:pt idx="930">
                  <c:v>9.3499171926027191</c:v>
                </c:pt>
                <c:pt idx="931">
                  <c:v>9.3499171926027191</c:v>
                </c:pt>
                <c:pt idx="932">
                  <c:v>9.3487400072150084</c:v>
                </c:pt>
                <c:pt idx="933">
                  <c:v>9.3481514145211513</c:v>
                </c:pt>
                <c:pt idx="934">
                  <c:v>9.349328599908862</c:v>
                </c:pt>
                <c:pt idx="935">
                  <c:v>9.3475628218272959</c:v>
                </c:pt>
                <c:pt idx="936">
                  <c:v>9.3469742291334406</c:v>
                </c:pt>
                <c:pt idx="937">
                  <c:v>9.3463856364395834</c:v>
                </c:pt>
                <c:pt idx="938">
                  <c:v>9.3463856364395834</c:v>
                </c:pt>
                <c:pt idx="939">
                  <c:v>9.3452084510518727</c:v>
                </c:pt>
                <c:pt idx="940">
                  <c:v>9.3452084510518727</c:v>
                </c:pt>
                <c:pt idx="941">
                  <c:v>9.3446198583580156</c:v>
                </c:pt>
                <c:pt idx="942">
                  <c:v>9.3434426729703048</c:v>
                </c:pt>
                <c:pt idx="943">
                  <c:v>9.3434426729703048</c:v>
                </c:pt>
                <c:pt idx="944">
                  <c:v>9.341676894888737</c:v>
                </c:pt>
                <c:pt idx="945">
                  <c:v>9.3410883021948816</c:v>
                </c:pt>
                <c:pt idx="946">
                  <c:v>9.3410883021948816</c:v>
                </c:pt>
                <c:pt idx="947">
                  <c:v>9.3410883021948816</c:v>
                </c:pt>
                <c:pt idx="948">
                  <c:v>9.3399111168071691</c:v>
                </c:pt>
                <c:pt idx="949">
                  <c:v>9.3399111168071691</c:v>
                </c:pt>
                <c:pt idx="950">
                  <c:v>9.3387339314194584</c:v>
                </c:pt>
                <c:pt idx="951">
                  <c:v>9.3369681533378888</c:v>
                </c:pt>
                <c:pt idx="952">
                  <c:v>9.3375567460317459</c:v>
                </c:pt>
                <c:pt idx="953">
                  <c:v>9.338145338725603</c:v>
                </c:pt>
                <c:pt idx="954">
                  <c:v>9.3369681533378888</c:v>
                </c:pt>
                <c:pt idx="955">
                  <c:v>9.3363795606440352</c:v>
                </c:pt>
                <c:pt idx="956">
                  <c:v>9.3357909679501798</c:v>
                </c:pt>
                <c:pt idx="957">
                  <c:v>9.3357909679501798</c:v>
                </c:pt>
                <c:pt idx="958">
                  <c:v>9.3352023752563227</c:v>
                </c:pt>
                <c:pt idx="959">
                  <c:v>9.3346137825624673</c:v>
                </c:pt>
                <c:pt idx="960">
                  <c:v>9.334025189868612</c:v>
                </c:pt>
                <c:pt idx="961">
                  <c:v>9.3328480044808995</c:v>
                </c:pt>
                <c:pt idx="962">
                  <c:v>9.3328480044808995</c:v>
                </c:pt>
                <c:pt idx="963">
                  <c:v>9.3322594117870441</c:v>
                </c:pt>
                <c:pt idx="964">
                  <c:v>9.3322594117870441</c:v>
                </c:pt>
                <c:pt idx="965">
                  <c:v>9.331670819093187</c:v>
                </c:pt>
                <c:pt idx="966">
                  <c:v>9.3310822263993316</c:v>
                </c:pt>
                <c:pt idx="967">
                  <c:v>9.3310822263993316</c:v>
                </c:pt>
                <c:pt idx="968">
                  <c:v>9.3293164483177637</c:v>
                </c:pt>
                <c:pt idx="969">
                  <c:v>9.3293164483177637</c:v>
                </c:pt>
                <c:pt idx="970">
                  <c:v>9.3293164483177637</c:v>
                </c:pt>
                <c:pt idx="971">
                  <c:v>9.3287278556239084</c:v>
                </c:pt>
                <c:pt idx="972">
                  <c:v>9.3269620775423405</c:v>
                </c:pt>
                <c:pt idx="973">
                  <c:v>9.3257848921546298</c:v>
                </c:pt>
                <c:pt idx="974">
                  <c:v>9.3257848921546298</c:v>
                </c:pt>
                <c:pt idx="975">
                  <c:v>9.3246077067669173</c:v>
                </c:pt>
                <c:pt idx="976">
                  <c:v>9.3246077067669173</c:v>
                </c:pt>
                <c:pt idx="977">
                  <c:v>9.3240191140730619</c:v>
                </c:pt>
                <c:pt idx="978">
                  <c:v>9.3234305213792066</c:v>
                </c:pt>
                <c:pt idx="979">
                  <c:v>9.3228419286853494</c:v>
                </c:pt>
                <c:pt idx="980">
                  <c:v>9.3228419286853494</c:v>
                </c:pt>
                <c:pt idx="981">
                  <c:v>9.3216647432976387</c:v>
                </c:pt>
                <c:pt idx="982">
                  <c:v>9.3216647432976387</c:v>
                </c:pt>
                <c:pt idx="983">
                  <c:v>9.3198989652160709</c:v>
                </c:pt>
                <c:pt idx="984">
                  <c:v>9.3198989652160709</c:v>
                </c:pt>
                <c:pt idx="985">
                  <c:v>9.318133187134503</c:v>
                </c:pt>
                <c:pt idx="986">
                  <c:v>9.318133187134503</c:v>
                </c:pt>
                <c:pt idx="987">
                  <c:v>9.3163674090529351</c:v>
                </c:pt>
                <c:pt idx="988">
                  <c:v>9.3151902236652226</c:v>
                </c:pt>
                <c:pt idx="989">
                  <c:v>9.3157788163590816</c:v>
                </c:pt>
                <c:pt idx="990">
                  <c:v>9.3146016309713673</c:v>
                </c:pt>
                <c:pt idx="991">
                  <c:v>9.3134244455836583</c:v>
                </c:pt>
                <c:pt idx="992">
                  <c:v>9.3122472601959441</c:v>
                </c:pt>
                <c:pt idx="993">
                  <c:v>9.3116586675020905</c:v>
                </c:pt>
                <c:pt idx="994">
                  <c:v>9.3104814821143762</c:v>
                </c:pt>
                <c:pt idx="995">
                  <c:v>9.3104814821143762</c:v>
                </c:pt>
                <c:pt idx="996">
                  <c:v>9.3093042967266655</c:v>
                </c:pt>
                <c:pt idx="997">
                  <c:v>9.3093042967266655</c:v>
                </c:pt>
                <c:pt idx="998">
                  <c:v>9.308127111338953</c:v>
                </c:pt>
                <c:pt idx="999">
                  <c:v>9.3075385186450976</c:v>
                </c:pt>
                <c:pt idx="1000">
                  <c:v>9.3069499259512423</c:v>
                </c:pt>
                <c:pt idx="1001">
                  <c:v>9.3069499259512423</c:v>
                </c:pt>
                <c:pt idx="1002">
                  <c:v>9.3057727405635298</c:v>
                </c:pt>
                <c:pt idx="1003">
                  <c:v>9.304595555175819</c:v>
                </c:pt>
                <c:pt idx="1004">
                  <c:v>9.3057727405635298</c:v>
                </c:pt>
                <c:pt idx="1005">
                  <c:v>9.304595555175819</c:v>
                </c:pt>
                <c:pt idx="1006">
                  <c:v>9.3034183697881083</c:v>
                </c:pt>
                <c:pt idx="1007">
                  <c:v>9.3028297770942512</c:v>
                </c:pt>
                <c:pt idx="1008">
                  <c:v>9.302241184400394</c:v>
                </c:pt>
                <c:pt idx="1009">
                  <c:v>9.3010639990126851</c:v>
                </c:pt>
                <c:pt idx="1010">
                  <c:v>9.3004754063188262</c:v>
                </c:pt>
                <c:pt idx="1011">
                  <c:v>9.2992982209311172</c:v>
                </c:pt>
                <c:pt idx="1012">
                  <c:v>9.298121035543403</c:v>
                </c:pt>
                <c:pt idx="1013">
                  <c:v>9.2975324428495476</c:v>
                </c:pt>
                <c:pt idx="1014">
                  <c:v>9.2963552574618369</c:v>
                </c:pt>
                <c:pt idx="1015">
                  <c:v>9.2963552574618369</c:v>
                </c:pt>
                <c:pt idx="1016">
                  <c:v>9.2951780720741262</c:v>
                </c:pt>
                <c:pt idx="1017">
                  <c:v>9.2940008866864137</c:v>
                </c:pt>
                <c:pt idx="1018">
                  <c:v>9.2940008866864137</c:v>
                </c:pt>
                <c:pt idx="1019">
                  <c:v>9.2928237012987012</c:v>
                </c:pt>
                <c:pt idx="1020">
                  <c:v>9.2910579232171351</c:v>
                </c:pt>
                <c:pt idx="1021">
                  <c:v>9.2904693305232779</c:v>
                </c:pt>
                <c:pt idx="1022">
                  <c:v>9.2904693305232779</c:v>
                </c:pt>
                <c:pt idx="1023">
                  <c:v>9.2898807378294226</c:v>
                </c:pt>
                <c:pt idx="1024">
                  <c:v>9.2881149597478547</c:v>
                </c:pt>
                <c:pt idx="1025">
                  <c:v>9.2892921451355654</c:v>
                </c:pt>
                <c:pt idx="1026">
                  <c:v>9.286937774360144</c:v>
                </c:pt>
                <c:pt idx="1027">
                  <c:v>9.2881149597478547</c:v>
                </c:pt>
                <c:pt idx="1028">
                  <c:v>9.2863491816662886</c:v>
                </c:pt>
                <c:pt idx="1029">
                  <c:v>9.2857605889724297</c:v>
                </c:pt>
                <c:pt idx="1030">
                  <c:v>9.2863491816662886</c:v>
                </c:pt>
                <c:pt idx="1031">
                  <c:v>9.286937774360144</c:v>
                </c:pt>
                <c:pt idx="1032">
                  <c:v>9.2857605889724297</c:v>
                </c:pt>
                <c:pt idx="1033">
                  <c:v>9.2857605889724297</c:v>
                </c:pt>
                <c:pt idx="1034">
                  <c:v>9.2851719962785744</c:v>
                </c:pt>
                <c:pt idx="1035">
                  <c:v>9.2845834035847208</c:v>
                </c:pt>
                <c:pt idx="1036">
                  <c:v>9.2839948108908654</c:v>
                </c:pt>
                <c:pt idx="1037">
                  <c:v>9.2834062181970065</c:v>
                </c:pt>
                <c:pt idx="1038">
                  <c:v>9.2822290328092976</c:v>
                </c:pt>
                <c:pt idx="1039">
                  <c:v>9.2816404401154404</c:v>
                </c:pt>
                <c:pt idx="1040">
                  <c:v>9.2810518474215833</c:v>
                </c:pt>
                <c:pt idx="1041">
                  <c:v>9.2804632547277297</c:v>
                </c:pt>
                <c:pt idx="1042">
                  <c:v>9.2786974766461601</c:v>
                </c:pt>
                <c:pt idx="1043">
                  <c:v>9.2786974766461601</c:v>
                </c:pt>
                <c:pt idx="1044">
                  <c:v>9.2775202912584493</c:v>
                </c:pt>
                <c:pt idx="1045">
                  <c:v>9.2757545131768815</c:v>
                </c:pt>
                <c:pt idx="1046">
                  <c:v>9.2757545131768815</c:v>
                </c:pt>
                <c:pt idx="1047">
                  <c:v>9.2739887350953154</c:v>
                </c:pt>
                <c:pt idx="1048">
                  <c:v>9.2728115497076011</c:v>
                </c:pt>
                <c:pt idx="1049">
                  <c:v>9.2722229570137475</c:v>
                </c:pt>
                <c:pt idx="1050">
                  <c:v>9.2716343643198922</c:v>
                </c:pt>
                <c:pt idx="1051">
                  <c:v>9.2698685862383243</c:v>
                </c:pt>
                <c:pt idx="1052">
                  <c:v>9.2704571789321779</c:v>
                </c:pt>
                <c:pt idx="1053">
                  <c:v>9.269279993544469</c:v>
                </c:pt>
                <c:pt idx="1054">
                  <c:v>9.266925622769044</c:v>
                </c:pt>
                <c:pt idx="1055">
                  <c:v>9.266925622769044</c:v>
                </c:pt>
                <c:pt idx="1056">
                  <c:v>9.2651598446874761</c:v>
                </c:pt>
                <c:pt idx="1057">
                  <c:v>9.2639826592997654</c:v>
                </c:pt>
                <c:pt idx="1058">
                  <c:v>9.2633940666059083</c:v>
                </c:pt>
                <c:pt idx="1059">
                  <c:v>9.2622168812181975</c:v>
                </c:pt>
                <c:pt idx="1060">
                  <c:v>9.2604511031366297</c:v>
                </c:pt>
                <c:pt idx="1061">
                  <c:v>9.2592739177489189</c:v>
                </c:pt>
                <c:pt idx="1062">
                  <c:v>9.2586853250550618</c:v>
                </c:pt>
                <c:pt idx="1063">
                  <c:v>9.2580967323612047</c:v>
                </c:pt>
                <c:pt idx="1064">
                  <c:v>9.2575081396673511</c:v>
                </c:pt>
                <c:pt idx="1065">
                  <c:v>9.2563309542796368</c:v>
                </c:pt>
                <c:pt idx="1066">
                  <c:v>9.2545651761980725</c:v>
                </c:pt>
                <c:pt idx="1067">
                  <c:v>9.2527993981165046</c:v>
                </c:pt>
                <c:pt idx="1068">
                  <c:v>9.2522108054226475</c:v>
                </c:pt>
                <c:pt idx="1069">
                  <c:v>9.2527993981165046</c:v>
                </c:pt>
                <c:pt idx="1070">
                  <c:v>9.2522108054226475</c:v>
                </c:pt>
                <c:pt idx="1071">
                  <c:v>9.2516222127287921</c:v>
                </c:pt>
                <c:pt idx="1072">
                  <c:v>9.2504450273410797</c:v>
                </c:pt>
                <c:pt idx="1073">
                  <c:v>9.2486792492595118</c:v>
                </c:pt>
                <c:pt idx="1074">
                  <c:v>9.2486792492595118</c:v>
                </c:pt>
                <c:pt idx="1075">
                  <c:v>9.2486792492595118</c:v>
                </c:pt>
                <c:pt idx="1076">
                  <c:v>9.2475020638718028</c:v>
                </c:pt>
                <c:pt idx="1077">
                  <c:v>9.2475020638718028</c:v>
                </c:pt>
                <c:pt idx="1078">
                  <c:v>9.2469134711779457</c:v>
                </c:pt>
                <c:pt idx="1079">
                  <c:v>9.2457362857902332</c:v>
                </c:pt>
                <c:pt idx="1080">
                  <c:v>9.2469134711779457</c:v>
                </c:pt>
                <c:pt idx="1081">
                  <c:v>9.2457362857902332</c:v>
                </c:pt>
                <c:pt idx="1082">
                  <c:v>9.2457362857902332</c:v>
                </c:pt>
                <c:pt idx="1083">
                  <c:v>9.2445591004025225</c:v>
                </c:pt>
                <c:pt idx="1084">
                  <c:v>9.2439705077086654</c:v>
                </c:pt>
                <c:pt idx="1085">
                  <c:v>9.24338191501481</c:v>
                </c:pt>
                <c:pt idx="1086">
                  <c:v>9.24338191501481</c:v>
                </c:pt>
                <c:pt idx="1087">
                  <c:v>9.2445591004025225</c:v>
                </c:pt>
                <c:pt idx="1088">
                  <c:v>9.24338191501481</c:v>
                </c:pt>
                <c:pt idx="1089">
                  <c:v>9.2427933223209546</c:v>
                </c:pt>
                <c:pt idx="1090">
                  <c:v>9.2416161369332404</c:v>
                </c:pt>
                <c:pt idx="1091">
                  <c:v>9.2422047296270993</c:v>
                </c:pt>
                <c:pt idx="1092">
                  <c:v>9.2416161369332404</c:v>
                </c:pt>
                <c:pt idx="1093">
                  <c:v>9.2410275442393868</c:v>
                </c:pt>
                <c:pt idx="1094">
                  <c:v>9.239850358851676</c:v>
                </c:pt>
                <c:pt idx="1095">
                  <c:v>9.2392617661578189</c:v>
                </c:pt>
                <c:pt idx="1096">
                  <c:v>9.2386731734639636</c:v>
                </c:pt>
                <c:pt idx="1097">
                  <c:v>9.2386731734639636</c:v>
                </c:pt>
                <c:pt idx="1098">
                  <c:v>9.2380845807701082</c:v>
                </c:pt>
                <c:pt idx="1099">
                  <c:v>9.2363188026885403</c:v>
                </c:pt>
                <c:pt idx="1100">
                  <c:v>9.2357302099946832</c:v>
                </c:pt>
                <c:pt idx="1101">
                  <c:v>9.2345530246069725</c:v>
                </c:pt>
                <c:pt idx="1102">
                  <c:v>9.2339644319131153</c:v>
                </c:pt>
                <c:pt idx="1103">
                  <c:v>9.2327872465254064</c:v>
                </c:pt>
                <c:pt idx="1104">
                  <c:v>9.2321986538315493</c:v>
                </c:pt>
                <c:pt idx="1105">
                  <c:v>9.2310214684438368</c:v>
                </c:pt>
                <c:pt idx="1106">
                  <c:v>9.2304328757499814</c:v>
                </c:pt>
                <c:pt idx="1107">
                  <c:v>9.2292556903622689</c:v>
                </c:pt>
                <c:pt idx="1108">
                  <c:v>9.2280785049745582</c:v>
                </c:pt>
                <c:pt idx="1109">
                  <c:v>9.2269013195868439</c:v>
                </c:pt>
                <c:pt idx="1110">
                  <c:v>9.2263127268929903</c:v>
                </c:pt>
                <c:pt idx="1111">
                  <c:v>9.2245469488114225</c:v>
                </c:pt>
                <c:pt idx="1112">
                  <c:v>9.2245469488114225</c:v>
                </c:pt>
                <c:pt idx="1113">
                  <c:v>9.2239583561175671</c:v>
                </c:pt>
                <c:pt idx="1114">
                  <c:v>9.2239583561175671</c:v>
                </c:pt>
                <c:pt idx="1115">
                  <c:v>9.2221925780359992</c:v>
                </c:pt>
                <c:pt idx="1116">
                  <c:v>9.2210153926482867</c:v>
                </c:pt>
                <c:pt idx="1117">
                  <c:v>9.2210153926482867</c:v>
                </c:pt>
                <c:pt idx="1118">
                  <c:v>9.2204267999544332</c:v>
                </c:pt>
                <c:pt idx="1119">
                  <c:v>9.2274899122807028</c:v>
                </c:pt>
                <c:pt idx="1120">
                  <c:v>9.2180724291790099</c:v>
                </c:pt>
                <c:pt idx="1121">
                  <c:v>9.2174838364851528</c:v>
                </c:pt>
                <c:pt idx="1122">
                  <c:v>9.2168952437912957</c:v>
                </c:pt>
                <c:pt idx="1123">
                  <c:v>9.2163066510974421</c:v>
                </c:pt>
                <c:pt idx="1124">
                  <c:v>9.2157180584035849</c:v>
                </c:pt>
                <c:pt idx="1125">
                  <c:v>9.2151294657097296</c:v>
                </c:pt>
                <c:pt idx="1126">
                  <c:v>9.2145408730158724</c:v>
                </c:pt>
                <c:pt idx="1127">
                  <c:v>9.2139522803220171</c:v>
                </c:pt>
                <c:pt idx="1128">
                  <c:v>9.2139522803220171</c:v>
                </c:pt>
                <c:pt idx="1129">
                  <c:v>9.2133636876281617</c:v>
                </c:pt>
                <c:pt idx="1130">
                  <c:v>9.2121865022404492</c:v>
                </c:pt>
                <c:pt idx="1131">
                  <c:v>9.2121865022404492</c:v>
                </c:pt>
                <c:pt idx="1132">
                  <c:v>9.2127750949343064</c:v>
                </c:pt>
                <c:pt idx="1133">
                  <c:v>9.2110093168527385</c:v>
                </c:pt>
                <c:pt idx="1134">
                  <c:v>9.2110093168527385</c:v>
                </c:pt>
                <c:pt idx="1135">
                  <c:v>9.2104207241588831</c:v>
                </c:pt>
                <c:pt idx="1136">
                  <c:v>9.2115979095465939</c:v>
                </c:pt>
                <c:pt idx="1137">
                  <c:v>9.2110093168527385</c:v>
                </c:pt>
                <c:pt idx="1138">
                  <c:v>9.2110093168527385</c:v>
                </c:pt>
                <c:pt idx="1139">
                  <c:v>9.2104207241588831</c:v>
                </c:pt>
                <c:pt idx="1140">
                  <c:v>9.2086549460773153</c:v>
                </c:pt>
                <c:pt idx="1141">
                  <c:v>9.2092435387711706</c:v>
                </c:pt>
                <c:pt idx="1142">
                  <c:v>9.2092435387711706</c:v>
                </c:pt>
                <c:pt idx="1143">
                  <c:v>9.2080663533834599</c:v>
                </c:pt>
                <c:pt idx="1144">
                  <c:v>9.2092435387711706</c:v>
                </c:pt>
                <c:pt idx="1145">
                  <c:v>9.2074777606896028</c:v>
                </c:pt>
                <c:pt idx="1146">
                  <c:v>9.2074777606896028</c:v>
                </c:pt>
                <c:pt idx="1147">
                  <c:v>9.2074777606896028</c:v>
                </c:pt>
                <c:pt idx="1148">
                  <c:v>9.2063005753018903</c:v>
                </c:pt>
                <c:pt idx="1149">
                  <c:v>9.2068891679957474</c:v>
                </c:pt>
                <c:pt idx="1150">
                  <c:v>9.2063005753018903</c:v>
                </c:pt>
                <c:pt idx="1151">
                  <c:v>9.2051233899141796</c:v>
                </c:pt>
                <c:pt idx="1152">
                  <c:v>9.2057119826080367</c:v>
                </c:pt>
                <c:pt idx="1153">
                  <c:v>9.2045347972203224</c:v>
                </c:pt>
                <c:pt idx="1154">
                  <c:v>9.2045347972203224</c:v>
                </c:pt>
                <c:pt idx="1155">
                  <c:v>9.2045347972203224</c:v>
                </c:pt>
                <c:pt idx="1156">
                  <c:v>9.2045347972203224</c:v>
                </c:pt>
                <c:pt idx="1157">
                  <c:v>9.2033576118326135</c:v>
                </c:pt>
                <c:pt idx="1158">
                  <c:v>9.2039462045264688</c:v>
                </c:pt>
                <c:pt idx="1159">
                  <c:v>9.2033576118326135</c:v>
                </c:pt>
                <c:pt idx="1160">
                  <c:v>9.2039462045264688</c:v>
                </c:pt>
                <c:pt idx="1161">
                  <c:v>9.2027690191387563</c:v>
                </c:pt>
                <c:pt idx="1162">
                  <c:v>9.2021804264448992</c:v>
                </c:pt>
                <c:pt idx="1163">
                  <c:v>9.2004146483633331</c:v>
                </c:pt>
                <c:pt idx="1164">
                  <c:v>9.2015918337510456</c:v>
                </c:pt>
                <c:pt idx="1165">
                  <c:v>9.1998260556694778</c:v>
                </c:pt>
                <c:pt idx="1166">
                  <c:v>9.1992374629756206</c:v>
                </c:pt>
                <c:pt idx="1167">
                  <c:v>9.1986488702817653</c:v>
                </c:pt>
                <c:pt idx="1168">
                  <c:v>9.1980602775879099</c:v>
                </c:pt>
                <c:pt idx="1169">
                  <c:v>9.1974716848940528</c:v>
                </c:pt>
                <c:pt idx="1170">
                  <c:v>9.196294499506342</c:v>
                </c:pt>
                <c:pt idx="1171">
                  <c:v>9.1951173141186295</c:v>
                </c:pt>
                <c:pt idx="1172">
                  <c:v>9.1951173141186295</c:v>
                </c:pt>
                <c:pt idx="1173">
                  <c:v>9.1927629433432063</c:v>
                </c:pt>
                <c:pt idx="1174">
                  <c:v>9.1933515360370635</c:v>
                </c:pt>
                <c:pt idx="1175">
                  <c:v>9.1933515360370635</c:v>
                </c:pt>
                <c:pt idx="1176">
                  <c:v>9.1927629433432063</c:v>
                </c:pt>
                <c:pt idx="1177">
                  <c:v>9.1915857579554938</c:v>
                </c:pt>
                <c:pt idx="1178">
                  <c:v>9.1904085725677831</c:v>
                </c:pt>
                <c:pt idx="1179">
                  <c:v>9.1892313871800724</c:v>
                </c:pt>
                <c:pt idx="1180">
                  <c:v>9.186288423710792</c:v>
                </c:pt>
                <c:pt idx="1181">
                  <c:v>9.1856998310169367</c:v>
                </c:pt>
                <c:pt idx="1182">
                  <c:v>9.186288423710792</c:v>
                </c:pt>
                <c:pt idx="1183">
                  <c:v>9.1845226456292242</c:v>
                </c:pt>
                <c:pt idx="1184">
                  <c:v>9.1839340529353688</c:v>
                </c:pt>
                <c:pt idx="1185">
                  <c:v>9.1845226456292242</c:v>
                </c:pt>
                <c:pt idx="1186">
                  <c:v>9.186288423710792</c:v>
                </c:pt>
                <c:pt idx="1187">
                  <c:v>9.1845226456292242</c:v>
                </c:pt>
                <c:pt idx="1188">
                  <c:v>9.1827568675476563</c:v>
                </c:pt>
                <c:pt idx="1189">
                  <c:v>9.1827568675476563</c:v>
                </c:pt>
                <c:pt idx="1190">
                  <c:v>9.180991089466092</c:v>
                </c:pt>
                <c:pt idx="1191">
                  <c:v>9.1798139040783777</c:v>
                </c:pt>
                <c:pt idx="1192">
                  <c:v>9.1798139040783777</c:v>
                </c:pt>
                <c:pt idx="1193">
                  <c:v>9.1792253113845224</c:v>
                </c:pt>
                <c:pt idx="1194">
                  <c:v>9.178636718690667</c:v>
                </c:pt>
                <c:pt idx="1195">
                  <c:v>9.1774595333029545</c:v>
                </c:pt>
                <c:pt idx="1196">
                  <c:v>9.1768709406090991</c:v>
                </c:pt>
                <c:pt idx="1197">
                  <c:v>9.1774595333029545</c:v>
                </c:pt>
                <c:pt idx="1198">
                  <c:v>9.1745165698336759</c:v>
                </c:pt>
                <c:pt idx="1199">
                  <c:v>9.1751051625275295</c:v>
                </c:pt>
                <c:pt idx="1200">
                  <c:v>9.1745165698336759</c:v>
                </c:pt>
                <c:pt idx="1201">
                  <c:v>9.1739279771398206</c:v>
                </c:pt>
                <c:pt idx="1202">
                  <c:v>9.1756937552213866</c:v>
                </c:pt>
                <c:pt idx="1203">
                  <c:v>9.1721621990582527</c:v>
                </c:pt>
                <c:pt idx="1204">
                  <c:v>9.1721621990582527</c:v>
                </c:pt>
                <c:pt idx="1205">
                  <c:v>9.1721621990582527</c:v>
                </c:pt>
                <c:pt idx="1206">
                  <c:v>9.1715736063643956</c:v>
                </c:pt>
                <c:pt idx="1207">
                  <c:v>9.1709850136705402</c:v>
                </c:pt>
                <c:pt idx="1208">
                  <c:v>9.1715736063643956</c:v>
                </c:pt>
                <c:pt idx="1209">
                  <c:v>9.1715736063643956</c:v>
                </c:pt>
                <c:pt idx="1210">
                  <c:v>9.1715736063643956</c:v>
                </c:pt>
                <c:pt idx="1211">
                  <c:v>9.1709850136705402</c:v>
                </c:pt>
                <c:pt idx="1212">
                  <c:v>9.1698078282828277</c:v>
                </c:pt>
                <c:pt idx="1213">
                  <c:v>9.1709850136705402</c:v>
                </c:pt>
                <c:pt idx="1214">
                  <c:v>9.1692192355889723</c:v>
                </c:pt>
                <c:pt idx="1215">
                  <c:v>9.1686306428951188</c:v>
                </c:pt>
                <c:pt idx="1216">
                  <c:v>9.1656876794258366</c:v>
                </c:pt>
                <c:pt idx="1217">
                  <c:v>9.1692192355889723</c:v>
                </c:pt>
                <c:pt idx="1218">
                  <c:v>9.1674534575074045</c:v>
                </c:pt>
                <c:pt idx="1219">
                  <c:v>9.1674534575074045</c:v>
                </c:pt>
                <c:pt idx="1220">
                  <c:v>9.1639219013442705</c:v>
                </c:pt>
                <c:pt idx="1221">
                  <c:v>9.1668648648135491</c:v>
                </c:pt>
                <c:pt idx="1222">
                  <c:v>9.1662762721196955</c:v>
                </c:pt>
                <c:pt idx="1223">
                  <c:v>9.1662762721196955</c:v>
                </c:pt>
                <c:pt idx="1224">
                  <c:v>9.1656876794258366</c:v>
                </c:pt>
                <c:pt idx="1225">
                  <c:v>9.1656876794258366</c:v>
                </c:pt>
                <c:pt idx="1226">
                  <c:v>9.1650990867319813</c:v>
                </c:pt>
                <c:pt idx="1227">
                  <c:v>9.1656876794258366</c:v>
                </c:pt>
                <c:pt idx="1228">
                  <c:v>9.1645104940381277</c:v>
                </c:pt>
                <c:pt idx="1229">
                  <c:v>9.1656876794258366</c:v>
                </c:pt>
                <c:pt idx="1230">
                  <c:v>9.1650990867319813</c:v>
                </c:pt>
                <c:pt idx="1231">
                  <c:v>9.1656876794258366</c:v>
                </c:pt>
                <c:pt idx="1232">
                  <c:v>9.1650990867319813</c:v>
                </c:pt>
                <c:pt idx="1233">
                  <c:v>9.1662762721196955</c:v>
                </c:pt>
                <c:pt idx="1234">
                  <c:v>9.1650990867319813</c:v>
                </c:pt>
                <c:pt idx="1235">
                  <c:v>9.1645104940381277</c:v>
                </c:pt>
                <c:pt idx="1236">
                  <c:v>9.1645104940381277</c:v>
                </c:pt>
                <c:pt idx="1237">
                  <c:v>9.1639219013442705</c:v>
                </c:pt>
                <c:pt idx="1238">
                  <c:v>9.1615675305688473</c:v>
                </c:pt>
                <c:pt idx="1239">
                  <c:v>9.1633333086504134</c:v>
                </c:pt>
                <c:pt idx="1240">
                  <c:v>9.1639219013442705</c:v>
                </c:pt>
                <c:pt idx="1241">
                  <c:v>9.1621561232627027</c:v>
                </c:pt>
                <c:pt idx="1242">
                  <c:v>9.1639219013442705</c:v>
                </c:pt>
                <c:pt idx="1243">
                  <c:v>9.162744715956558</c:v>
                </c:pt>
                <c:pt idx="1244">
                  <c:v>9.162744715956558</c:v>
                </c:pt>
                <c:pt idx="1245">
                  <c:v>9.1633333086504134</c:v>
                </c:pt>
                <c:pt idx="1246">
                  <c:v>9.1656876794258366</c:v>
                </c:pt>
                <c:pt idx="1247">
                  <c:v>9.162744715956558</c:v>
                </c:pt>
                <c:pt idx="1248">
                  <c:v>9.1621561232627027</c:v>
                </c:pt>
                <c:pt idx="1249">
                  <c:v>9.162744715956558</c:v>
                </c:pt>
                <c:pt idx="1250">
                  <c:v>9.1621561232627027</c:v>
                </c:pt>
                <c:pt idx="1251">
                  <c:v>9.1615675305688473</c:v>
                </c:pt>
                <c:pt idx="1252">
                  <c:v>9.1609789378749902</c:v>
                </c:pt>
                <c:pt idx="1253">
                  <c:v>9.1603903451811348</c:v>
                </c:pt>
                <c:pt idx="1254">
                  <c:v>9.1615675305688473</c:v>
                </c:pt>
                <c:pt idx="1255">
                  <c:v>9.1592131597934241</c:v>
                </c:pt>
                <c:pt idx="1256">
                  <c:v>9.158624567099567</c:v>
                </c:pt>
                <c:pt idx="1257">
                  <c:v>9.1598017524872795</c:v>
                </c:pt>
                <c:pt idx="1258">
                  <c:v>9.1592131597934241</c:v>
                </c:pt>
                <c:pt idx="1259">
                  <c:v>9.1592131597934241</c:v>
                </c:pt>
                <c:pt idx="1260">
                  <c:v>9.1592131597934241</c:v>
                </c:pt>
                <c:pt idx="1261">
                  <c:v>9.1574473817118562</c:v>
                </c:pt>
                <c:pt idx="1262">
                  <c:v>9.1556816036302884</c:v>
                </c:pt>
                <c:pt idx="1263">
                  <c:v>9.1556816036302884</c:v>
                </c:pt>
                <c:pt idx="1264">
                  <c:v>9.1539158255487223</c:v>
                </c:pt>
                <c:pt idx="1265">
                  <c:v>9.1556816036302884</c:v>
                </c:pt>
                <c:pt idx="1266">
                  <c:v>9.1545044182425759</c:v>
                </c:pt>
                <c:pt idx="1267">
                  <c:v>9.1539158255487223</c:v>
                </c:pt>
                <c:pt idx="1268">
                  <c:v>9.1545044182425759</c:v>
                </c:pt>
                <c:pt idx="1269">
                  <c:v>9.1533272328548634</c:v>
                </c:pt>
                <c:pt idx="1270">
                  <c:v>9.1545044182425759</c:v>
                </c:pt>
                <c:pt idx="1271">
                  <c:v>9.1539158255487223</c:v>
                </c:pt>
                <c:pt idx="1272">
                  <c:v>9.1533272328548634</c:v>
                </c:pt>
                <c:pt idx="1273">
                  <c:v>9.152738640161008</c:v>
                </c:pt>
                <c:pt idx="1274">
                  <c:v>9.1521500474671527</c:v>
                </c:pt>
                <c:pt idx="1275">
                  <c:v>9.1515614547732991</c:v>
                </c:pt>
                <c:pt idx="1276">
                  <c:v>9.1503842693855848</c:v>
                </c:pt>
                <c:pt idx="1277">
                  <c:v>9.1503842693855848</c:v>
                </c:pt>
                <c:pt idx="1278">
                  <c:v>9.1497956766917312</c:v>
                </c:pt>
                <c:pt idx="1279">
                  <c:v>9.1492070839978741</c:v>
                </c:pt>
                <c:pt idx="1280">
                  <c:v>9.1480298986101616</c:v>
                </c:pt>
                <c:pt idx="1281">
                  <c:v>9.1486184913040169</c:v>
                </c:pt>
                <c:pt idx="1282">
                  <c:v>9.1474413059163062</c:v>
                </c:pt>
                <c:pt idx="1283">
                  <c:v>9.1468527132224509</c:v>
                </c:pt>
                <c:pt idx="1284">
                  <c:v>9.1468527132224509</c:v>
                </c:pt>
                <c:pt idx="1285">
                  <c:v>9.1462641205285937</c:v>
                </c:pt>
                <c:pt idx="1286">
                  <c:v>9.1439097497531705</c:v>
                </c:pt>
                <c:pt idx="1287">
                  <c:v>9.1421439716716026</c:v>
                </c:pt>
                <c:pt idx="1288">
                  <c:v>9.1444983424470276</c:v>
                </c:pt>
                <c:pt idx="1289">
                  <c:v>9.1444983424470276</c:v>
                </c:pt>
                <c:pt idx="1290">
                  <c:v>9.1433211570593151</c:v>
                </c:pt>
                <c:pt idx="1291">
                  <c:v>9.1427325643654598</c:v>
                </c:pt>
                <c:pt idx="1292">
                  <c:v>9.1427325643654598</c:v>
                </c:pt>
                <c:pt idx="1293">
                  <c:v>9.1421439716716026</c:v>
                </c:pt>
                <c:pt idx="1294">
                  <c:v>9.1380238228146116</c:v>
                </c:pt>
                <c:pt idx="1295">
                  <c:v>9.1409667862838919</c:v>
                </c:pt>
                <c:pt idx="1296">
                  <c:v>9.1392010082023258</c:v>
                </c:pt>
                <c:pt idx="1297">
                  <c:v>9.1403781935900348</c:v>
                </c:pt>
                <c:pt idx="1298">
                  <c:v>9.1392010082023258</c:v>
                </c:pt>
                <c:pt idx="1299">
                  <c:v>9.1403781935900348</c:v>
                </c:pt>
                <c:pt idx="1300">
                  <c:v>9.1386124155084669</c:v>
                </c:pt>
                <c:pt idx="1301">
                  <c:v>9.1386124155084669</c:v>
                </c:pt>
                <c:pt idx="1302">
                  <c:v>9.1380238228146116</c:v>
                </c:pt>
                <c:pt idx="1303">
                  <c:v>9.1380238228146116</c:v>
                </c:pt>
                <c:pt idx="1304">
                  <c:v>9.1368466374269026</c:v>
                </c:pt>
                <c:pt idx="1305">
                  <c:v>9.1356694520391883</c:v>
                </c:pt>
                <c:pt idx="1306">
                  <c:v>9.1344922666514776</c:v>
                </c:pt>
                <c:pt idx="1307">
                  <c:v>9.1344922666514776</c:v>
                </c:pt>
                <c:pt idx="1308">
                  <c:v>9.1344922666514776</c:v>
                </c:pt>
                <c:pt idx="1309">
                  <c:v>9.1350808593453348</c:v>
                </c:pt>
                <c:pt idx="1310">
                  <c:v>9.1339036739576205</c:v>
                </c:pt>
                <c:pt idx="1311">
                  <c:v>9.1339036739576205</c:v>
                </c:pt>
                <c:pt idx="1312">
                  <c:v>9.1344922666514776</c:v>
                </c:pt>
                <c:pt idx="1313">
                  <c:v>9.1333150812637669</c:v>
                </c:pt>
                <c:pt idx="1314">
                  <c:v>9.1333150812637669</c:v>
                </c:pt>
                <c:pt idx="1315">
                  <c:v>9.1339036739576205</c:v>
                </c:pt>
                <c:pt idx="1316">
                  <c:v>9.1339036739576205</c:v>
                </c:pt>
                <c:pt idx="1317">
                  <c:v>9.1327264885699098</c:v>
                </c:pt>
                <c:pt idx="1318">
                  <c:v>9.1315493031821973</c:v>
                </c:pt>
                <c:pt idx="1319">
                  <c:v>9.1315493031821973</c:v>
                </c:pt>
                <c:pt idx="1320">
                  <c:v>9.1315493031821973</c:v>
                </c:pt>
                <c:pt idx="1321">
                  <c:v>9.1303721177944865</c:v>
                </c:pt>
                <c:pt idx="1322">
                  <c:v>9.1250747835497847</c:v>
                </c:pt>
                <c:pt idx="1323">
                  <c:v>9.1286063397129187</c:v>
                </c:pt>
                <c:pt idx="1324">
                  <c:v>9.1280177470190633</c:v>
                </c:pt>
                <c:pt idx="1325">
                  <c:v>9.1291949324067758</c:v>
                </c:pt>
                <c:pt idx="1326">
                  <c:v>9.1297835251006312</c:v>
                </c:pt>
                <c:pt idx="1327">
                  <c:v>9.1291949324067758</c:v>
                </c:pt>
                <c:pt idx="1328">
                  <c:v>9.1291949324067758</c:v>
                </c:pt>
                <c:pt idx="1329">
                  <c:v>9.1286063397129187</c:v>
                </c:pt>
                <c:pt idx="1330">
                  <c:v>9.1286063397129187</c:v>
                </c:pt>
                <c:pt idx="1331">
                  <c:v>9.1197774493050812</c:v>
                </c:pt>
                <c:pt idx="1332">
                  <c:v>9.1274291543252062</c:v>
                </c:pt>
                <c:pt idx="1333">
                  <c:v>9.1274291543252062</c:v>
                </c:pt>
                <c:pt idx="1334">
                  <c:v>9.1274291543252062</c:v>
                </c:pt>
                <c:pt idx="1335">
                  <c:v>9.1280177470190633</c:v>
                </c:pt>
                <c:pt idx="1336">
                  <c:v>9.1256633762436383</c:v>
                </c:pt>
                <c:pt idx="1337">
                  <c:v>9.1274291543252062</c:v>
                </c:pt>
                <c:pt idx="1338">
                  <c:v>9.1268405616313526</c:v>
                </c:pt>
                <c:pt idx="1339">
                  <c:v>9.1268405616313526</c:v>
                </c:pt>
                <c:pt idx="1340">
                  <c:v>9.1262519689374955</c:v>
                </c:pt>
                <c:pt idx="1341">
                  <c:v>9.1250747835497847</c:v>
                </c:pt>
                <c:pt idx="1342">
                  <c:v>9.1256633762436383</c:v>
                </c:pt>
                <c:pt idx="1343">
                  <c:v>9.1238975981620705</c:v>
                </c:pt>
                <c:pt idx="1344">
                  <c:v>9.1244861908559294</c:v>
                </c:pt>
                <c:pt idx="1345">
                  <c:v>9.1244861908559294</c:v>
                </c:pt>
                <c:pt idx="1346">
                  <c:v>9.1238975981620705</c:v>
                </c:pt>
                <c:pt idx="1347">
                  <c:v>9.1244861908559294</c:v>
                </c:pt>
                <c:pt idx="1348">
                  <c:v>9.1244861908559294</c:v>
                </c:pt>
                <c:pt idx="1349">
                  <c:v>9.1244861908559294</c:v>
                </c:pt>
                <c:pt idx="1350">
                  <c:v>9.1233090054682151</c:v>
                </c:pt>
                <c:pt idx="1351">
                  <c:v>9.1238975981620705</c:v>
                </c:pt>
                <c:pt idx="1352">
                  <c:v>9.1227204127743615</c:v>
                </c:pt>
                <c:pt idx="1353">
                  <c:v>9.1233090054682151</c:v>
                </c:pt>
                <c:pt idx="1354">
                  <c:v>9.1209546346927937</c:v>
                </c:pt>
                <c:pt idx="1355">
                  <c:v>9.1209546346927937</c:v>
                </c:pt>
                <c:pt idx="1356">
                  <c:v>9.1209546346927937</c:v>
                </c:pt>
                <c:pt idx="1357">
                  <c:v>9.1221318200805062</c:v>
                </c:pt>
                <c:pt idx="1358">
                  <c:v>9.1209546346927937</c:v>
                </c:pt>
                <c:pt idx="1359">
                  <c:v>9.1197774493050812</c:v>
                </c:pt>
                <c:pt idx="1360">
                  <c:v>9.1203660419989383</c:v>
                </c:pt>
                <c:pt idx="1361">
                  <c:v>9.1197774493050812</c:v>
                </c:pt>
                <c:pt idx="1362">
                  <c:v>9.1197774493050812</c:v>
                </c:pt>
                <c:pt idx="1363">
                  <c:v>9.1180116712235133</c:v>
                </c:pt>
                <c:pt idx="1364">
                  <c:v>9.1186002639173704</c:v>
                </c:pt>
                <c:pt idx="1365">
                  <c:v>9.1168344858358026</c:v>
                </c:pt>
                <c:pt idx="1366">
                  <c:v>9.1180116712235133</c:v>
                </c:pt>
                <c:pt idx="1367">
                  <c:v>9.1180116712235133</c:v>
                </c:pt>
                <c:pt idx="1368">
                  <c:v>9.1156573004480901</c:v>
                </c:pt>
                <c:pt idx="1369">
                  <c:v>9.1156573004480901</c:v>
                </c:pt>
                <c:pt idx="1370">
                  <c:v>9.1150687077542347</c:v>
                </c:pt>
                <c:pt idx="1371">
                  <c:v>9.1150687077542347</c:v>
                </c:pt>
                <c:pt idx="1372">
                  <c:v>9.1150687077542347</c:v>
                </c:pt>
                <c:pt idx="1373">
                  <c:v>9.1162458931419454</c:v>
                </c:pt>
                <c:pt idx="1374">
                  <c:v>9.1174230785296579</c:v>
                </c:pt>
                <c:pt idx="1375">
                  <c:v>9.1150687077542347</c:v>
                </c:pt>
                <c:pt idx="1376">
                  <c:v>9.1150687077542347</c:v>
                </c:pt>
                <c:pt idx="1377">
                  <c:v>9.1144801150603794</c:v>
                </c:pt>
                <c:pt idx="1378">
                  <c:v>9.1144801150603794</c:v>
                </c:pt>
                <c:pt idx="1379">
                  <c:v>9.1144801150603794</c:v>
                </c:pt>
                <c:pt idx="1380">
                  <c:v>9.1121257442849561</c:v>
                </c:pt>
                <c:pt idx="1381">
                  <c:v>9.1127143369788097</c:v>
                </c:pt>
                <c:pt idx="1382">
                  <c:v>9.1144801150603794</c:v>
                </c:pt>
                <c:pt idx="1383">
                  <c:v>9.111537151591099</c:v>
                </c:pt>
                <c:pt idx="1384">
                  <c:v>9.1121257442849561</c:v>
                </c:pt>
                <c:pt idx="1385">
                  <c:v>9.1121257442849561</c:v>
                </c:pt>
                <c:pt idx="1386">
                  <c:v>9.111537151591099</c:v>
                </c:pt>
                <c:pt idx="1387">
                  <c:v>9.1109485588972419</c:v>
                </c:pt>
                <c:pt idx="1388">
                  <c:v>9.1103599662033883</c:v>
                </c:pt>
                <c:pt idx="1389">
                  <c:v>9.1103599662033883</c:v>
                </c:pt>
                <c:pt idx="1390">
                  <c:v>9.1133029296726669</c:v>
                </c:pt>
                <c:pt idx="1391">
                  <c:v>9.109182780815674</c:v>
                </c:pt>
                <c:pt idx="1392">
                  <c:v>9.109182780815674</c:v>
                </c:pt>
                <c:pt idx="1393">
                  <c:v>9.1085941881218186</c:v>
                </c:pt>
                <c:pt idx="1394">
                  <c:v>9.109182780815674</c:v>
                </c:pt>
                <c:pt idx="1395">
                  <c:v>9.1097713735095329</c:v>
                </c:pt>
                <c:pt idx="1396">
                  <c:v>9.1103599662033883</c:v>
                </c:pt>
                <c:pt idx="1397">
                  <c:v>9.109182780815674</c:v>
                </c:pt>
                <c:pt idx="1398">
                  <c:v>9.1085941881218186</c:v>
                </c:pt>
                <c:pt idx="1399">
                  <c:v>9.1074170027341097</c:v>
                </c:pt>
                <c:pt idx="1400">
                  <c:v>9.1056512246525418</c:v>
                </c:pt>
                <c:pt idx="1401">
                  <c:v>9.1103599662033883</c:v>
                </c:pt>
                <c:pt idx="1402">
                  <c:v>9.1080055954279651</c:v>
                </c:pt>
                <c:pt idx="1403">
                  <c:v>9.1062398173463972</c:v>
                </c:pt>
                <c:pt idx="1404">
                  <c:v>9.1062398173463972</c:v>
                </c:pt>
                <c:pt idx="1405">
                  <c:v>9.1044740392648276</c:v>
                </c:pt>
                <c:pt idx="1406">
                  <c:v>9.1050626319586847</c:v>
                </c:pt>
                <c:pt idx="1407">
                  <c:v>9.1056512246525418</c:v>
                </c:pt>
                <c:pt idx="1408">
                  <c:v>9.1068284100402508</c:v>
                </c:pt>
                <c:pt idx="1409">
                  <c:v>9.1050626319586847</c:v>
                </c:pt>
                <c:pt idx="1410">
                  <c:v>9.1050626319586847</c:v>
                </c:pt>
                <c:pt idx="1411">
                  <c:v>9.1050626319586847</c:v>
                </c:pt>
                <c:pt idx="1412">
                  <c:v>9.1032968538771168</c:v>
                </c:pt>
                <c:pt idx="1413">
                  <c:v>9.103885446570974</c:v>
                </c:pt>
                <c:pt idx="1414">
                  <c:v>9.1044740392648276</c:v>
                </c:pt>
                <c:pt idx="1415">
                  <c:v>9.103885446570974</c:v>
                </c:pt>
                <c:pt idx="1416">
                  <c:v>9.1032968538771168</c:v>
                </c:pt>
                <c:pt idx="1417">
                  <c:v>9.103885446570974</c:v>
                </c:pt>
                <c:pt idx="1418">
                  <c:v>9.1027082611832615</c:v>
                </c:pt>
                <c:pt idx="1419">
                  <c:v>9.1021196684894061</c:v>
                </c:pt>
                <c:pt idx="1420">
                  <c:v>9.1009424831016936</c:v>
                </c:pt>
                <c:pt idx="1421">
                  <c:v>9.1009424831016936</c:v>
                </c:pt>
                <c:pt idx="1422">
                  <c:v>9.0997652977139829</c:v>
                </c:pt>
                <c:pt idx="1423">
                  <c:v>9.0997652977139829</c:v>
                </c:pt>
                <c:pt idx="1424">
                  <c:v>9.0985881123262704</c:v>
                </c:pt>
                <c:pt idx="1425">
                  <c:v>9.0991767050201258</c:v>
                </c:pt>
                <c:pt idx="1426">
                  <c:v>9.0985881123262704</c:v>
                </c:pt>
                <c:pt idx="1427">
                  <c:v>9.0974109269385597</c:v>
                </c:pt>
                <c:pt idx="1428">
                  <c:v>9.0974109269385597</c:v>
                </c:pt>
                <c:pt idx="1429">
                  <c:v>9.097999519632415</c:v>
                </c:pt>
                <c:pt idx="1430">
                  <c:v>9.0968223342447025</c:v>
                </c:pt>
                <c:pt idx="1431">
                  <c:v>9.0974109269385597</c:v>
                </c:pt>
                <c:pt idx="1432">
                  <c:v>9.0950565561631365</c:v>
                </c:pt>
                <c:pt idx="1433">
                  <c:v>9.0932907780815686</c:v>
                </c:pt>
                <c:pt idx="1434">
                  <c:v>9.0950565561631365</c:v>
                </c:pt>
                <c:pt idx="1435">
                  <c:v>9.0944679634692775</c:v>
                </c:pt>
                <c:pt idx="1436">
                  <c:v>9.0932907780815686</c:v>
                </c:pt>
                <c:pt idx="1437">
                  <c:v>9.0903478146122882</c:v>
                </c:pt>
                <c:pt idx="1438">
                  <c:v>9.0921135926938543</c:v>
                </c:pt>
                <c:pt idx="1439">
                  <c:v>9.0968223342447025</c:v>
                </c:pt>
                <c:pt idx="1440">
                  <c:v>9.0950565561631365</c:v>
                </c:pt>
                <c:pt idx="1441">
                  <c:v>9.0956451488569918</c:v>
                </c:pt>
                <c:pt idx="1442">
                  <c:v>9.0944679634692775</c:v>
                </c:pt>
                <c:pt idx="1443">
                  <c:v>9.0932907780815686</c:v>
                </c:pt>
                <c:pt idx="1444">
                  <c:v>9.0927021853877132</c:v>
                </c:pt>
                <c:pt idx="1445">
                  <c:v>9.0921135926938543</c:v>
                </c:pt>
                <c:pt idx="1446">
                  <c:v>9.0915250000000007</c:v>
                </c:pt>
                <c:pt idx="1447">
                  <c:v>9.0915250000000007</c:v>
                </c:pt>
                <c:pt idx="1448">
                  <c:v>9.0891706292245775</c:v>
                </c:pt>
                <c:pt idx="1449">
                  <c:v>9.0903478146122882</c:v>
                </c:pt>
                <c:pt idx="1450">
                  <c:v>9.0891706292245775</c:v>
                </c:pt>
                <c:pt idx="1451">
                  <c:v>9.0909364073061454</c:v>
                </c:pt>
                <c:pt idx="1452">
                  <c:v>9.0897592219184329</c:v>
                </c:pt>
                <c:pt idx="1453">
                  <c:v>9.0897592219184329</c:v>
                </c:pt>
                <c:pt idx="1454">
                  <c:v>9.0885820365307204</c:v>
                </c:pt>
                <c:pt idx="1455">
                  <c:v>9.0885820365307204</c:v>
                </c:pt>
                <c:pt idx="1456">
                  <c:v>9.0885820365307204</c:v>
                </c:pt>
                <c:pt idx="1457">
                  <c:v>9.0891706292245775</c:v>
                </c:pt>
                <c:pt idx="1458">
                  <c:v>9.0874048511430097</c:v>
                </c:pt>
                <c:pt idx="1459">
                  <c:v>9.087993443836865</c:v>
                </c:pt>
                <c:pt idx="1460">
                  <c:v>9.0868162584491525</c:v>
                </c:pt>
                <c:pt idx="1461">
                  <c:v>9.0862276657552972</c:v>
                </c:pt>
                <c:pt idx="1462">
                  <c:v>9.0856390730614436</c:v>
                </c:pt>
                <c:pt idx="1463">
                  <c:v>9.0838732949798739</c:v>
                </c:pt>
                <c:pt idx="1464">
                  <c:v>9.0850504803675864</c:v>
                </c:pt>
                <c:pt idx="1465">
                  <c:v>9.0844618876737293</c:v>
                </c:pt>
                <c:pt idx="1466">
                  <c:v>9.0844618876737293</c:v>
                </c:pt>
                <c:pt idx="1467">
                  <c:v>9.0838732949798739</c:v>
                </c:pt>
                <c:pt idx="1468">
                  <c:v>9.0838732949798739</c:v>
                </c:pt>
                <c:pt idx="1469">
                  <c:v>9.0832847022860186</c:v>
                </c:pt>
                <c:pt idx="1470">
                  <c:v>9.0838732949798739</c:v>
                </c:pt>
                <c:pt idx="1471">
                  <c:v>9.0832847022860186</c:v>
                </c:pt>
                <c:pt idx="1472">
                  <c:v>9.08034173881674</c:v>
                </c:pt>
                <c:pt idx="1473">
                  <c:v>9.0821075168983061</c:v>
                </c:pt>
                <c:pt idx="1474">
                  <c:v>9.0815189242044507</c:v>
                </c:pt>
                <c:pt idx="1475">
                  <c:v>9.0815189242044507</c:v>
                </c:pt>
                <c:pt idx="1476">
                  <c:v>9.08034173881674</c:v>
                </c:pt>
                <c:pt idx="1477">
                  <c:v>9.0797531461228811</c:v>
                </c:pt>
                <c:pt idx="1478">
                  <c:v>9.08034173881674</c:v>
                </c:pt>
                <c:pt idx="1479">
                  <c:v>9.0791645534290275</c:v>
                </c:pt>
                <c:pt idx="1480">
                  <c:v>9.0785759607351721</c:v>
                </c:pt>
                <c:pt idx="1481">
                  <c:v>9.0785759607351721</c:v>
                </c:pt>
                <c:pt idx="1482">
                  <c:v>9.0779873680413168</c:v>
                </c:pt>
                <c:pt idx="1483">
                  <c:v>9.0656269214703435</c:v>
                </c:pt>
                <c:pt idx="1484">
                  <c:v>9.0779873680413168</c:v>
                </c:pt>
                <c:pt idx="1485">
                  <c:v>9.0768101826536043</c:v>
                </c:pt>
                <c:pt idx="1486">
                  <c:v>9.0721014411027561</c:v>
                </c:pt>
                <c:pt idx="1487">
                  <c:v>9.0768101826536043</c:v>
                </c:pt>
                <c:pt idx="1488">
                  <c:v>9.0756329972658918</c:v>
                </c:pt>
                <c:pt idx="1489">
                  <c:v>9.0750444045720364</c:v>
                </c:pt>
                <c:pt idx="1490">
                  <c:v>9.0750444045720364</c:v>
                </c:pt>
                <c:pt idx="1491">
                  <c:v>9.0732786264904686</c:v>
                </c:pt>
                <c:pt idx="1492">
                  <c:v>9.0750444045720364</c:v>
                </c:pt>
                <c:pt idx="1493">
                  <c:v>9.0726900337966132</c:v>
                </c:pt>
                <c:pt idx="1494">
                  <c:v>9.07033566302119</c:v>
                </c:pt>
                <c:pt idx="1495">
                  <c:v>9.0697470703273328</c:v>
                </c:pt>
                <c:pt idx="1496">
                  <c:v>9.0685698849396221</c:v>
                </c:pt>
                <c:pt idx="1497">
                  <c:v>9.0721014411027561</c:v>
                </c:pt>
                <c:pt idx="1498">
                  <c:v>9.0715128484089007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'LT summary'!$N$3</c:f>
              <c:strCache>
                <c:ptCount val="1"/>
                <c:pt idx="0">
                  <c:v>300 nm/GaAs</c:v>
                </c:pt>
              </c:strCache>
            </c:strRef>
          </c:tx>
          <c:spPr>
            <a:ln w="25400">
              <a:solidFill>
                <a:srgbClr val="0066FF"/>
              </a:solidFill>
            </a:ln>
          </c:spPr>
          <c:marker>
            <c:symbol val="none"/>
          </c:marker>
          <c:xVal>
            <c:numRef>
              <c:f>'LT summary'!$N$6:$N$2256</c:f>
              <c:numCache>
                <c:formatCode>General</c:formatCode>
                <c:ptCount val="2251"/>
                <c:pt idx="0">
                  <c:v>0</c:v>
                </c:pt>
                <c:pt idx="1">
                  <c:v>1.6666666666666666E-2</c:v>
                </c:pt>
                <c:pt idx="2">
                  <c:v>3.3333333333333333E-2</c:v>
                </c:pt>
                <c:pt idx="3">
                  <c:v>0.05</c:v>
                </c:pt>
                <c:pt idx="4">
                  <c:v>6.6666666666666666E-2</c:v>
                </c:pt>
                <c:pt idx="5">
                  <c:v>8.3333333333333329E-2</c:v>
                </c:pt>
                <c:pt idx="6">
                  <c:v>0.1</c:v>
                </c:pt>
                <c:pt idx="7">
                  <c:v>0.11666666666666667</c:v>
                </c:pt>
                <c:pt idx="8">
                  <c:v>0.13333333333333333</c:v>
                </c:pt>
                <c:pt idx="9">
                  <c:v>0.15</c:v>
                </c:pt>
                <c:pt idx="10">
                  <c:v>0.16666666666666666</c:v>
                </c:pt>
                <c:pt idx="11">
                  <c:v>0.18333333333333332</c:v>
                </c:pt>
                <c:pt idx="12">
                  <c:v>0.2</c:v>
                </c:pt>
                <c:pt idx="13">
                  <c:v>0.21666666666666667</c:v>
                </c:pt>
                <c:pt idx="14">
                  <c:v>0.23333333333333334</c:v>
                </c:pt>
                <c:pt idx="15">
                  <c:v>0.25</c:v>
                </c:pt>
                <c:pt idx="16">
                  <c:v>0.26694444444444443</c:v>
                </c:pt>
                <c:pt idx="17">
                  <c:v>0.28361111111111109</c:v>
                </c:pt>
                <c:pt idx="18">
                  <c:v>0.30027777777777775</c:v>
                </c:pt>
                <c:pt idx="19">
                  <c:v>0.31694444444444442</c:v>
                </c:pt>
                <c:pt idx="20">
                  <c:v>0.33361111111111108</c:v>
                </c:pt>
                <c:pt idx="21">
                  <c:v>0.35027777777777774</c:v>
                </c:pt>
                <c:pt idx="22">
                  <c:v>0.36694444444444441</c:v>
                </c:pt>
                <c:pt idx="23">
                  <c:v>0.38361111111111107</c:v>
                </c:pt>
                <c:pt idx="24">
                  <c:v>0.40027777777777779</c:v>
                </c:pt>
                <c:pt idx="25">
                  <c:v>0.41694444444444445</c:v>
                </c:pt>
                <c:pt idx="26">
                  <c:v>0.43361111111111111</c:v>
                </c:pt>
                <c:pt idx="27">
                  <c:v>0.45027777777777778</c:v>
                </c:pt>
                <c:pt idx="28">
                  <c:v>0.46722222222222226</c:v>
                </c:pt>
                <c:pt idx="29">
                  <c:v>0.4836111111111111</c:v>
                </c:pt>
                <c:pt idx="30">
                  <c:v>0.50055555555555553</c:v>
                </c:pt>
                <c:pt idx="31">
                  <c:v>0.51722222222222225</c:v>
                </c:pt>
                <c:pt idx="32">
                  <c:v>0.53388888888888886</c:v>
                </c:pt>
                <c:pt idx="33">
                  <c:v>0.55055555555555558</c:v>
                </c:pt>
                <c:pt idx="34">
                  <c:v>0.56722222222222218</c:v>
                </c:pt>
                <c:pt idx="35">
                  <c:v>0.5838888888888889</c:v>
                </c:pt>
                <c:pt idx="36">
                  <c:v>0.60055555555555551</c:v>
                </c:pt>
                <c:pt idx="37">
                  <c:v>0.61722222222222223</c:v>
                </c:pt>
                <c:pt idx="38">
                  <c:v>0.63388888888888884</c:v>
                </c:pt>
                <c:pt idx="39">
                  <c:v>0.65055555555555555</c:v>
                </c:pt>
                <c:pt idx="40">
                  <c:v>0.66722222222222216</c:v>
                </c:pt>
                <c:pt idx="41">
                  <c:v>0.68388888888888888</c:v>
                </c:pt>
                <c:pt idx="42">
                  <c:v>0.70055555555555549</c:v>
                </c:pt>
                <c:pt idx="43">
                  <c:v>0.71722222222222221</c:v>
                </c:pt>
                <c:pt idx="44">
                  <c:v>0.73388888888888881</c:v>
                </c:pt>
                <c:pt idx="45">
                  <c:v>0.75055555555555553</c:v>
                </c:pt>
                <c:pt idx="46">
                  <c:v>0.76722222222222214</c:v>
                </c:pt>
                <c:pt idx="47">
                  <c:v>0.78388888888888886</c:v>
                </c:pt>
                <c:pt idx="48">
                  <c:v>0.80055555555555558</c:v>
                </c:pt>
                <c:pt idx="49">
                  <c:v>0.81722222222222218</c:v>
                </c:pt>
                <c:pt idx="50">
                  <c:v>0.8338888888888889</c:v>
                </c:pt>
                <c:pt idx="51">
                  <c:v>0.85055555555555551</c:v>
                </c:pt>
                <c:pt idx="52">
                  <c:v>0.86722222222222223</c:v>
                </c:pt>
                <c:pt idx="53">
                  <c:v>0.88388888888888884</c:v>
                </c:pt>
                <c:pt idx="54">
                  <c:v>0.90055555555555555</c:v>
                </c:pt>
                <c:pt idx="55">
                  <c:v>0.91722222222222216</c:v>
                </c:pt>
                <c:pt idx="56">
                  <c:v>0.93388888888888888</c:v>
                </c:pt>
                <c:pt idx="57">
                  <c:v>0.95055555555555549</c:v>
                </c:pt>
                <c:pt idx="58">
                  <c:v>0.96722222222222221</c:v>
                </c:pt>
                <c:pt idx="59">
                  <c:v>0.98388888888888881</c:v>
                </c:pt>
                <c:pt idx="60">
                  <c:v>1.0005555555555554</c:v>
                </c:pt>
                <c:pt idx="61">
                  <c:v>1.0172222222222222</c:v>
                </c:pt>
                <c:pt idx="62">
                  <c:v>1.0338888888888889</c:v>
                </c:pt>
                <c:pt idx="63">
                  <c:v>1.0505555555555555</c:v>
                </c:pt>
                <c:pt idx="64">
                  <c:v>1.0672222222222223</c:v>
                </c:pt>
                <c:pt idx="65">
                  <c:v>1.0838888888888889</c:v>
                </c:pt>
                <c:pt idx="66">
                  <c:v>1.1005555555555555</c:v>
                </c:pt>
                <c:pt idx="67">
                  <c:v>1.1172222222222221</c:v>
                </c:pt>
                <c:pt idx="68">
                  <c:v>1.1338888888888889</c:v>
                </c:pt>
                <c:pt idx="69">
                  <c:v>1.1505555555555556</c:v>
                </c:pt>
                <c:pt idx="70">
                  <c:v>1.1672222222222222</c:v>
                </c:pt>
                <c:pt idx="71">
                  <c:v>1.1838888888888888</c:v>
                </c:pt>
                <c:pt idx="72">
                  <c:v>1.2005555555555556</c:v>
                </c:pt>
                <c:pt idx="73">
                  <c:v>1.2172222222222222</c:v>
                </c:pt>
                <c:pt idx="74">
                  <c:v>1.2338888888888888</c:v>
                </c:pt>
                <c:pt idx="75">
                  <c:v>1.2505555555555554</c:v>
                </c:pt>
                <c:pt idx="76">
                  <c:v>1.2672222222222222</c:v>
                </c:pt>
                <c:pt idx="77">
                  <c:v>1.2838888888888889</c:v>
                </c:pt>
                <c:pt idx="78">
                  <c:v>1.3005555555555555</c:v>
                </c:pt>
                <c:pt idx="79">
                  <c:v>1.3172222222222223</c:v>
                </c:pt>
                <c:pt idx="80">
                  <c:v>1.3338888888888889</c:v>
                </c:pt>
                <c:pt idx="81">
                  <c:v>1.3505555555555555</c:v>
                </c:pt>
                <c:pt idx="82">
                  <c:v>1.3672222222222221</c:v>
                </c:pt>
                <c:pt idx="83">
                  <c:v>1.3838888888888889</c:v>
                </c:pt>
                <c:pt idx="84">
                  <c:v>1.4005555555555556</c:v>
                </c:pt>
                <c:pt idx="85">
                  <c:v>1.4172222222222222</c:v>
                </c:pt>
                <c:pt idx="86">
                  <c:v>1.4338888888888888</c:v>
                </c:pt>
                <c:pt idx="87">
                  <c:v>1.4505555555555556</c:v>
                </c:pt>
                <c:pt idx="88">
                  <c:v>1.4672222222222222</c:v>
                </c:pt>
                <c:pt idx="89">
                  <c:v>1.4838888888888888</c:v>
                </c:pt>
                <c:pt idx="90">
                  <c:v>1.5005555555555554</c:v>
                </c:pt>
                <c:pt idx="91">
                  <c:v>1.5172222222222222</c:v>
                </c:pt>
                <c:pt idx="92">
                  <c:v>1.5338888888888889</c:v>
                </c:pt>
                <c:pt idx="93">
                  <c:v>1.5505555555555555</c:v>
                </c:pt>
                <c:pt idx="94">
                  <c:v>1.5672222222222223</c:v>
                </c:pt>
                <c:pt idx="95">
                  <c:v>1.5838888888888889</c:v>
                </c:pt>
                <c:pt idx="96">
                  <c:v>1.6005555555555555</c:v>
                </c:pt>
                <c:pt idx="97">
                  <c:v>1.6172222222222221</c:v>
                </c:pt>
                <c:pt idx="98">
                  <c:v>1.6338888888888889</c:v>
                </c:pt>
                <c:pt idx="99">
                  <c:v>1.6505555555555556</c:v>
                </c:pt>
                <c:pt idx="100">
                  <c:v>1.6672222222222222</c:v>
                </c:pt>
                <c:pt idx="101">
                  <c:v>1.6838888888888888</c:v>
                </c:pt>
                <c:pt idx="102">
                  <c:v>1.7005555555555556</c:v>
                </c:pt>
                <c:pt idx="103">
                  <c:v>1.7172222222222222</c:v>
                </c:pt>
                <c:pt idx="104">
                  <c:v>1.7338888888888888</c:v>
                </c:pt>
                <c:pt idx="105">
                  <c:v>1.7505555555555554</c:v>
                </c:pt>
                <c:pt idx="106">
                  <c:v>1.7672222222222222</c:v>
                </c:pt>
                <c:pt idx="107">
                  <c:v>1.7838888888888889</c:v>
                </c:pt>
                <c:pt idx="108">
                  <c:v>1.8005555555555555</c:v>
                </c:pt>
                <c:pt idx="109">
                  <c:v>1.8172222222222223</c:v>
                </c:pt>
                <c:pt idx="110">
                  <c:v>1.8338888888888889</c:v>
                </c:pt>
                <c:pt idx="111">
                  <c:v>1.8505555555555555</c:v>
                </c:pt>
                <c:pt idx="112">
                  <c:v>1.8672222222222221</c:v>
                </c:pt>
                <c:pt idx="113">
                  <c:v>1.8838888888888889</c:v>
                </c:pt>
                <c:pt idx="114">
                  <c:v>1.9005555555555556</c:v>
                </c:pt>
                <c:pt idx="115">
                  <c:v>1.9172222222222222</c:v>
                </c:pt>
                <c:pt idx="116">
                  <c:v>1.9338888888888888</c:v>
                </c:pt>
                <c:pt idx="117">
                  <c:v>1.9505555555555556</c:v>
                </c:pt>
                <c:pt idx="118">
                  <c:v>1.9672222222222222</c:v>
                </c:pt>
                <c:pt idx="119">
                  <c:v>1.9838888888888888</c:v>
                </c:pt>
                <c:pt idx="120">
                  <c:v>2.0005555555555556</c:v>
                </c:pt>
                <c:pt idx="121">
                  <c:v>2.0172222222222222</c:v>
                </c:pt>
                <c:pt idx="122">
                  <c:v>2.0338888888888889</c:v>
                </c:pt>
                <c:pt idx="123">
                  <c:v>2.0505555555555555</c:v>
                </c:pt>
                <c:pt idx="124">
                  <c:v>2.0672222222222221</c:v>
                </c:pt>
                <c:pt idx="125">
                  <c:v>2.0838888888888887</c:v>
                </c:pt>
                <c:pt idx="126">
                  <c:v>2.1005555555555557</c:v>
                </c:pt>
                <c:pt idx="127">
                  <c:v>2.1172222222222223</c:v>
                </c:pt>
                <c:pt idx="128">
                  <c:v>2.1338888888888889</c:v>
                </c:pt>
                <c:pt idx="129">
                  <c:v>2.1505555555555556</c:v>
                </c:pt>
                <c:pt idx="130">
                  <c:v>2.1672222222222222</c:v>
                </c:pt>
                <c:pt idx="131">
                  <c:v>2.1838888888888888</c:v>
                </c:pt>
                <c:pt idx="132">
                  <c:v>2.2005555555555554</c:v>
                </c:pt>
                <c:pt idx="133">
                  <c:v>2.217222222222222</c:v>
                </c:pt>
                <c:pt idx="134">
                  <c:v>2.233888888888889</c:v>
                </c:pt>
                <c:pt idx="135">
                  <c:v>2.2505555555555556</c:v>
                </c:pt>
                <c:pt idx="136">
                  <c:v>2.2672222222222222</c:v>
                </c:pt>
                <c:pt idx="137">
                  <c:v>2.2838888888888889</c:v>
                </c:pt>
                <c:pt idx="138">
                  <c:v>2.3005555555555555</c:v>
                </c:pt>
                <c:pt idx="139">
                  <c:v>2.3172222222222221</c:v>
                </c:pt>
                <c:pt idx="140">
                  <c:v>2.3338888888888887</c:v>
                </c:pt>
                <c:pt idx="141">
                  <c:v>2.3505555555555557</c:v>
                </c:pt>
                <c:pt idx="142">
                  <c:v>2.3672222222222223</c:v>
                </c:pt>
                <c:pt idx="143">
                  <c:v>2.3838888888888889</c:v>
                </c:pt>
                <c:pt idx="144">
                  <c:v>2.4005555555555556</c:v>
                </c:pt>
                <c:pt idx="145">
                  <c:v>2.4172222222222222</c:v>
                </c:pt>
                <c:pt idx="146">
                  <c:v>2.4338888888888888</c:v>
                </c:pt>
                <c:pt idx="147">
                  <c:v>2.4505555555555554</c:v>
                </c:pt>
                <c:pt idx="148">
                  <c:v>2.467222222222222</c:v>
                </c:pt>
                <c:pt idx="149">
                  <c:v>2.483888888888889</c:v>
                </c:pt>
                <c:pt idx="150">
                  <c:v>2.5005555555555556</c:v>
                </c:pt>
                <c:pt idx="151">
                  <c:v>2.5172222222222222</c:v>
                </c:pt>
                <c:pt idx="152">
                  <c:v>2.5338888888888889</c:v>
                </c:pt>
                <c:pt idx="153">
                  <c:v>2.5505555555555555</c:v>
                </c:pt>
                <c:pt idx="154">
                  <c:v>2.5672222222222221</c:v>
                </c:pt>
                <c:pt idx="155">
                  <c:v>2.5838888888888887</c:v>
                </c:pt>
                <c:pt idx="156">
                  <c:v>2.6005555555555557</c:v>
                </c:pt>
                <c:pt idx="157">
                  <c:v>2.6172222222222223</c:v>
                </c:pt>
                <c:pt idx="158">
                  <c:v>2.6338888888888889</c:v>
                </c:pt>
                <c:pt idx="159">
                  <c:v>2.6505555555555556</c:v>
                </c:pt>
                <c:pt idx="160">
                  <c:v>2.6672222222222222</c:v>
                </c:pt>
                <c:pt idx="161">
                  <c:v>2.6838888888888888</c:v>
                </c:pt>
                <c:pt idx="162">
                  <c:v>2.7005555555555554</c:v>
                </c:pt>
                <c:pt idx="163">
                  <c:v>2.717222222222222</c:v>
                </c:pt>
                <c:pt idx="164">
                  <c:v>2.733888888888889</c:v>
                </c:pt>
                <c:pt idx="165">
                  <c:v>2.7505555555555556</c:v>
                </c:pt>
                <c:pt idx="166">
                  <c:v>2.7672222222222222</c:v>
                </c:pt>
                <c:pt idx="167">
                  <c:v>2.7838888888888889</c:v>
                </c:pt>
                <c:pt idx="168">
                  <c:v>2.8005555555555555</c:v>
                </c:pt>
                <c:pt idx="169">
                  <c:v>2.8172222222222221</c:v>
                </c:pt>
                <c:pt idx="170">
                  <c:v>2.8338888888888887</c:v>
                </c:pt>
                <c:pt idx="171">
                  <c:v>2.8505555555555557</c:v>
                </c:pt>
                <c:pt idx="172">
                  <c:v>2.8672222222222223</c:v>
                </c:pt>
                <c:pt idx="173">
                  <c:v>2.8838888888888889</c:v>
                </c:pt>
                <c:pt idx="174">
                  <c:v>2.9005555555555556</c:v>
                </c:pt>
                <c:pt idx="175">
                  <c:v>2.9172222222222222</c:v>
                </c:pt>
                <c:pt idx="176">
                  <c:v>2.9338888888888888</c:v>
                </c:pt>
                <c:pt idx="177">
                  <c:v>2.9505555555555554</c:v>
                </c:pt>
                <c:pt idx="178">
                  <c:v>2.967222222222222</c:v>
                </c:pt>
                <c:pt idx="179">
                  <c:v>2.983888888888889</c:v>
                </c:pt>
                <c:pt idx="180">
                  <c:v>3.0005555555555556</c:v>
                </c:pt>
                <c:pt idx="181">
                  <c:v>3.0172222222222222</c:v>
                </c:pt>
                <c:pt idx="182">
                  <c:v>3.0338888888888889</c:v>
                </c:pt>
                <c:pt idx="183">
                  <c:v>3.0505555555555555</c:v>
                </c:pt>
                <c:pt idx="184">
                  <c:v>3.0672222222222221</c:v>
                </c:pt>
                <c:pt idx="185">
                  <c:v>3.0838888888888887</c:v>
                </c:pt>
                <c:pt idx="186">
                  <c:v>3.1005555555555557</c:v>
                </c:pt>
                <c:pt idx="187">
                  <c:v>3.1172222222222223</c:v>
                </c:pt>
                <c:pt idx="188">
                  <c:v>3.1338888888888889</c:v>
                </c:pt>
                <c:pt idx="189">
                  <c:v>3.1505555555555556</c:v>
                </c:pt>
                <c:pt idx="190">
                  <c:v>3.1672222222222222</c:v>
                </c:pt>
                <c:pt idx="191">
                  <c:v>3.1838888888888888</c:v>
                </c:pt>
                <c:pt idx="192">
                  <c:v>3.2005555555555554</c:v>
                </c:pt>
                <c:pt idx="193">
                  <c:v>3.217222222222222</c:v>
                </c:pt>
                <c:pt idx="194">
                  <c:v>3.233888888888889</c:v>
                </c:pt>
                <c:pt idx="195">
                  <c:v>3.2505555555555556</c:v>
                </c:pt>
                <c:pt idx="196">
                  <c:v>3.2672222222222222</c:v>
                </c:pt>
                <c:pt idx="197">
                  <c:v>3.2838888888888889</c:v>
                </c:pt>
                <c:pt idx="198">
                  <c:v>3.3005555555555555</c:v>
                </c:pt>
                <c:pt idx="199">
                  <c:v>3.3172222222222221</c:v>
                </c:pt>
                <c:pt idx="200">
                  <c:v>3.3338888888888887</c:v>
                </c:pt>
                <c:pt idx="201">
                  <c:v>3.3505555555555557</c:v>
                </c:pt>
                <c:pt idx="202">
                  <c:v>3.3672222222222223</c:v>
                </c:pt>
                <c:pt idx="203">
                  <c:v>3.3838888888888889</c:v>
                </c:pt>
                <c:pt idx="204">
                  <c:v>3.4005555555555556</c:v>
                </c:pt>
                <c:pt idx="205">
                  <c:v>3.4172222222222222</c:v>
                </c:pt>
                <c:pt idx="206">
                  <c:v>3.4338888888888888</c:v>
                </c:pt>
                <c:pt idx="207">
                  <c:v>3.4505555555555554</c:v>
                </c:pt>
                <c:pt idx="208">
                  <c:v>3.467222222222222</c:v>
                </c:pt>
                <c:pt idx="209">
                  <c:v>3.483888888888889</c:v>
                </c:pt>
                <c:pt idx="210">
                  <c:v>3.5005555555555556</c:v>
                </c:pt>
                <c:pt idx="211">
                  <c:v>3.5172222222222222</c:v>
                </c:pt>
                <c:pt idx="212">
                  <c:v>3.5338888888888889</c:v>
                </c:pt>
                <c:pt idx="213">
                  <c:v>3.5505555555555555</c:v>
                </c:pt>
                <c:pt idx="214">
                  <c:v>3.5672222222222221</c:v>
                </c:pt>
                <c:pt idx="215">
                  <c:v>3.5838888888888887</c:v>
                </c:pt>
                <c:pt idx="216">
                  <c:v>3.6005555555555557</c:v>
                </c:pt>
                <c:pt idx="217">
                  <c:v>3.6172222222222223</c:v>
                </c:pt>
                <c:pt idx="218">
                  <c:v>3.6338888888888889</c:v>
                </c:pt>
                <c:pt idx="219">
                  <c:v>3.6505555555555556</c:v>
                </c:pt>
                <c:pt idx="220">
                  <c:v>3.6672222222222222</c:v>
                </c:pt>
                <c:pt idx="221">
                  <c:v>3.6838888888888888</c:v>
                </c:pt>
                <c:pt idx="222">
                  <c:v>3.7005555555555554</c:v>
                </c:pt>
                <c:pt idx="223">
                  <c:v>3.717222222222222</c:v>
                </c:pt>
                <c:pt idx="224">
                  <c:v>3.733888888888889</c:v>
                </c:pt>
                <c:pt idx="225">
                  <c:v>3.7505555555555556</c:v>
                </c:pt>
                <c:pt idx="226">
                  <c:v>3.7672222222222222</c:v>
                </c:pt>
                <c:pt idx="227">
                  <c:v>3.7838888888888889</c:v>
                </c:pt>
                <c:pt idx="228">
                  <c:v>3.8005555555555555</c:v>
                </c:pt>
                <c:pt idx="229">
                  <c:v>3.8172222222222221</c:v>
                </c:pt>
                <c:pt idx="230">
                  <c:v>3.8338888888888887</c:v>
                </c:pt>
                <c:pt idx="231">
                  <c:v>3.8505555555555557</c:v>
                </c:pt>
                <c:pt idx="232">
                  <c:v>3.8672222222222223</c:v>
                </c:pt>
                <c:pt idx="233">
                  <c:v>3.8838888888888889</c:v>
                </c:pt>
                <c:pt idx="234">
                  <c:v>3.9005555555555556</c:v>
                </c:pt>
                <c:pt idx="235">
                  <c:v>3.9172222222222222</c:v>
                </c:pt>
                <c:pt idx="236">
                  <c:v>3.9338888888888888</c:v>
                </c:pt>
                <c:pt idx="237">
                  <c:v>3.9505555555555554</c:v>
                </c:pt>
                <c:pt idx="238">
                  <c:v>3.967222222222222</c:v>
                </c:pt>
                <c:pt idx="239">
                  <c:v>3.983888888888889</c:v>
                </c:pt>
                <c:pt idx="240">
                  <c:v>4.0005555555555556</c:v>
                </c:pt>
                <c:pt idx="241">
                  <c:v>4.0172222222222222</c:v>
                </c:pt>
                <c:pt idx="242">
                  <c:v>4.0338888888888889</c:v>
                </c:pt>
                <c:pt idx="243">
                  <c:v>4.0505555555555555</c:v>
                </c:pt>
                <c:pt idx="244">
                  <c:v>4.0672222222222221</c:v>
                </c:pt>
                <c:pt idx="245">
                  <c:v>4.0838888888888887</c:v>
                </c:pt>
                <c:pt idx="246">
                  <c:v>4.1005555555555553</c:v>
                </c:pt>
                <c:pt idx="247">
                  <c:v>4.1172222222222219</c:v>
                </c:pt>
                <c:pt idx="248">
                  <c:v>4.1338888888888885</c:v>
                </c:pt>
                <c:pt idx="249">
                  <c:v>4.1505555555555551</c:v>
                </c:pt>
                <c:pt idx="250">
                  <c:v>4.1672222222222226</c:v>
                </c:pt>
                <c:pt idx="251">
                  <c:v>4.1838888888888892</c:v>
                </c:pt>
                <c:pt idx="252">
                  <c:v>4.2005555555555558</c:v>
                </c:pt>
                <c:pt idx="253">
                  <c:v>4.2172222222222224</c:v>
                </c:pt>
                <c:pt idx="254">
                  <c:v>4.233888888888889</c:v>
                </c:pt>
                <c:pt idx="255">
                  <c:v>4.2505555555555556</c:v>
                </c:pt>
                <c:pt idx="256">
                  <c:v>4.2672222222222222</c:v>
                </c:pt>
                <c:pt idx="257">
                  <c:v>4.2838888888888897</c:v>
                </c:pt>
                <c:pt idx="258">
                  <c:v>4.3005555555555564</c:v>
                </c:pt>
                <c:pt idx="259">
                  <c:v>4.317222222222223</c:v>
                </c:pt>
                <c:pt idx="260">
                  <c:v>4.3338888888888896</c:v>
                </c:pt>
                <c:pt idx="261">
                  <c:v>4.3505555555555562</c:v>
                </c:pt>
                <c:pt idx="262">
                  <c:v>4.3672222222222228</c:v>
                </c:pt>
                <c:pt idx="263">
                  <c:v>4.3838888888888894</c:v>
                </c:pt>
                <c:pt idx="264">
                  <c:v>4.400555555555556</c:v>
                </c:pt>
                <c:pt idx="265">
                  <c:v>4.4172222222222226</c:v>
                </c:pt>
                <c:pt idx="266">
                  <c:v>4.4338888888888892</c:v>
                </c:pt>
                <c:pt idx="267">
                  <c:v>4.4505555555555558</c:v>
                </c:pt>
                <c:pt idx="268">
                  <c:v>4.4672222222222224</c:v>
                </c:pt>
                <c:pt idx="269">
                  <c:v>4.483888888888889</c:v>
                </c:pt>
                <c:pt idx="270">
                  <c:v>4.5005555555555556</c:v>
                </c:pt>
                <c:pt idx="271">
                  <c:v>4.5172222222222222</c:v>
                </c:pt>
                <c:pt idx="272">
                  <c:v>4.5338888888888897</c:v>
                </c:pt>
                <c:pt idx="273">
                  <c:v>4.5505555555555564</c:v>
                </c:pt>
                <c:pt idx="274">
                  <c:v>4.567222222222223</c:v>
                </c:pt>
                <c:pt idx="275">
                  <c:v>4.5838888888888896</c:v>
                </c:pt>
                <c:pt idx="276">
                  <c:v>4.6005555555555562</c:v>
                </c:pt>
                <c:pt idx="277">
                  <c:v>4.6172222222222228</c:v>
                </c:pt>
                <c:pt idx="278">
                  <c:v>4.6338888888888894</c:v>
                </c:pt>
                <c:pt idx="279">
                  <c:v>4.650555555555556</c:v>
                </c:pt>
                <c:pt idx="280">
                  <c:v>4.6672222222222226</c:v>
                </c:pt>
                <c:pt idx="281">
                  <c:v>4.6838888888888892</c:v>
                </c:pt>
                <c:pt idx="282">
                  <c:v>4.7005555555555558</c:v>
                </c:pt>
                <c:pt idx="283">
                  <c:v>4.7172222222222224</c:v>
                </c:pt>
                <c:pt idx="284">
                  <c:v>4.733888888888889</c:v>
                </c:pt>
                <c:pt idx="285">
                  <c:v>4.7505555555555556</c:v>
                </c:pt>
                <c:pt idx="286">
                  <c:v>4.7672222222222222</c:v>
                </c:pt>
                <c:pt idx="287">
                  <c:v>4.7838888888888897</c:v>
                </c:pt>
                <c:pt idx="288">
                  <c:v>4.8005555555555564</c:v>
                </c:pt>
                <c:pt idx="289">
                  <c:v>4.817222222222223</c:v>
                </c:pt>
                <c:pt idx="290">
                  <c:v>4.8338888888888896</c:v>
                </c:pt>
                <c:pt idx="291">
                  <c:v>4.8505555555555562</c:v>
                </c:pt>
                <c:pt idx="292">
                  <c:v>4.8672222222222228</c:v>
                </c:pt>
                <c:pt idx="293">
                  <c:v>4.8838888888888894</c:v>
                </c:pt>
                <c:pt idx="294">
                  <c:v>4.900555555555556</c:v>
                </c:pt>
                <c:pt idx="295">
                  <c:v>4.9172222222222226</c:v>
                </c:pt>
                <c:pt idx="296">
                  <c:v>4.9338888888888892</c:v>
                </c:pt>
                <c:pt idx="297">
                  <c:v>4.9505555555555558</c:v>
                </c:pt>
                <c:pt idx="298">
                  <c:v>4.9672222222222224</c:v>
                </c:pt>
                <c:pt idx="299">
                  <c:v>4.983888888888889</c:v>
                </c:pt>
                <c:pt idx="300">
                  <c:v>5.0005555555555556</c:v>
                </c:pt>
                <c:pt idx="301">
                  <c:v>5.0172222222222222</c:v>
                </c:pt>
                <c:pt idx="302">
                  <c:v>5.0338888888888897</c:v>
                </c:pt>
                <c:pt idx="303">
                  <c:v>5.0505555555555564</c:v>
                </c:pt>
                <c:pt idx="304">
                  <c:v>5.067222222222223</c:v>
                </c:pt>
                <c:pt idx="305">
                  <c:v>5.0838888888888896</c:v>
                </c:pt>
                <c:pt idx="306">
                  <c:v>5.1005555555555562</c:v>
                </c:pt>
                <c:pt idx="307">
                  <c:v>5.1172222222222228</c:v>
                </c:pt>
                <c:pt idx="308">
                  <c:v>5.1338888888888894</c:v>
                </c:pt>
                <c:pt idx="309">
                  <c:v>5.150555555555556</c:v>
                </c:pt>
                <c:pt idx="310">
                  <c:v>5.1672222222222226</c:v>
                </c:pt>
                <c:pt idx="311">
                  <c:v>5.1838888888888892</c:v>
                </c:pt>
                <c:pt idx="312">
                  <c:v>5.2005555555555558</c:v>
                </c:pt>
                <c:pt idx="313">
                  <c:v>5.2172222222222224</c:v>
                </c:pt>
                <c:pt idx="314">
                  <c:v>5.233888888888889</c:v>
                </c:pt>
                <c:pt idx="315">
                  <c:v>5.2505555555555556</c:v>
                </c:pt>
                <c:pt idx="316">
                  <c:v>5.2672222222222222</c:v>
                </c:pt>
                <c:pt idx="317">
                  <c:v>5.2838888888888897</c:v>
                </c:pt>
                <c:pt idx="318">
                  <c:v>5.3005555555555564</c:v>
                </c:pt>
                <c:pt idx="319">
                  <c:v>5.317222222222223</c:v>
                </c:pt>
                <c:pt idx="320">
                  <c:v>5.3338888888888896</c:v>
                </c:pt>
                <c:pt idx="321">
                  <c:v>5.3505555555555562</c:v>
                </c:pt>
                <c:pt idx="322">
                  <c:v>5.3672222222222228</c:v>
                </c:pt>
                <c:pt idx="323">
                  <c:v>5.3838888888888894</c:v>
                </c:pt>
                <c:pt idx="324">
                  <c:v>5.400555555555556</c:v>
                </c:pt>
                <c:pt idx="325">
                  <c:v>5.4172222222222226</c:v>
                </c:pt>
                <c:pt idx="326">
                  <c:v>5.4338888888888892</c:v>
                </c:pt>
                <c:pt idx="327">
                  <c:v>5.4505555555555558</c:v>
                </c:pt>
                <c:pt idx="328">
                  <c:v>5.4672222222222224</c:v>
                </c:pt>
                <c:pt idx="329">
                  <c:v>5.483888888888889</c:v>
                </c:pt>
                <c:pt idx="330">
                  <c:v>5.5005555555555556</c:v>
                </c:pt>
                <c:pt idx="331">
                  <c:v>5.5172222222222222</c:v>
                </c:pt>
                <c:pt idx="332">
                  <c:v>5.5338888888888897</c:v>
                </c:pt>
                <c:pt idx="333">
                  <c:v>5.5505555555555564</c:v>
                </c:pt>
                <c:pt idx="334">
                  <c:v>5.567222222222223</c:v>
                </c:pt>
                <c:pt idx="335">
                  <c:v>5.5838888888888896</c:v>
                </c:pt>
                <c:pt idx="336">
                  <c:v>5.6005555555555562</c:v>
                </c:pt>
                <c:pt idx="337">
                  <c:v>5.6172222222222228</c:v>
                </c:pt>
                <c:pt idx="338">
                  <c:v>5.6338888888888894</c:v>
                </c:pt>
                <c:pt idx="339">
                  <c:v>5.650555555555556</c:v>
                </c:pt>
                <c:pt idx="340">
                  <c:v>5.6672222222222226</c:v>
                </c:pt>
                <c:pt idx="341">
                  <c:v>5.6838888888888892</c:v>
                </c:pt>
                <c:pt idx="342">
                  <c:v>5.7005555555555558</c:v>
                </c:pt>
                <c:pt idx="343">
                  <c:v>5.7172222222222224</c:v>
                </c:pt>
                <c:pt idx="344">
                  <c:v>5.733888888888889</c:v>
                </c:pt>
                <c:pt idx="345">
                  <c:v>5.7505555555555556</c:v>
                </c:pt>
                <c:pt idx="346">
                  <c:v>5.7672222222222222</c:v>
                </c:pt>
                <c:pt idx="347">
                  <c:v>5.7838888888888897</c:v>
                </c:pt>
                <c:pt idx="348">
                  <c:v>5.8005555555555564</c:v>
                </c:pt>
                <c:pt idx="349">
                  <c:v>5.817222222222223</c:v>
                </c:pt>
                <c:pt idx="350">
                  <c:v>5.8338888888888896</c:v>
                </c:pt>
                <c:pt idx="351">
                  <c:v>5.8505555555555562</c:v>
                </c:pt>
                <c:pt idx="352">
                  <c:v>5.8672222222222228</c:v>
                </c:pt>
                <c:pt idx="353">
                  <c:v>5.8838888888888894</c:v>
                </c:pt>
                <c:pt idx="354">
                  <c:v>5.900555555555556</c:v>
                </c:pt>
                <c:pt idx="355">
                  <c:v>5.9172222222222226</c:v>
                </c:pt>
                <c:pt idx="356">
                  <c:v>5.9338888888888892</c:v>
                </c:pt>
                <c:pt idx="357">
                  <c:v>5.9505555555555558</c:v>
                </c:pt>
                <c:pt idx="358">
                  <c:v>5.9672222222222224</c:v>
                </c:pt>
                <c:pt idx="359">
                  <c:v>5.983888888888889</c:v>
                </c:pt>
                <c:pt idx="360">
                  <c:v>6.0005555555555556</c:v>
                </c:pt>
                <c:pt idx="361">
                  <c:v>6.0172222222222222</c:v>
                </c:pt>
                <c:pt idx="362">
                  <c:v>6.0338888888888897</c:v>
                </c:pt>
                <c:pt idx="363">
                  <c:v>6.0505555555555564</c:v>
                </c:pt>
                <c:pt idx="364">
                  <c:v>6.067222222222223</c:v>
                </c:pt>
                <c:pt idx="365">
                  <c:v>6.0838888888888896</c:v>
                </c:pt>
                <c:pt idx="366">
                  <c:v>6.1005555555555562</c:v>
                </c:pt>
                <c:pt idx="367">
                  <c:v>6.1172222222222228</c:v>
                </c:pt>
                <c:pt idx="368">
                  <c:v>6.1338888888888894</c:v>
                </c:pt>
                <c:pt idx="369">
                  <c:v>6.150555555555556</c:v>
                </c:pt>
                <c:pt idx="370">
                  <c:v>6.1672222222222226</c:v>
                </c:pt>
                <c:pt idx="371">
                  <c:v>6.1838888888888892</c:v>
                </c:pt>
                <c:pt idx="372">
                  <c:v>6.2005555555555558</c:v>
                </c:pt>
                <c:pt idx="373">
                  <c:v>6.2172222222222224</c:v>
                </c:pt>
                <c:pt idx="374">
                  <c:v>6.233888888888889</c:v>
                </c:pt>
                <c:pt idx="375">
                  <c:v>6.2505555555555556</c:v>
                </c:pt>
                <c:pt idx="376">
                  <c:v>6.2672222222222222</c:v>
                </c:pt>
                <c:pt idx="377">
                  <c:v>6.2838888888888897</c:v>
                </c:pt>
                <c:pt idx="378">
                  <c:v>6.3005555555555564</c:v>
                </c:pt>
                <c:pt idx="379">
                  <c:v>6.317222222222223</c:v>
                </c:pt>
                <c:pt idx="380">
                  <c:v>6.3338888888888896</c:v>
                </c:pt>
                <c:pt idx="381">
                  <c:v>6.3505555555555562</c:v>
                </c:pt>
                <c:pt idx="382">
                  <c:v>6.3672222222222228</c:v>
                </c:pt>
                <c:pt idx="383">
                  <c:v>6.3838888888888894</c:v>
                </c:pt>
                <c:pt idx="384">
                  <c:v>6.400555555555556</c:v>
                </c:pt>
                <c:pt idx="385">
                  <c:v>6.4172222222222226</c:v>
                </c:pt>
                <c:pt idx="386">
                  <c:v>6.4338888888888892</c:v>
                </c:pt>
                <c:pt idx="387">
                  <c:v>6.4505555555555558</c:v>
                </c:pt>
                <c:pt idx="388">
                  <c:v>6.4672222222222224</c:v>
                </c:pt>
                <c:pt idx="389">
                  <c:v>6.483888888888889</c:v>
                </c:pt>
                <c:pt idx="390">
                  <c:v>6.5005555555555556</c:v>
                </c:pt>
                <c:pt idx="391">
                  <c:v>6.5172222222222222</c:v>
                </c:pt>
                <c:pt idx="392">
                  <c:v>6.5338888888888897</c:v>
                </c:pt>
                <c:pt idx="393">
                  <c:v>6.5505555555555564</c:v>
                </c:pt>
                <c:pt idx="394">
                  <c:v>6.567222222222223</c:v>
                </c:pt>
                <c:pt idx="395">
                  <c:v>6.5838888888888896</c:v>
                </c:pt>
                <c:pt idx="396">
                  <c:v>6.6008333333333331</c:v>
                </c:pt>
                <c:pt idx="397">
                  <c:v>6.6172222222222228</c:v>
                </c:pt>
                <c:pt idx="398">
                  <c:v>6.6341666666666672</c:v>
                </c:pt>
                <c:pt idx="399">
                  <c:v>6.650555555555556</c:v>
                </c:pt>
                <c:pt idx="400">
                  <c:v>6.6675000000000004</c:v>
                </c:pt>
                <c:pt idx="401">
                  <c:v>6.6838888888888892</c:v>
                </c:pt>
                <c:pt idx="402">
                  <c:v>6.7008333333333336</c:v>
                </c:pt>
                <c:pt idx="403">
                  <c:v>6.7172222222222224</c:v>
                </c:pt>
                <c:pt idx="404">
                  <c:v>6.7341666666666669</c:v>
                </c:pt>
                <c:pt idx="405">
                  <c:v>6.7508333333333335</c:v>
                </c:pt>
                <c:pt idx="406">
                  <c:v>6.7672222222222222</c:v>
                </c:pt>
                <c:pt idx="407">
                  <c:v>6.7841666666666667</c:v>
                </c:pt>
                <c:pt idx="408">
                  <c:v>6.8005555555555564</c:v>
                </c:pt>
                <c:pt idx="409">
                  <c:v>6.8174999999999999</c:v>
                </c:pt>
                <c:pt idx="410">
                  <c:v>6.8338888888888896</c:v>
                </c:pt>
                <c:pt idx="411">
                  <c:v>6.8508333333333331</c:v>
                </c:pt>
                <c:pt idx="412">
                  <c:v>6.8672222222222228</c:v>
                </c:pt>
                <c:pt idx="413">
                  <c:v>6.8841666666666672</c:v>
                </c:pt>
                <c:pt idx="414">
                  <c:v>6.9008333333333338</c:v>
                </c:pt>
                <c:pt idx="415">
                  <c:v>6.9175000000000004</c:v>
                </c:pt>
                <c:pt idx="416">
                  <c:v>6.934166666666667</c:v>
                </c:pt>
                <c:pt idx="417">
                  <c:v>6.9508333333333336</c:v>
                </c:pt>
                <c:pt idx="418">
                  <c:v>6.9675000000000002</c:v>
                </c:pt>
                <c:pt idx="419">
                  <c:v>6.9841666666666669</c:v>
                </c:pt>
                <c:pt idx="420">
                  <c:v>7.0008333333333335</c:v>
                </c:pt>
                <c:pt idx="421">
                  <c:v>7.0175000000000001</c:v>
                </c:pt>
                <c:pt idx="422">
                  <c:v>7.0341666666666667</c:v>
                </c:pt>
                <c:pt idx="423">
                  <c:v>7.0508333333333333</c:v>
                </c:pt>
                <c:pt idx="424">
                  <c:v>7.0674999999999999</c:v>
                </c:pt>
                <c:pt idx="425">
                  <c:v>7.0841666666666665</c:v>
                </c:pt>
                <c:pt idx="426">
                  <c:v>7.1008333333333331</c:v>
                </c:pt>
                <c:pt idx="427">
                  <c:v>7.1175000000000006</c:v>
                </c:pt>
                <c:pt idx="428">
                  <c:v>7.1341666666666672</c:v>
                </c:pt>
                <c:pt idx="429">
                  <c:v>7.1508333333333338</c:v>
                </c:pt>
                <c:pt idx="430">
                  <c:v>7.1675000000000004</c:v>
                </c:pt>
                <c:pt idx="431">
                  <c:v>7.184166666666667</c:v>
                </c:pt>
                <c:pt idx="432">
                  <c:v>7.2008333333333336</c:v>
                </c:pt>
                <c:pt idx="433">
                  <c:v>7.2175000000000002</c:v>
                </c:pt>
                <c:pt idx="434">
                  <c:v>7.2341666666666669</c:v>
                </c:pt>
                <c:pt idx="435">
                  <c:v>7.2508333333333335</c:v>
                </c:pt>
                <c:pt idx="436">
                  <c:v>7.2675000000000001</c:v>
                </c:pt>
                <c:pt idx="437">
                  <c:v>7.2841666666666667</c:v>
                </c:pt>
                <c:pt idx="438">
                  <c:v>7.3008333333333333</c:v>
                </c:pt>
                <c:pt idx="439">
                  <c:v>7.3174999999999999</c:v>
                </c:pt>
                <c:pt idx="440">
                  <c:v>7.3341666666666665</c:v>
                </c:pt>
                <c:pt idx="441">
                  <c:v>7.3508333333333331</c:v>
                </c:pt>
                <c:pt idx="442">
                  <c:v>7.3675000000000006</c:v>
                </c:pt>
                <c:pt idx="443">
                  <c:v>7.3841666666666672</c:v>
                </c:pt>
                <c:pt idx="444">
                  <c:v>7.4008333333333338</c:v>
                </c:pt>
                <c:pt idx="445">
                  <c:v>7.4175000000000004</c:v>
                </c:pt>
                <c:pt idx="446">
                  <c:v>7.434166666666667</c:v>
                </c:pt>
                <c:pt idx="447">
                  <c:v>7.4508333333333336</c:v>
                </c:pt>
                <c:pt idx="448">
                  <c:v>7.4675000000000002</c:v>
                </c:pt>
                <c:pt idx="449">
                  <c:v>7.4841666666666669</c:v>
                </c:pt>
                <c:pt idx="450">
                  <c:v>7.5008333333333335</c:v>
                </c:pt>
                <c:pt idx="451">
                  <c:v>7.5175000000000001</c:v>
                </c:pt>
                <c:pt idx="452">
                  <c:v>7.5341666666666667</c:v>
                </c:pt>
                <c:pt idx="453">
                  <c:v>7.5508333333333333</c:v>
                </c:pt>
                <c:pt idx="454">
                  <c:v>7.5674999999999999</c:v>
                </c:pt>
                <c:pt idx="455">
                  <c:v>7.5841666666666665</c:v>
                </c:pt>
                <c:pt idx="456">
                  <c:v>7.6008333333333331</c:v>
                </c:pt>
                <c:pt idx="457">
                  <c:v>7.6175000000000006</c:v>
                </c:pt>
                <c:pt idx="458">
                  <c:v>7.6341666666666672</c:v>
                </c:pt>
                <c:pt idx="459">
                  <c:v>7.6508333333333338</c:v>
                </c:pt>
                <c:pt idx="460">
                  <c:v>7.6675000000000004</c:v>
                </c:pt>
                <c:pt idx="461">
                  <c:v>7.684166666666667</c:v>
                </c:pt>
                <c:pt idx="462">
                  <c:v>7.7008333333333336</c:v>
                </c:pt>
                <c:pt idx="463">
                  <c:v>7.7175000000000002</c:v>
                </c:pt>
                <c:pt idx="464">
                  <c:v>7.7341666666666669</c:v>
                </c:pt>
                <c:pt idx="465">
                  <c:v>7.7508333333333335</c:v>
                </c:pt>
                <c:pt idx="466">
                  <c:v>7.7675000000000001</c:v>
                </c:pt>
                <c:pt idx="467">
                  <c:v>7.7841666666666667</c:v>
                </c:pt>
                <c:pt idx="468">
                  <c:v>7.8008333333333333</c:v>
                </c:pt>
                <c:pt idx="469">
                  <c:v>7.8174999999999999</c:v>
                </c:pt>
                <c:pt idx="470">
                  <c:v>7.8341666666666665</c:v>
                </c:pt>
                <c:pt idx="471">
                  <c:v>7.8508333333333331</c:v>
                </c:pt>
                <c:pt idx="472">
                  <c:v>7.8675000000000006</c:v>
                </c:pt>
                <c:pt idx="473">
                  <c:v>7.8841666666666672</c:v>
                </c:pt>
                <c:pt idx="474">
                  <c:v>7.9008333333333338</c:v>
                </c:pt>
                <c:pt idx="475">
                  <c:v>7.9175000000000004</c:v>
                </c:pt>
                <c:pt idx="476">
                  <c:v>7.934166666666667</c:v>
                </c:pt>
                <c:pt idx="477">
                  <c:v>7.9508333333333336</c:v>
                </c:pt>
                <c:pt idx="478">
                  <c:v>7.9675000000000002</c:v>
                </c:pt>
                <c:pt idx="479">
                  <c:v>7.9841666666666669</c:v>
                </c:pt>
                <c:pt idx="480">
                  <c:v>8.0008333333333344</c:v>
                </c:pt>
                <c:pt idx="481">
                  <c:v>8.0175000000000001</c:v>
                </c:pt>
                <c:pt idx="482">
                  <c:v>8.0341666666666676</c:v>
                </c:pt>
                <c:pt idx="483">
                  <c:v>8.0508333333333333</c:v>
                </c:pt>
                <c:pt idx="484">
                  <c:v>8.0675000000000008</c:v>
                </c:pt>
                <c:pt idx="485">
                  <c:v>8.0841666666666665</c:v>
                </c:pt>
                <c:pt idx="486">
                  <c:v>8.100833333333334</c:v>
                </c:pt>
                <c:pt idx="487">
                  <c:v>8.1174999999999997</c:v>
                </c:pt>
                <c:pt idx="488">
                  <c:v>8.1341666666666672</c:v>
                </c:pt>
                <c:pt idx="489">
                  <c:v>8.1508333333333329</c:v>
                </c:pt>
                <c:pt idx="490">
                  <c:v>8.1675000000000004</c:v>
                </c:pt>
                <c:pt idx="491">
                  <c:v>8.1841666666666661</c:v>
                </c:pt>
                <c:pt idx="492">
                  <c:v>8.2008333333333336</c:v>
                </c:pt>
                <c:pt idx="493">
                  <c:v>8.2174999999999994</c:v>
                </c:pt>
                <c:pt idx="494">
                  <c:v>8.2341666666666669</c:v>
                </c:pt>
                <c:pt idx="495">
                  <c:v>8.2508333333333344</c:v>
                </c:pt>
                <c:pt idx="496">
                  <c:v>8.2675000000000001</c:v>
                </c:pt>
                <c:pt idx="497">
                  <c:v>8.2841666666666676</c:v>
                </c:pt>
                <c:pt idx="498">
                  <c:v>8.3008333333333333</c:v>
                </c:pt>
                <c:pt idx="499">
                  <c:v>8.3175000000000008</c:v>
                </c:pt>
                <c:pt idx="500">
                  <c:v>8.3341666666666665</c:v>
                </c:pt>
                <c:pt idx="501">
                  <c:v>8.350833333333334</c:v>
                </c:pt>
                <c:pt idx="502">
                  <c:v>8.3674999999999997</c:v>
                </c:pt>
                <c:pt idx="503">
                  <c:v>8.3841666666666672</c:v>
                </c:pt>
                <c:pt idx="504">
                  <c:v>8.4008333333333329</c:v>
                </c:pt>
                <c:pt idx="505">
                  <c:v>8.4175000000000004</c:v>
                </c:pt>
                <c:pt idx="506">
                  <c:v>8.4341666666666661</c:v>
                </c:pt>
                <c:pt idx="507">
                  <c:v>8.4508333333333336</c:v>
                </c:pt>
                <c:pt idx="508">
                  <c:v>8.4674999999999994</c:v>
                </c:pt>
                <c:pt idx="509">
                  <c:v>8.4841666666666669</c:v>
                </c:pt>
                <c:pt idx="510">
                  <c:v>8.5008333333333344</c:v>
                </c:pt>
                <c:pt idx="511">
                  <c:v>8.5175000000000001</c:v>
                </c:pt>
                <c:pt idx="512">
                  <c:v>8.5341666666666658</c:v>
                </c:pt>
                <c:pt idx="513">
                  <c:v>8.5508333333333333</c:v>
                </c:pt>
                <c:pt idx="514">
                  <c:v>8.567499999999999</c:v>
                </c:pt>
                <c:pt idx="515">
                  <c:v>8.5841666666666665</c:v>
                </c:pt>
                <c:pt idx="516">
                  <c:v>8.6008333333333322</c:v>
                </c:pt>
                <c:pt idx="517">
                  <c:v>8.6174999999999997</c:v>
                </c:pt>
                <c:pt idx="518">
                  <c:v>8.6341666666666654</c:v>
                </c:pt>
                <c:pt idx="519">
                  <c:v>8.6508333333333329</c:v>
                </c:pt>
                <c:pt idx="520">
                  <c:v>8.6674999999999986</c:v>
                </c:pt>
                <c:pt idx="521">
                  <c:v>8.6841666666666661</c:v>
                </c:pt>
                <c:pt idx="522">
                  <c:v>8.7008333333333319</c:v>
                </c:pt>
                <c:pt idx="523">
                  <c:v>8.7174999999999994</c:v>
                </c:pt>
                <c:pt idx="524">
                  <c:v>8.7341666666666651</c:v>
                </c:pt>
                <c:pt idx="525">
                  <c:v>8.7508333333333326</c:v>
                </c:pt>
                <c:pt idx="526">
                  <c:v>8.7675000000000001</c:v>
                </c:pt>
                <c:pt idx="527">
                  <c:v>8.7841666666666658</c:v>
                </c:pt>
                <c:pt idx="528">
                  <c:v>8.8008333333333333</c:v>
                </c:pt>
                <c:pt idx="529">
                  <c:v>8.817499999999999</c:v>
                </c:pt>
                <c:pt idx="530">
                  <c:v>8.8341666666666665</c:v>
                </c:pt>
                <c:pt idx="531">
                  <c:v>8.8508333333333322</c:v>
                </c:pt>
                <c:pt idx="532">
                  <c:v>8.8674999999999997</c:v>
                </c:pt>
                <c:pt idx="533">
                  <c:v>8.8841666666666654</c:v>
                </c:pt>
                <c:pt idx="534">
                  <c:v>8.9008333333333329</c:v>
                </c:pt>
                <c:pt idx="535">
                  <c:v>8.9174999999999986</c:v>
                </c:pt>
                <c:pt idx="536">
                  <c:v>8.9341666666666661</c:v>
                </c:pt>
                <c:pt idx="537">
                  <c:v>8.9508333333333319</c:v>
                </c:pt>
                <c:pt idx="538">
                  <c:v>8.9674999999999994</c:v>
                </c:pt>
                <c:pt idx="539">
                  <c:v>8.9841666666666651</c:v>
                </c:pt>
                <c:pt idx="540">
                  <c:v>9.0008333333333326</c:v>
                </c:pt>
                <c:pt idx="541">
                  <c:v>9.0175000000000001</c:v>
                </c:pt>
                <c:pt idx="542">
                  <c:v>9.0341666666666658</c:v>
                </c:pt>
                <c:pt idx="543">
                  <c:v>9.0508333333333333</c:v>
                </c:pt>
                <c:pt idx="544">
                  <c:v>9.067499999999999</c:v>
                </c:pt>
                <c:pt idx="545">
                  <c:v>9.0841666666666665</c:v>
                </c:pt>
                <c:pt idx="546">
                  <c:v>9.1008333333333322</c:v>
                </c:pt>
                <c:pt idx="547">
                  <c:v>9.1174999999999997</c:v>
                </c:pt>
                <c:pt idx="548">
                  <c:v>9.1341666666666654</c:v>
                </c:pt>
                <c:pt idx="549">
                  <c:v>9.1508333333333329</c:v>
                </c:pt>
                <c:pt idx="550">
                  <c:v>9.1674999999999986</c:v>
                </c:pt>
                <c:pt idx="551">
                  <c:v>9.1841666666666661</c:v>
                </c:pt>
                <c:pt idx="552">
                  <c:v>9.2008333333333319</c:v>
                </c:pt>
                <c:pt idx="553">
                  <c:v>9.2174999999999994</c:v>
                </c:pt>
                <c:pt idx="554">
                  <c:v>9.2341666666666651</c:v>
                </c:pt>
                <c:pt idx="555">
                  <c:v>9.2508333333333326</c:v>
                </c:pt>
                <c:pt idx="556">
                  <c:v>9.2675000000000001</c:v>
                </c:pt>
                <c:pt idx="557">
                  <c:v>9.2841666666666658</c:v>
                </c:pt>
                <c:pt idx="558">
                  <c:v>9.3008333333333333</c:v>
                </c:pt>
                <c:pt idx="559">
                  <c:v>9.317499999999999</c:v>
                </c:pt>
                <c:pt idx="560">
                  <c:v>9.3341666666666665</c:v>
                </c:pt>
                <c:pt idx="561">
                  <c:v>9.3508333333333322</c:v>
                </c:pt>
                <c:pt idx="562">
                  <c:v>9.367222222222221</c:v>
                </c:pt>
                <c:pt idx="563">
                  <c:v>9.3838888888888885</c:v>
                </c:pt>
                <c:pt idx="564">
                  <c:v>9.4005555555555542</c:v>
                </c:pt>
                <c:pt idx="565">
                  <c:v>9.4172222222222217</c:v>
                </c:pt>
                <c:pt idx="566">
                  <c:v>9.4338888888888892</c:v>
                </c:pt>
                <c:pt idx="567">
                  <c:v>9.4505555555555549</c:v>
                </c:pt>
                <c:pt idx="568">
                  <c:v>9.4672222222222224</c:v>
                </c:pt>
                <c:pt idx="569">
                  <c:v>9.4838888888888881</c:v>
                </c:pt>
                <c:pt idx="570">
                  <c:v>9.5005555555555556</c:v>
                </c:pt>
                <c:pt idx="571">
                  <c:v>9.5172222222222214</c:v>
                </c:pt>
                <c:pt idx="572">
                  <c:v>9.5338888888888889</c:v>
                </c:pt>
                <c:pt idx="573">
                  <c:v>9.5502777777777776</c:v>
                </c:pt>
                <c:pt idx="574">
                  <c:v>9.5669444444444434</c:v>
                </c:pt>
                <c:pt idx="575">
                  <c:v>9.5836111111111109</c:v>
                </c:pt>
                <c:pt idx="576">
                  <c:v>9.6002777777777784</c:v>
                </c:pt>
                <c:pt idx="577">
                  <c:v>9.6169444444444441</c:v>
                </c:pt>
                <c:pt idx="578">
                  <c:v>9.6336111111111116</c:v>
                </c:pt>
                <c:pt idx="579">
                  <c:v>9.6502777777777773</c:v>
                </c:pt>
                <c:pt idx="580">
                  <c:v>9.6669444444444448</c:v>
                </c:pt>
                <c:pt idx="581">
                  <c:v>9.6836111111111105</c:v>
                </c:pt>
                <c:pt idx="582">
                  <c:v>9.700277777777778</c:v>
                </c:pt>
                <c:pt idx="583">
                  <c:v>9.7169444444444437</c:v>
                </c:pt>
                <c:pt idx="584">
                  <c:v>9.7336111111111112</c:v>
                </c:pt>
                <c:pt idx="585">
                  <c:v>9.7502777777777769</c:v>
                </c:pt>
                <c:pt idx="586">
                  <c:v>9.7669444444444444</c:v>
                </c:pt>
                <c:pt idx="587">
                  <c:v>9.7836111111111101</c:v>
                </c:pt>
                <c:pt idx="588">
                  <c:v>9.8002777777777776</c:v>
                </c:pt>
                <c:pt idx="589">
                  <c:v>9.8169444444444434</c:v>
                </c:pt>
                <c:pt idx="590">
                  <c:v>9.8336111111111109</c:v>
                </c:pt>
                <c:pt idx="591">
                  <c:v>9.8502777777777784</c:v>
                </c:pt>
                <c:pt idx="592">
                  <c:v>9.8669444444444441</c:v>
                </c:pt>
                <c:pt idx="593">
                  <c:v>9.8836111111111116</c:v>
                </c:pt>
                <c:pt idx="594">
                  <c:v>9.9002777777777773</c:v>
                </c:pt>
                <c:pt idx="595">
                  <c:v>9.9169444444444448</c:v>
                </c:pt>
                <c:pt idx="596">
                  <c:v>9.9336111111111105</c:v>
                </c:pt>
                <c:pt idx="597">
                  <c:v>9.950277777777778</c:v>
                </c:pt>
                <c:pt idx="598">
                  <c:v>9.9669444444444437</c:v>
                </c:pt>
                <c:pt idx="599">
                  <c:v>9.9836111111111112</c:v>
                </c:pt>
                <c:pt idx="600">
                  <c:v>10.000277777777777</c:v>
                </c:pt>
                <c:pt idx="601">
                  <c:v>10.016944444444444</c:v>
                </c:pt>
                <c:pt idx="602">
                  <c:v>10.03361111111111</c:v>
                </c:pt>
                <c:pt idx="603">
                  <c:v>10.050277777777778</c:v>
                </c:pt>
                <c:pt idx="604">
                  <c:v>10.066944444444443</c:v>
                </c:pt>
                <c:pt idx="605">
                  <c:v>10.083611111111111</c:v>
                </c:pt>
                <c:pt idx="606">
                  <c:v>10.100277777777778</c:v>
                </c:pt>
                <c:pt idx="607">
                  <c:v>10.116944444444444</c:v>
                </c:pt>
                <c:pt idx="608">
                  <c:v>10.133611111111112</c:v>
                </c:pt>
                <c:pt idx="609">
                  <c:v>10.150277777777777</c:v>
                </c:pt>
                <c:pt idx="610">
                  <c:v>10.166944444444445</c:v>
                </c:pt>
                <c:pt idx="611">
                  <c:v>10.183611111111111</c:v>
                </c:pt>
                <c:pt idx="612">
                  <c:v>10.200277777777778</c:v>
                </c:pt>
                <c:pt idx="613">
                  <c:v>10.216944444444444</c:v>
                </c:pt>
                <c:pt idx="614">
                  <c:v>10.233611111111111</c:v>
                </c:pt>
                <c:pt idx="615">
                  <c:v>10.250277777777777</c:v>
                </c:pt>
                <c:pt idx="616">
                  <c:v>10.266944444444444</c:v>
                </c:pt>
                <c:pt idx="617">
                  <c:v>10.28361111111111</c:v>
                </c:pt>
                <c:pt idx="618">
                  <c:v>10.300277777777778</c:v>
                </c:pt>
                <c:pt idx="619">
                  <c:v>10.316944444444443</c:v>
                </c:pt>
                <c:pt idx="620">
                  <c:v>10.333611111111111</c:v>
                </c:pt>
                <c:pt idx="621">
                  <c:v>10.350277777777778</c:v>
                </c:pt>
                <c:pt idx="622">
                  <c:v>10.366944444444444</c:v>
                </c:pt>
                <c:pt idx="623">
                  <c:v>10.383611111111112</c:v>
                </c:pt>
                <c:pt idx="624">
                  <c:v>10.400277777777777</c:v>
                </c:pt>
                <c:pt idx="625">
                  <c:v>10.416944444444445</c:v>
                </c:pt>
                <c:pt idx="626">
                  <c:v>10.433611111111111</c:v>
                </c:pt>
                <c:pt idx="627">
                  <c:v>10.450277777777778</c:v>
                </c:pt>
                <c:pt idx="628">
                  <c:v>10.466944444444444</c:v>
                </c:pt>
                <c:pt idx="629">
                  <c:v>10.483611111111111</c:v>
                </c:pt>
                <c:pt idx="630">
                  <c:v>10.500277777777777</c:v>
                </c:pt>
                <c:pt idx="631">
                  <c:v>10.516944444444444</c:v>
                </c:pt>
                <c:pt idx="632">
                  <c:v>10.53361111111111</c:v>
                </c:pt>
                <c:pt idx="633">
                  <c:v>10.550277777777778</c:v>
                </c:pt>
                <c:pt idx="634">
                  <c:v>10.566944444444443</c:v>
                </c:pt>
                <c:pt idx="635">
                  <c:v>10.583611111111111</c:v>
                </c:pt>
                <c:pt idx="636">
                  <c:v>10.600277777777778</c:v>
                </c:pt>
                <c:pt idx="637">
                  <c:v>10.616944444444444</c:v>
                </c:pt>
                <c:pt idx="638">
                  <c:v>10.633611111111112</c:v>
                </c:pt>
                <c:pt idx="639">
                  <c:v>10.650277777777777</c:v>
                </c:pt>
                <c:pt idx="640">
                  <c:v>10.666944444444445</c:v>
                </c:pt>
                <c:pt idx="641">
                  <c:v>10.683611111111111</c:v>
                </c:pt>
                <c:pt idx="642">
                  <c:v>10.700277777777778</c:v>
                </c:pt>
                <c:pt idx="643">
                  <c:v>10.716944444444444</c:v>
                </c:pt>
                <c:pt idx="644">
                  <c:v>10.733611111111111</c:v>
                </c:pt>
                <c:pt idx="645">
                  <c:v>10.750277777777777</c:v>
                </c:pt>
                <c:pt idx="646">
                  <c:v>10.766944444444444</c:v>
                </c:pt>
                <c:pt idx="647">
                  <c:v>10.78361111111111</c:v>
                </c:pt>
                <c:pt idx="648">
                  <c:v>10.800277777777778</c:v>
                </c:pt>
                <c:pt idx="649">
                  <c:v>10.816944444444443</c:v>
                </c:pt>
                <c:pt idx="650">
                  <c:v>10.833611111111111</c:v>
                </c:pt>
                <c:pt idx="651">
                  <c:v>10.850277777777778</c:v>
                </c:pt>
                <c:pt idx="652">
                  <c:v>10.866944444444444</c:v>
                </c:pt>
                <c:pt idx="653">
                  <c:v>10.883611111111112</c:v>
                </c:pt>
                <c:pt idx="654">
                  <c:v>10.900277777777777</c:v>
                </c:pt>
                <c:pt idx="655">
                  <c:v>10.916944444444445</c:v>
                </c:pt>
                <c:pt idx="656">
                  <c:v>10.933611111111111</c:v>
                </c:pt>
                <c:pt idx="657">
                  <c:v>10.950277777777778</c:v>
                </c:pt>
                <c:pt idx="658">
                  <c:v>10.966944444444444</c:v>
                </c:pt>
                <c:pt idx="659">
                  <c:v>10.983611111111111</c:v>
                </c:pt>
                <c:pt idx="660">
                  <c:v>11.000277777777777</c:v>
                </c:pt>
                <c:pt idx="661">
                  <c:v>11.016944444444444</c:v>
                </c:pt>
                <c:pt idx="662">
                  <c:v>11.03361111111111</c:v>
                </c:pt>
                <c:pt idx="663">
                  <c:v>11.050277777777778</c:v>
                </c:pt>
                <c:pt idx="664">
                  <c:v>11.066944444444443</c:v>
                </c:pt>
                <c:pt idx="665">
                  <c:v>11.083611111111111</c:v>
                </c:pt>
                <c:pt idx="666">
                  <c:v>11.100277777777778</c:v>
                </c:pt>
                <c:pt idx="667">
                  <c:v>11.116944444444444</c:v>
                </c:pt>
                <c:pt idx="668">
                  <c:v>11.133611111111112</c:v>
                </c:pt>
                <c:pt idx="669">
                  <c:v>11.150277777777777</c:v>
                </c:pt>
                <c:pt idx="670">
                  <c:v>11.166944444444445</c:v>
                </c:pt>
                <c:pt idx="671">
                  <c:v>11.183611111111111</c:v>
                </c:pt>
                <c:pt idx="672">
                  <c:v>11.200277777777778</c:v>
                </c:pt>
                <c:pt idx="673">
                  <c:v>11.216944444444444</c:v>
                </c:pt>
                <c:pt idx="674">
                  <c:v>11.233611111111111</c:v>
                </c:pt>
                <c:pt idx="675">
                  <c:v>11.250277777777777</c:v>
                </c:pt>
                <c:pt idx="676">
                  <c:v>11.266944444444444</c:v>
                </c:pt>
                <c:pt idx="677">
                  <c:v>11.28361111111111</c:v>
                </c:pt>
                <c:pt idx="678">
                  <c:v>11.300277777777778</c:v>
                </c:pt>
                <c:pt idx="679">
                  <c:v>11.316944444444443</c:v>
                </c:pt>
                <c:pt idx="680">
                  <c:v>11.333611111111111</c:v>
                </c:pt>
                <c:pt idx="681">
                  <c:v>11.350277777777778</c:v>
                </c:pt>
                <c:pt idx="682">
                  <c:v>11.366944444444444</c:v>
                </c:pt>
                <c:pt idx="683">
                  <c:v>11.383611111111112</c:v>
                </c:pt>
                <c:pt idx="684">
                  <c:v>11.400277777777777</c:v>
                </c:pt>
                <c:pt idx="685">
                  <c:v>11.416944444444445</c:v>
                </c:pt>
                <c:pt idx="686">
                  <c:v>11.433611111111111</c:v>
                </c:pt>
                <c:pt idx="687">
                  <c:v>11.450277777777778</c:v>
                </c:pt>
                <c:pt idx="688">
                  <c:v>11.466944444444444</c:v>
                </c:pt>
                <c:pt idx="689">
                  <c:v>11.483611111111111</c:v>
                </c:pt>
                <c:pt idx="690">
                  <c:v>11.500277777777777</c:v>
                </c:pt>
                <c:pt idx="691">
                  <c:v>11.516944444444444</c:v>
                </c:pt>
                <c:pt idx="692">
                  <c:v>11.53361111111111</c:v>
                </c:pt>
                <c:pt idx="693">
                  <c:v>11.550277777777778</c:v>
                </c:pt>
                <c:pt idx="694">
                  <c:v>11.566944444444443</c:v>
                </c:pt>
                <c:pt idx="695">
                  <c:v>11.583611111111111</c:v>
                </c:pt>
                <c:pt idx="696">
                  <c:v>11.600277777777778</c:v>
                </c:pt>
                <c:pt idx="697">
                  <c:v>11.616944444444444</c:v>
                </c:pt>
                <c:pt idx="698">
                  <c:v>11.633611111111112</c:v>
                </c:pt>
                <c:pt idx="699">
                  <c:v>11.650277777777777</c:v>
                </c:pt>
                <c:pt idx="700">
                  <c:v>11.666944444444445</c:v>
                </c:pt>
                <c:pt idx="701">
                  <c:v>11.683611111111111</c:v>
                </c:pt>
                <c:pt idx="702">
                  <c:v>11.700277777777778</c:v>
                </c:pt>
                <c:pt idx="703">
                  <c:v>11.716944444444444</c:v>
                </c:pt>
                <c:pt idx="704">
                  <c:v>11.733611111111111</c:v>
                </c:pt>
                <c:pt idx="705">
                  <c:v>11.750277777777777</c:v>
                </c:pt>
                <c:pt idx="706">
                  <c:v>11.766944444444444</c:v>
                </c:pt>
                <c:pt idx="707">
                  <c:v>11.78361111111111</c:v>
                </c:pt>
                <c:pt idx="708">
                  <c:v>11.800277777777778</c:v>
                </c:pt>
                <c:pt idx="709">
                  <c:v>11.816944444444443</c:v>
                </c:pt>
                <c:pt idx="710">
                  <c:v>11.833611111111111</c:v>
                </c:pt>
                <c:pt idx="711">
                  <c:v>11.850277777777778</c:v>
                </c:pt>
                <c:pt idx="712">
                  <c:v>11.866944444444444</c:v>
                </c:pt>
                <c:pt idx="713">
                  <c:v>11.883611111111112</c:v>
                </c:pt>
                <c:pt idx="714">
                  <c:v>11.900277777777777</c:v>
                </c:pt>
                <c:pt idx="715">
                  <c:v>11.916944444444445</c:v>
                </c:pt>
                <c:pt idx="716">
                  <c:v>11.933611111111111</c:v>
                </c:pt>
                <c:pt idx="717">
                  <c:v>11.950277777777778</c:v>
                </c:pt>
                <c:pt idx="718">
                  <c:v>11.966944444444444</c:v>
                </c:pt>
                <c:pt idx="719">
                  <c:v>11.983611111111111</c:v>
                </c:pt>
                <c:pt idx="720">
                  <c:v>12.000277777777777</c:v>
                </c:pt>
                <c:pt idx="721">
                  <c:v>12.016944444444444</c:v>
                </c:pt>
                <c:pt idx="722">
                  <c:v>12.03361111111111</c:v>
                </c:pt>
                <c:pt idx="723">
                  <c:v>12.050277777777778</c:v>
                </c:pt>
                <c:pt idx="724">
                  <c:v>12.066944444444443</c:v>
                </c:pt>
                <c:pt idx="725">
                  <c:v>12.083611111111111</c:v>
                </c:pt>
                <c:pt idx="726">
                  <c:v>12.100277777777778</c:v>
                </c:pt>
                <c:pt idx="727">
                  <c:v>12.116944444444444</c:v>
                </c:pt>
                <c:pt idx="728">
                  <c:v>12.133611111111112</c:v>
                </c:pt>
                <c:pt idx="729">
                  <c:v>12.150277777777777</c:v>
                </c:pt>
                <c:pt idx="730">
                  <c:v>12.166944444444445</c:v>
                </c:pt>
                <c:pt idx="731">
                  <c:v>12.183611111111111</c:v>
                </c:pt>
                <c:pt idx="732">
                  <c:v>12.200277777777778</c:v>
                </c:pt>
                <c:pt idx="733">
                  <c:v>12.216944444444444</c:v>
                </c:pt>
                <c:pt idx="734">
                  <c:v>12.233611111111111</c:v>
                </c:pt>
                <c:pt idx="735">
                  <c:v>12.250277777777777</c:v>
                </c:pt>
                <c:pt idx="736">
                  <c:v>12.266944444444444</c:v>
                </c:pt>
                <c:pt idx="737">
                  <c:v>12.28361111111111</c:v>
                </c:pt>
                <c:pt idx="738">
                  <c:v>12.300277777777778</c:v>
                </c:pt>
                <c:pt idx="739">
                  <c:v>12.316944444444443</c:v>
                </c:pt>
                <c:pt idx="740">
                  <c:v>12.333611111111111</c:v>
                </c:pt>
                <c:pt idx="741">
                  <c:v>12.350277777777778</c:v>
                </c:pt>
                <c:pt idx="742">
                  <c:v>12.366944444444444</c:v>
                </c:pt>
                <c:pt idx="743">
                  <c:v>12.383611111111112</c:v>
                </c:pt>
                <c:pt idx="744">
                  <c:v>12.400277777777777</c:v>
                </c:pt>
                <c:pt idx="745">
                  <c:v>12.416944444444445</c:v>
                </c:pt>
                <c:pt idx="746">
                  <c:v>12.433611111111111</c:v>
                </c:pt>
                <c:pt idx="747">
                  <c:v>12.450277777777778</c:v>
                </c:pt>
                <c:pt idx="748">
                  <c:v>12.466944444444444</c:v>
                </c:pt>
                <c:pt idx="749">
                  <c:v>12.483611111111111</c:v>
                </c:pt>
                <c:pt idx="750">
                  <c:v>12.500277777777777</c:v>
                </c:pt>
                <c:pt idx="751">
                  <c:v>12.516944444444444</c:v>
                </c:pt>
                <c:pt idx="752">
                  <c:v>12.53361111111111</c:v>
                </c:pt>
                <c:pt idx="753">
                  <c:v>12.550277777777778</c:v>
                </c:pt>
                <c:pt idx="754">
                  <c:v>12.566944444444443</c:v>
                </c:pt>
                <c:pt idx="755">
                  <c:v>12.583611111111111</c:v>
                </c:pt>
                <c:pt idx="756">
                  <c:v>12.600277777777778</c:v>
                </c:pt>
                <c:pt idx="757">
                  <c:v>12.616944444444444</c:v>
                </c:pt>
                <c:pt idx="758">
                  <c:v>12.633611111111112</c:v>
                </c:pt>
                <c:pt idx="759">
                  <c:v>12.650277777777777</c:v>
                </c:pt>
                <c:pt idx="760">
                  <c:v>12.666944444444445</c:v>
                </c:pt>
                <c:pt idx="761">
                  <c:v>12.683611111111111</c:v>
                </c:pt>
                <c:pt idx="762">
                  <c:v>12.700277777777778</c:v>
                </c:pt>
                <c:pt idx="763">
                  <c:v>12.716944444444444</c:v>
                </c:pt>
                <c:pt idx="764">
                  <c:v>12.733611111111111</c:v>
                </c:pt>
                <c:pt idx="765">
                  <c:v>12.750277777777777</c:v>
                </c:pt>
                <c:pt idx="766">
                  <c:v>12.766944444444444</c:v>
                </c:pt>
                <c:pt idx="767">
                  <c:v>12.78361111111111</c:v>
                </c:pt>
                <c:pt idx="768">
                  <c:v>12.800277777777778</c:v>
                </c:pt>
                <c:pt idx="769">
                  <c:v>12.816944444444443</c:v>
                </c:pt>
                <c:pt idx="770">
                  <c:v>12.833611111111111</c:v>
                </c:pt>
                <c:pt idx="771">
                  <c:v>12.850277777777778</c:v>
                </c:pt>
                <c:pt idx="772">
                  <c:v>12.866944444444444</c:v>
                </c:pt>
                <c:pt idx="773">
                  <c:v>12.883611111111112</c:v>
                </c:pt>
                <c:pt idx="774">
                  <c:v>12.900277777777777</c:v>
                </c:pt>
                <c:pt idx="775">
                  <c:v>12.916944444444445</c:v>
                </c:pt>
                <c:pt idx="776">
                  <c:v>12.933611111111111</c:v>
                </c:pt>
                <c:pt idx="777">
                  <c:v>12.950277777777778</c:v>
                </c:pt>
                <c:pt idx="778">
                  <c:v>12.966944444444444</c:v>
                </c:pt>
                <c:pt idx="779">
                  <c:v>12.983611111111111</c:v>
                </c:pt>
                <c:pt idx="780">
                  <c:v>13.000277777777777</c:v>
                </c:pt>
                <c:pt idx="781">
                  <c:v>13.016944444444444</c:v>
                </c:pt>
                <c:pt idx="782">
                  <c:v>13.03361111111111</c:v>
                </c:pt>
                <c:pt idx="783">
                  <c:v>13.050277777777778</c:v>
                </c:pt>
                <c:pt idx="784">
                  <c:v>13.066944444444443</c:v>
                </c:pt>
                <c:pt idx="785">
                  <c:v>13.083611111111111</c:v>
                </c:pt>
                <c:pt idx="786">
                  <c:v>13.100277777777778</c:v>
                </c:pt>
                <c:pt idx="787">
                  <c:v>13.116944444444444</c:v>
                </c:pt>
                <c:pt idx="788">
                  <c:v>13.133611111111112</c:v>
                </c:pt>
                <c:pt idx="789">
                  <c:v>13.150277777777777</c:v>
                </c:pt>
                <c:pt idx="790">
                  <c:v>13.166944444444445</c:v>
                </c:pt>
                <c:pt idx="791">
                  <c:v>13.183611111111111</c:v>
                </c:pt>
                <c:pt idx="792">
                  <c:v>13.200277777777778</c:v>
                </c:pt>
                <c:pt idx="793">
                  <c:v>13.216944444444444</c:v>
                </c:pt>
                <c:pt idx="794">
                  <c:v>13.233611111111111</c:v>
                </c:pt>
                <c:pt idx="795">
                  <c:v>13.250277777777777</c:v>
                </c:pt>
                <c:pt idx="796">
                  <c:v>13.266944444444444</c:v>
                </c:pt>
                <c:pt idx="797">
                  <c:v>13.28361111111111</c:v>
                </c:pt>
                <c:pt idx="798">
                  <c:v>13.300277777777778</c:v>
                </c:pt>
                <c:pt idx="799">
                  <c:v>13.316944444444443</c:v>
                </c:pt>
                <c:pt idx="800">
                  <c:v>13.333611111111111</c:v>
                </c:pt>
                <c:pt idx="801">
                  <c:v>13.350277777777778</c:v>
                </c:pt>
                <c:pt idx="802">
                  <c:v>13.366944444444444</c:v>
                </c:pt>
                <c:pt idx="803">
                  <c:v>13.383611111111112</c:v>
                </c:pt>
                <c:pt idx="804">
                  <c:v>13.400277777777777</c:v>
                </c:pt>
                <c:pt idx="805">
                  <c:v>13.416944444444445</c:v>
                </c:pt>
                <c:pt idx="806">
                  <c:v>13.433611111111111</c:v>
                </c:pt>
                <c:pt idx="807">
                  <c:v>13.450277777777778</c:v>
                </c:pt>
                <c:pt idx="808">
                  <c:v>13.466944444444444</c:v>
                </c:pt>
                <c:pt idx="809">
                  <c:v>13.483611111111111</c:v>
                </c:pt>
                <c:pt idx="810">
                  <c:v>13.500277777777777</c:v>
                </c:pt>
                <c:pt idx="811">
                  <c:v>13.516944444444444</c:v>
                </c:pt>
                <c:pt idx="812">
                  <c:v>13.53361111111111</c:v>
                </c:pt>
                <c:pt idx="813">
                  <c:v>13.550277777777778</c:v>
                </c:pt>
                <c:pt idx="814">
                  <c:v>13.566944444444443</c:v>
                </c:pt>
                <c:pt idx="815">
                  <c:v>13.583611111111111</c:v>
                </c:pt>
                <c:pt idx="816">
                  <c:v>13.600277777777778</c:v>
                </c:pt>
                <c:pt idx="817">
                  <c:v>13.616944444444444</c:v>
                </c:pt>
                <c:pt idx="818">
                  <c:v>13.633611111111112</c:v>
                </c:pt>
                <c:pt idx="819">
                  <c:v>13.650277777777777</c:v>
                </c:pt>
                <c:pt idx="820">
                  <c:v>13.666944444444445</c:v>
                </c:pt>
                <c:pt idx="821">
                  <c:v>13.683611111111111</c:v>
                </c:pt>
                <c:pt idx="822">
                  <c:v>13.700277777777778</c:v>
                </c:pt>
                <c:pt idx="823">
                  <c:v>13.716944444444444</c:v>
                </c:pt>
                <c:pt idx="824">
                  <c:v>13.733611111111111</c:v>
                </c:pt>
                <c:pt idx="825">
                  <c:v>13.750277777777777</c:v>
                </c:pt>
                <c:pt idx="826">
                  <c:v>13.766944444444444</c:v>
                </c:pt>
                <c:pt idx="827">
                  <c:v>13.78361111111111</c:v>
                </c:pt>
                <c:pt idx="828">
                  <c:v>13.800277777777778</c:v>
                </c:pt>
                <c:pt idx="829">
                  <c:v>13.816944444444443</c:v>
                </c:pt>
                <c:pt idx="830">
                  <c:v>13.833611111111111</c:v>
                </c:pt>
                <c:pt idx="831">
                  <c:v>13.85</c:v>
                </c:pt>
                <c:pt idx="832">
                  <c:v>13.866944444444444</c:v>
                </c:pt>
                <c:pt idx="833">
                  <c:v>13.883333333333333</c:v>
                </c:pt>
                <c:pt idx="834">
                  <c:v>13.900277777777777</c:v>
                </c:pt>
                <c:pt idx="835">
                  <c:v>13.916944444444445</c:v>
                </c:pt>
                <c:pt idx="836">
                  <c:v>13.933333333333334</c:v>
                </c:pt>
                <c:pt idx="837">
                  <c:v>13.950277777777778</c:v>
                </c:pt>
                <c:pt idx="838">
                  <c:v>13.966666666666667</c:v>
                </c:pt>
                <c:pt idx="839">
                  <c:v>13.983611111111111</c:v>
                </c:pt>
                <c:pt idx="840">
                  <c:v>14</c:v>
                </c:pt>
                <c:pt idx="841">
                  <c:v>14.016944444444444</c:v>
                </c:pt>
                <c:pt idx="842">
                  <c:v>14.033333333333333</c:v>
                </c:pt>
                <c:pt idx="843">
                  <c:v>14.05</c:v>
                </c:pt>
                <c:pt idx="844">
                  <c:v>14.066944444444443</c:v>
                </c:pt>
                <c:pt idx="845">
                  <c:v>14.083333333333334</c:v>
                </c:pt>
                <c:pt idx="846">
                  <c:v>14.100277777777778</c:v>
                </c:pt>
                <c:pt idx="847">
                  <c:v>14.116666666666667</c:v>
                </c:pt>
                <c:pt idx="848">
                  <c:v>14.133333333333333</c:v>
                </c:pt>
                <c:pt idx="849">
                  <c:v>14.15</c:v>
                </c:pt>
                <c:pt idx="850">
                  <c:v>14.166666666666666</c:v>
                </c:pt>
                <c:pt idx="851">
                  <c:v>14.183333333333334</c:v>
                </c:pt>
                <c:pt idx="852">
                  <c:v>14.2</c:v>
                </c:pt>
                <c:pt idx="853">
                  <c:v>14.216666666666667</c:v>
                </c:pt>
                <c:pt idx="854">
                  <c:v>14.233333333333333</c:v>
                </c:pt>
                <c:pt idx="855">
                  <c:v>14.25</c:v>
                </c:pt>
                <c:pt idx="856">
                  <c:v>14.266666666666667</c:v>
                </c:pt>
                <c:pt idx="857">
                  <c:v>14.283333333333333</c:v>
                </c:pt>
                <c:pt idx="858">
                  <c:v>14.3</c:v>
                </c:pt>
                <c:pt idx="859">
                  <c:v>14.316666666666666</c:v>
                </c:pt>
                <c:pt idx="860">
                  <c:v>14.333333333333334</c:v>
                </c:pt>
                <c:pt idx="861">
                  <c:v>14.35</c:v>
                </c:pt>
                <c:pt idx="862">
                  <c:v>14.366666666666667</c:v>
                </c:pt>
                <c:pt idx="863">
                  <c:v>14.383333333333333</c:v>
                </c:pt>
                <c:pt idx="864">
                  <c:v>14.4</c:v>
                </c:pt>
                <c:pt idx="865">
                  <c:v>14.416666666666666</c:v>
                </c:pt>
                <c:pt idx="866">
                  <c:v>14.433333333333334</c:v>
                </c:pt>
                <c:pt idx="867">
                  <c:v>14.45</c:v>
                </c:pt>
                <c:pt idx="868">
                  <c:v>14.466666666666667</c:v>
                </c:pt>
                <c:pt idx="869">
                  <c:v>14.483333333333333</c:v>
                </c:pt>
                <c:pt idx="870">
                  <c:v>14.5</c:v>
                </c:pt>
                <c:pt idx="871">
                  <c:v>14.516666666666667</c:v>
                </c:pt>
                <c:pt idx="872">
                  <c:v>14.533333333333333</c:v>
                </c:pt>
                <c:pt idx="873">
                  <c:v>14.55</c:v>
                </c:pt>
                <c:pt idx="874">
                  <c:v>14.566666666666666</c:v>
                </c:pt>
                <c:pt idx="875">
                  <c:v>14.583333333333334</c:v>
                </c:pt>
                <c:pt idx="876">
                  <c:v>14.6</c:v>
                </c:pt>
                <c:pt idx="877">
                  <c:v>14.616666666666667</c:v>
                </c:pt>
                <c:pt idx="878">
                  <c:v>14.633333333333333</c:v>
                </c:pt>
                <c:pt idx="879">
                  <c:v>14.65</c:v>
                </c:pt>
                <c:pt idx="880">
                  <c:v>14.666666666666666</c:v>
                </c:pt>
                <c:pt idx="881">
                  <c:v>14.683333333333334</c:v>
                </c:pt>
                <c:pt idx="882">
                  <c:v>14.7</c:v>
                </c:pt>
                <c:pt idx="883">
                  <c:v>14.716666666666667</c:v>
                </c:pt>
                <c:pt idx="884">
                  <c:v>14.733333333333333</c:v>
                </c:pt>
                <c:pt idx="885">
                  <c:v>14.75</c:v>
                </c:pt>
                <c:pt idx="886">
                  <c:v>14.766666666666667</c:v>
                </c:pt>
                <c:pt idx="887">
                  <c:v>14.783333333333333</c:v>
                </c:pt>
                <c:pt idx="888">
                  <c:v>14.8</c:v>
                </c:pt>
                <c:pt idx="889">
                  <c:v>14.816666666666666</c:v>
                </c:pt>
                <c:pt idx="890">
                  <c:v>14.833333333333334</c:v>
                </c:pt>
                <c:pt idx="891">
                  <c:v>14.85</c:v>
                </c:pt>
                <c:pt idx="892">
                  <c:v>14.866666666666667</c:v>
                </c:pt>
                <c:pt idx="893">
                  <c:v>14.883333333333333</c:v>
                </c:pt>
                <c:pt idx="894">
                  <c:v>14.9</c:v>
                </c:pt>
                <c:pt idx="895">
                  <c:v>14.916666666666666</c:v>
                </c:pt>
                <c:pt idx="896">
                  <c:v>14.933333333333334</c:v>
                </c:pt>
                <c:pt idx="897">
                  <c:v>14.95</c:v>
                </c:pt>
                <c:pt idx="898">
                  <c:v>14.966666666666667</c:v>
                </c:pt>
                <c:pt idx="899">
                  <c:v>14.983333333333333</c:v>
                </c:pt>
                <c:pt idx="900">
                  <c:v>15</c:v>
                </c:pt>
                <c:pt idx="901">
                  <c:v>15.016666666666667</c:v>
                </c:pt>
                <c:pt idx="902">
                  <c:v>15.033333333333333</c:v>
                </c:pt>
                <c:pt idx="903">
                  <c:v>15.05</c:v>
                </c:pt>
                <c:pt idx="904">
                  <c:v>15.066666666666666</c:v>
                </c:pt>
                <c:pt idx="905">
                  <c:v>15.083333333333334</c:v>
                </c:pt>
                <c:pt idx="906">
                  <c:v>15.1</c:v>
                </c:pt>
                <c:pt idx="907">
                  <c:v>15.116666666666667</c:v>
                </c:pt>
                <c:pt idx="908">
                  <c:v>15.133333333333333</c:v>
                </c:pt>
                <c:pt idx="909">
                  <c:v>15.15</c:v>
                </c:pt>
                <c:pt idx="910">
                  <c:v>15.166666666666666</c:v>
                </c:pt>
                <c:pt idx="911">
                  <c:v>15.183333333333334</c:v>
                </c:pt>
                <c:pt idx="912">
                  <c:v>15.2</c:v>
                </c:pt>
                <c:pt idx="913">
                  <c:v>15.216666666666667</c:v>
                </c:pt>
                <c:pt idx="914">
                  <c:v>15.233333333333333</c:v>
                </c:pt>
                <c:pt idx="915">
                  <c:v>15.25</c:v>
                </c:pt>
                <c:pt idx="916">
                  <c:v>15.266666666666667</c:v>
                </c:pt>
                <c:pt idx="917">
                  <c:v>15.283333333333333</c:v>
                </c:pt>
                <c:pt idx="918">
                  <c:v>15.3</c:v>
                </c:pt>
                <c:pt idx="919">
                  <c:v>15.316666666666666</c:v>
                </c:pt>
                <c:pt idx="920">
                  <c:v>15.333333333333334</c:v>
                </c:pt>
                <c:pt idx="921">
                  <c:v>15.35</c:v>
                </c:pt>
                <c:pt idx="922">
                  <c:v>15.366666666666667</c:v>
                </c:pt>
                <c:pt idx="923">
                  <c:v>15.383333333333333</c:v>
                </c:pt>
                <c:pt idx="924">
                  <c:v>15.4</c:v>
                </c:pt>
                <c:pt idx="925">
                  <c:v>15.416666666666666</c:v>
                </c:pt>
                <c:pt idx="926">
                  <c:v>15.433333333333334</c:v>
                </c:pt>
                <c:pt idx="927">
                  <c:v>15.45</c:v>
                </c:pt>
                <c:pt idx="928">
                  <c:v>15.466666666666667</c:v>
                </c:pt>
                <c:pt idx="929">
                  <c:v>15.483333333333333</c:v>
                </c:pt>
                <c:pt idx="930">
                  <c:v>15.5</c:v>
                </c:pt>
                <c:pt idx="931">
                  <c:v>15.516666666666667</c:v>
                </c:pt>
                <c:pt idx="932">
                  <c:v>15.533333333333333</c:v>
                </c:pt>
                <c:pt idx="933">
                  <c:v>15.55</c:v>
                </c:pt>
                <c:pt idx="934">
                  <c:v>15.566666666666666</c:v>
                </c:pt>
                <c:pt idx="935">
                  <c:v>15.583333333333334</c:v>
                </c:pt>
                <c:pt idx="936">
                  <c:v>15.6</c:v>
                </c:pt>
                <c:pt idx="937">
                  <c:v>15.616666666666667</c:v>
                </c:pt>
                <c:pt idx="938">
                  <c:v>15.633333333333333</c:v>
                </c:pt>
                <c:pt idx="939">
                  <c:v>15.65</c:v>
                </c:pt>
                <c:pt idx="940">
                  <c:v>15.666666666666666</c:v>
                </c:pt>
                <c:pt idx="941">
                  <c:v>15.683333333333334</c:v>
                </c:pt>
                <c:pt idx="942">
                  <c:v>15.7</c:v>
                </c:pt>
                <c:pt idx="943">
                  <c:v>15.716666666666667</c:v>
                </c:pt>
                <c:pt idx="944">
                  <c:v>15.733333333333333</c:v>
                </c:pt>
                <c:pt idx="945">
                  <c:v>15.75</c:v>
                </c:pt>
                <c:pt idx="946">
                  <c:v>15.766666666666667</c:v>
                </c:pt>
                <c:pt idx="947">
                  <c:v>15.783333333333333</c:v>
                </c:pt>
                <c:pt idx="948">
                  <c:v>15.8</c:v>
                </c:pt>
                <c:pt idx="949">
                  <c:v>15.816666666666666</c:v>
                </c:pt>
                <c:pt idx="950">
                  <c:v>15.833333333333334</c:v>
                </c:pt>
                <c:pt idx="951">
                  <c:v>15.85</c:v>
                </c:pt>
                <c:pt idx="952">
                  <c:v>15.866666666666667</c:v>
                </c:pt>
                <c:pt idx="953">
                  <c:v>15.883333333333333</c:v>
                </c:pt>
                <c:pt idx="954">
                  <c:v>15.9</c:v>
                </c:pt>
                <c:pt idx="955">
                  <c:v>15.916666666666666</c:v>
                </c:pt>
                <c:pt idx="956">
                  <c:v>15.933333333333334</c:v>
                </c:pt>
                <c:pt idx="957">
                  <c:v>15.95</c:v>
                </c:pt>
                <c:pt idx="958">
                  <c:v>15.966666666666667</c:v>
                </c:pt>
                <c:pt idx="959">
                  <c:v>15.983333333333333</c:v>
                </c:pt>
                <c:pt idx="960">
                  <c:v>16</c:v>
                </c:pt>
                <c:pt idx="961">
                  <c:v>16.016666666666666</c:v>
                </c:pt>
                <c:pt idx="962">
                  <c:v>16.033333333333335</c:v>
                </c:pt>
                <c:pt idx="963">
                  <c:v>16.05</c:v>
                </c:pt>
                <c:pt idx="964">
                  <c:v>16.066666666666666</c:v>
                </c:pt>
                <c:pt idx="965">
                  <c:v>16.083333333333332</c:v>
                </c:pt>
                <c:pt idx="966">
                  <c:v>16.100000000000001</c:v>
                </c:pt>
                <c:pt idx="967">
                  <c:v>16.116666666666667</c:v>
                </c:pt>
                <c:pt idx="968">
                  <c:v>16.133333333333333</c:v>
                </c:pt>
                <c:pt idx="969">
                  <c:v>16.149999999999999</c:v>
                </c:pt>
                <c:pt idx="970">
                  <c:v>16.166666666666668</c:v>
                </c:pt>
                <c:pt idx="971">
                  <c:v>16.183333333333334</c:v>
                </c:pt>
                <c:pt idx="972">
                  <c:v>16.2</c:v>
                </c:pt>
                <c:pt idx="973">
                  <c:v>16.216666666666665</c:v>
                </c:pt>
                <c:pt idx="974">
                  <c:v>16.233333333333334</c:v>
                </c:pt>
                <c:pt idx="975">
                  <c:v>16.25</c:v>
                </c:pt>
                <c:pt idx="976">
                  <c:v>16.266666666666666</c:v>
                </c:pt>
                <c:pt idx="977">
                  <c:v>16.283333333333335</c:v>
                </c:pt>
                <c:pt idx="978">
                  <c:v>16.3</c:v>
                </c:pt>
                <c:pt idx="979">
                  <c:v>16.316666666666666</c:v>
                </c:pt>
                <c:pt idx="980">
                  <c:v>16.333333333333332</c:v>
                </c:pt>
                <c:pt idx="981">
                  <c:v>16.350000000000001</c:v>
                </c:pt>
                <c:pt idx="982">
                  <c:v>16.366666666666667</c:v>
                </c:pt>
                <c:pt idx="983">
                  <c:v>16.383333333333333</c:v>
                </c:pt>
                <c:pt idx="984">
                  <c:v>16.399999999999999</c:v>
                </c:pt>
                <c:pt idx="985">
                  <c:v>16.416666666666668</c:v>
                </c:pt>
                <c:pt idx="986">
                  <c:v>16.433333333333334</c:v>
                </c:pt>
                <c:pt idx="987">
                  <c:v>16.45</c:v>
                </c:pt>
                <c:pt idx="988">
                  <c:v>16.466666666666665</c:v>
                </c:pt>
                <c:pt idx="989">
                  <c:v>16.483333333333334</c:v>
                </c:pt>
                <c:pt idx="990">
                  <c:v>16.5</c:v>
                </c:pt>
                <c:pt idx="991">
                  <c:v>16.516666666666666</c:v>
                </c:pt>
                <c:pt idx="992">
                  <c:v>16.533333333333335</c:v>
                </c:pt>
                <c:pt idx="993">
                  <c:v>16.55</c:v>
                </c:pt>
                <c:pt idx="994">
                  <c:v>16.566666666666666</c:v>
                </c:pt>
                <c:pt idx="995">
                  <c:v>16.583333333333332</c:v>
                </c:pt>
                <c:pt idx="996">
                  <c:v>16.600000000000001</c:v>
                </c:pt>
                <c:pt idx="997">
                  <c:v>16.616666666666667</c:v>
                </c:pt>
                <c:pt idx="998">
                  <c:v>16.633333333333333</c:v>
                </c:pt>
                <c:pt idx="999">
                  <c:v>16.649999999999999</c:v>
                </c:pt>
                <c:pt idx="1000">
                  <c:v>16.666666666666668</c:v>
                </c:pt>
                <c:pt idx="1001">
                  <c:v>16.683333333333334</c:v>
                </c:pt>
                <c:pt idx="1002">
                  <c:v>16.7</c:v>
                </c:pt>
                <c:pt idx="1003">
                  <c:v>16.716666666666665</c:v>
                </c:pt>
                <c:pt idx="1004">
                  <c:v>16.733333333333334</c:v>
                </c:pt>
                <c:pt idx="1005">
                  <c:v>16.75</c:v>
                </c:pt>
                <c:pt idx="1006">
                  <c:v>16.766666666666666</c:v>
                </c:pt>
                <c:pt idx="1007">
                  <c:v>16.783333333333335</c:v>
                </c:pt>
                <c:pt idx="1008">
                  <c:v>16.8</c:v>
                </c:pt>
                <c:pt idx="1009">
                  <c:v>16.816666666666666</c:v>
                </c:pt>
                <c:pt idx="1010">
                  <c:v>16.833333333333332</c:v>
                </c:pt>
                <c:pt idx="1011">
                  <c:v>16.850000000000001</c:v>
                </c:pt>
                <c:pt idx="1012">
                  <c:v>16.866666666666667</c:v>
                </c:pt>
                <c:pt idx="1013">
                  <c:v>16.883333333333333</c:v>
                </c:pt>
                <c:pt idx="1014">
                  <c:v>16.899999999999999</c:v>
                </c:pt>
                <c:pt idx="1015">
                  <c:v>16.916666666666668</c:v>
                </c:pt>
                <c:pt idx="1016">
                  <c:v>16.933333333333334</c:v>
                </c:pt>
                <c:pt idx="1017">
                  <c:v>16.95</c:v>
                </c:pt>
                <c:pt idx="1018">
                  <c:v>16.966666666666665</c:v>
                </c:pt>
                <c:pt idx="1019">
                  <c:v>16.983333333333334</c:v>
                </c:pt>
                <c:pt idx="1020">
                  <c:v>17</c:v>
                </c:pt>
                <c:pt idx="1021">
                  <c:v>17.016666666666666</c:v>
                </c:pt>
                <c:pt idx="1022">
                  <c:v>17.033333333333335</c:v>
                </c:pt>
                <c:pt idx="1023">
                  <c:v>17.05</c:v>
                </c:pt>
                <c:pt idx="1024">
                  <c:v>17.066666666666666</c:v>
                </c:pt>
                <c:pt idx="1025">
                  <c:v>17.083333333333332</c:v>
                </c:pt>
                <c:pt idx="1026">
                  <c:v>17.100000000000001</c:v>
                </c:pt>
                <c:pt idx="1027">
                  <c:v>17.116666666666667</c:v>
                </c:pt>
                <c:pt idx="1028">
                  <c:v>17.133333333333333</c:v>
                </c:pt>
                <c:pt idx="1029">
                  <c:v>17.149999999999999</c:v>
                </c:pt>
                <c:pt idx="1030">
                  <c:v>17.166666666666668</c:v>
                </c:pt>
                <c:pt idx="1031">
                  <c:v>17.183333333333334</c:v>
                </c:pt>
                <c:pt idx="1032">
                  <c:v>17.2</c:v>
                </c:pt>
                <c:pt idx="1033">
                  <c:v>17.216666666666665</c:v>
                </c:pt>
                <c:pt idx="1034">
                  <c:v>17.233333333333334</c:v>
                </c:pt>
                <c:pt idx="1035">
                  <c:v>17.25</c:v>
                </c:pt>
                <c:pt idx="1036">
                  <c:v>17.266666666666666</c:v>
                </c:pt>
                <c:pt idx="1037">
                  <c:v>17.283333333333335</c:v>
                </c:pt>
                <c:pt idx="1038">
                  <c:v>17.3</c:v>
                </c:pt>
                <c:pt idx="1039">
                  <c:v>17.316666666666666</c:v>
                </c:pt>
                <c:pt idx="1040">
                  <c:v>17.333333333333332</c:v>
                </c:pt>
                <c:pt idx="1041">
                  <c:v>17.350000000000001</c:v>
                </c:pt>
                <c:pt idx="1042">
                  <c:v>17.366666666666667</c:v>
                </c:pt>
                <c:pt idx="1043">
                  <c:v>17.383333333333333</c:v>
                </c:pt>
                <c:pt idx="1044">
                  <c:v>17.399999999999999</c:v>
                </c:pt>
                <c:pt idx="1045">
                  <c:v>17.416666666666668</c:v>
                </c:pt>
                <c:pt idx="1046">
                  <c:v>17.433333333333334</c:v>
                </c:pt>
                <c:pt idx="1047">
                  <c:v>17.45</c:v>
                </c:pt>
                <c:pt idx="1048">
                  <c:v>17.466666666666665</c:v>
                </c:pt>
                <c:pt idx="1049">
                  <c:v>17.483333333333334</c:v>
                </c:pt>
                <c:pt idx="1050">
                  <c:v>17.5</c:v>
                </c:pt>
                <c:pt idx="1051">
                  <c:v>17.516666666666666</c:v>
                </c:pt>
                <c:pt idx="1052">
                  <c:v>17.533333333333335</c:v>
                </c:pt>
                <c:pt idx="1053">
                  <c:v>17.55</c:v>
                </c:pt>
                <c:pt idx="1054">
                  <c:v>17.566666666666666</c:v>
                </c:pt>
                <c:pt idx="1055">
                  <c:v>17.583333333333332</c:v>
                </c:pt>
                <c:pt idx="1056">
                  <c:v>17.600000000000001</c:v>
                </c:pt>
                <c:pt idx="1057">
                  <c:v>17.616666666666667</c:v>
                </c:pt>
                <c:pt idx="1058">
                  <c:v>17.633333333333333</c:v>
                </c:pt>
                <c:pt idx="1059">
                  <c:v>17.649999999999999</c:v>
                </c:pt>
                <c:pt idx="1060">
                  <c:v>17.666666666666668</c:v>
                </c:pt>
                <c:pt idx="1061">
                  <c:v>17.683333333333334</c:v>
                </c:pt>
                <c:pt idx="1062">
                  <c:v>17.7</c:v>
                </c:pt>
                <c:pt idx="1063">
                  <c:v>17.716666666666665</c:v>
                </c:pt>
                <c:pt idx="1064">
                  <c:v>17.733333333333334</c:v>
                </c:pt>
                <c:pt idx="1065">
                  <c:v>17.75</c:v>
                </c:pt>
                <c:pt idx="1066">
                  <c:v>17.766666666666666</c:v>
                </c:pt>
                <c:pt idx="1067">
                  <c:v>17.783333333333335</c:v>
                </c:pt>
                <c:pt idx="1068">
                  <c:v>17.8</c:v>
                </c:pt>
                <c:pt idx="1069">
                  <c:v>17.816666666666666</c:v>
                </c:pt>
                <c:pt idx="1070">
                  <c:v>17.833333333333332</c:v>
                </c:pt>
                <c:pt idx="1071">
                  <c:v>17.850000000000001</c:v>
                </c:pt>
                <c:pt idx="1072">
                  <c:v>17.866666666666667</c:v>
                </c:pt>
                <c:pt idx="1073">
                  <c:v>17.883333333333333</c:v>
                </c:pt>
                <c:pt idx="1074">
                  <c:v>17.899999999999999</c:v>
                </c:pt>
                <c:pt idx="1075">
                  <c:v>17.916666666666668</c:v>
                </c:pt>
                <c:pt idx="1076">
                  <c:v>17.933333333333334</c:v>
                </c:pt>
                <c:pt idx="1077">
                  <c:v>17.95</c:v>
                </c:pt>
                <c:pt idx="1078">
                  <c:v>17.966666666666665</c:v>
                </c:pt>
                <c:pt idx="1079">
                  <c:v>17.983333333333334</c:v>
                </c:pt>
                <c:pt idx="1080">
                  <c:v>18</c:v>
                </c:pt>
                <c:pt idx="1081">
                  <c:v>18.016666666666666</c:v>
                </c:pt>
                <c:pt idx="1082">
                  <c:v>18.033333333333335</c:v>
                </c:pt>
                <c:pt idx="1083">
                  <c:v>18.05</c:v>
                </c:pt>
                <c:pt idx="1084">
                  <c:v>18.066666666666666</c:v>
                </c:pt>
                <c:pt idx="1085">
                  <c:v>18.083333333333332</c:v>
                </c:pt>
                <c:pt idx="1086">
                  <c:v>18.100000000000001</c:v>
                </c:pt>
                <c:pt idx="1087">
                  <c:v>18.116666666666667</c:v>
                </c:pt>
                <c:pt idx="1088">
                  <c:v>18.133333333333333</c:v>
                </c:pt>
                <c:pt idx="1089">
                  <c:v>18.149999999999999</c:v>
                </c:pt>
                <c:pt idx="1090">
                  <c:v>18.166666666666668</c:v>
                </c:pt>
                <c:pt idx="1091">
                  <c:v>18.183333333333334</c:v>
                </c:pt>
                <c:pt idx="1092">
                  <c:v>18.2</c:v>
                </c:pt>
                <c:pt idx="1093">
                  <c:v>18.216666666666665</c:v>
                </c:pt>
                <c:pt idx="1094">
                  <c:v>18.233333333333334</c:v>
                </c:pt>
                <c:pt idx="1095">
                  <c:v>18.25</c:v>
                </c:pt>
                <c:pt idx="1096">
                  <c:v>18.266666666666666</c:v>
                </c:pt>
                <c:pt idx="1097">
                  <c:v>18.283333333333335</c:v>
                </c:pt>
                <c:pt idx="1098">
                  <c:v>18.3</c:v>
                </c:pt>
                <c:pt idx="1099">
                  <c:v>18.316666666666666</c:v>
                </c:pt>
                <c:pt idx="1100">
                  <c:v>18.333333333333332</c:v>
                </c:pt>
                <c:pt idx="1101">
                  <c:v>18.350000000000001</c:v>
                </c:pt>
                <c:pt idx="1102">
                  <c:v>18.366666666666667</c:v>
                </c:pt>
                <c:pt idx="1103">
                  <c:v>18.383333333333333</c:v>
                </c:pt>
                <c:pt idx="1104">
                  <c:v>18.399999999999999</c:v>
                </c:pt>
                <c:pt idx="1105">
                  <c:v>18.416666666666668</c:v>
                </c:pt>
                <c:pt idx="1106">
                  <c:v>18.433333333333334</c:v>
                </c:pt>
                <c:pt idx="1107">
                  <c:v>18.45</c:v>
                </c:pt>
                <c:pt idx="1108">
                  <c:v>18.466666666666665</c:v>
                </c:pt>
                <c:pt idx="1109">
                  <c:v>18.483333333333334</c:v>
                </c:pt>
                <c:pt idx="1110">
                  <c:v>18.5</c:v>
                </c:pt>
                <c:pt idx="1111">
                  <c:v>18.516944444444444</c:v>
                </c:pt>
                <c:pt idx="1112">
                  <c:v>18.53361111111111</c:v>
                </c:pt>
                <c:pt idx="1113">
                  <c:v>18.550277777777776</c:v>
                </c:pt>
                <c:pt idx="1114">
                  <c:v>18.566944444444445</c:v>
                </c:pt>
                <c:pt idx="1115">
                  <c:v>18.583611111111111</c:v>
                </c:pt>
                <c:pt idx="1116">
                  <c:v>18.600277777777777</c:v>
                </c:pt>
                <c:pt idx="1117">
                  <c:v>18.616944444444446</c:v>
                </c:pt>
                <c:pt idx="1118">
                  <c:v>18.633611111111112</c:v>
                </c:pt>
                <c:pt idx="1119">
                  <c:v>18.650277777777777</c:v>
                </c:pt>
                <c:pt idx="1120">
                  <c:v>18.666944444444443</c:v>
                </c:pt>
                <c:pt idx="1121">
                  <c:v>18.683611111111112</c:v>
                </c:pt>
                <c:pt idx="1122">
                  <c:v>18.700277777777778</c:v>
                </c:pt>
                <c:pt idx="1123">
                  <c:v>18.716944444444444</c:v>
                </c:pt>
                <c:pt idx="1124">
                  <c:v>18.733611111111109</c:v>
                </c:pt>
                <c:pt idx="1125">
                  <c:v>18.750277777777779</c:v>
                </c:pt>
                <c:pt idx="1126">
                  <c:v>18.766944444444444</c:v>
                </c:pt>
                <c:pt idx="1127">
                  <c:v>18.78361111111111</c:v>
                </c:pt>
                <c:pt idx="1128">
                  <c:v>18.800277777777776</c:v>
                </c:pt>
                <c:pt idx="1129">
                  <c:v>18.816944444444445</c:v>
                </c:pt>
                <c:pt idx="1130">
                  <c:v>18.833611111111111</c:v>
                </c:pt>
                <c:pt idx="1131">
                  <c:v>18.850277777777777</c:v>
                </c:pt>
                <c:pt idx="1132">
                  <c:v>18.866944444444446</c:v>
                </c:pt>
                <c:pt idx="1133">
                  <c:v>18.883611111111112</c:v>
                </c:pt>
                <c:pt idx="1134">
                  <c:v>18.900277777777777</c:v>
                </c:pt>
                <c:pt idx="1135">
                  <c:v>18.916944444444443</c:v>
                </c:pt>
                <c:pt idx="1136">
                  <c:v>18.933611111111112</c:v>
                </c:pt>
                <c:pt idx="1137">
                  <c:v>18.950277777777778</c:v>
                </c:pt>
                <c:pt idx="1138">
                  <c:v>18.966944444444444</c:v>
                </c:pt>
                <c:pt idx="1139">
                  <c:v>18.983611111111109</c:v>
                </c:pt>
                <c:pt idx="1140">
                  <c:v>19.000277777777779</c:v>
                </c:pt>
                <c:pt idx="1141">
                  <c:v>19.016944444444444</c:v>
                </c:pt>
                <c:pt idx="1142">
                  <c:v>19.03361111111111</c:v>
                </c:pt>
                <c:pt idx="1143">
                  <c:v>19.050277777777776</c:v>
                </c:pt>
                <c:pt idx="1144">
                  <c:v>19.066944444444445</c:v>
                </c:pt>
                <c:pt idx="1145">
                  <c:v>19.083611111111111</c:v>
                </c:pt>
                <c:pt idx="1146">
                  <c:v>19.100277777777777</c:v>
                </c:pt>
                <c:pt idx="1147">
                  <c:v>19.116944444444446</c:v>
                </c:pt>
                <c:pt idx="1148">
                  <c:v>19.133611111111112</c:v>
                </c:pt>
                <c:pt idx="1149">
                  <c:v>19.150277777777777</c:v>
                </c:pt>
                <c:pt idx="1150">
                  <c:v>19.166944444444443</c:v>
                </c:pt>
                <c:pt idx="1151">
                  <c:v>19.183611111111112</c:v>
                </c:pt>
                <c:pt idx="1152">
                  <c:v>19.200277777777778</c:v>
                </c:pt>
                <c:pt idx="1153">
                  <c:v>19.216944444444444</c:v>
                </c:pt>
                <c:pt idx="1154">
                  <c:v>19.233611111111109</c:v>
                </c:pt>
                <c:pt idx="1155">
                  <c:v>19.250277777777779</c:v>
                </c:pt>
                <c:pt idx="1156">
                  <c:v>19.266944444444444</c:v>
                </c:pt>
                <c:pt idx="1157">
                  <c:v>19.28361111111111</c:v>
                </c:pt>
                <c:pt idx="1158">
                  <c:v>19.300277777777776</c:v>
                </c:pt>
                <c:pt idx="1159">
                  <c:v>19.316944444444445</c:v>
                </c:pt>
                <c:pt idx="1160">
                  <c:v>19.333611111111111</c:v>
                </c:pt>
                <c:pt idx="1161">
                  <c:v>19.350277777777777</c:v>
                </c:pt>
                <c:pt idx="1162">
                  <c:v>19.366944444444446</c:v>
                </c:pt>
                <c:pt idx="1163">
                  <c:v>19.383611111111112</c:v>
                </c:pt>
                <c:pt idx="1164">
                  <c:v>19.400277777777777</c:v>
                </c:pt>
                <c:pt idx="1165">
                  <c:v>19.416944444444443</c:v>
                </c:pt>
                <c:pt idx="1166">
                  <c:v>19.433611111111112</c:v>
                </c:pt>
                <c:pt idx="1167">
                  <c:v>19.450277777777778</c:v>
                </c:pt>
                <c:pt idx="1168">
                  <c:v>19.466944444444444</c:v>
                </c:pt>
                <c:pt idx="1169">
                  <c:v>19.483611111111109</c:v>
                </c:pt>
                <c:pt idx="1170">
                  <c:v>19.500277777777779</c:v>
                </c:pt>
                <c:pt idx="1171">
                  <c:v>19.516944444444444</c:v>
                </c:pt>
                <c:pt idx="1172">
                  <c:v>19.53361111111111</c:v>
                </c:pt>
                <c:pt idx="1173">
                  <c:v>19.550277777777776</c:v>
                </c:pt>
                <c:pt idx="1174">
                  <c:v>19.566944444444445</c:v>
                </c:pt>
                <c:pt idx="1175">
                  <c:v>19.583611111111111</c:v>
                </c:pt>
                <c:pt idx="1176">
                  <c:v>19.600277777777777</c:v>
                </c:pt>
                <c:pt idx="1177">
                  <c:v>19.616944444444446</c:v>
                </c:pt>
                <c:pt idx="1178">
                  <c:v>19.633611111111112</c:v>
                </c:pt>
                <c:pt idx="1179">
                  <c:v>19.650277777777777</c:v>
                </c:pt>
                <c:pt idx="1180">
                  <c:v>19.666944444444443</c:v>
                </c:pt>
                <c:pt idx="1181">
                  <c:v>19.683611111111112</c:v>
                </c:pt>
                <c:pt idx="1182">
                  <c:v>19.700277777777778</c:v>
                </c:pt>
                <c:pt idx="1183">
                  <c:v>19.716944444444444</c:v>
                </c:pt>
                <c:pt idx="1184">
                  <c:v>19.733611111111109</c:v>
                </c:pt>
                <c:pt idx="1185">
                  <c:v>19.750277777777779</c:v>
                </c:pt>
                <c:pt idx="1186">
                  <c:v>19.766944444444444</c:v>
                </c:pt>
                <c:pt idx="1187">
                  <c:v>19.78361111111111</c:v>
                </c:pt>
                <c:pt idx="1188">
                  <c:v>19.800277777777776</c:v>
                </c:pt>
                <c:pt idx="1189">
                  <c:v>19.816944444444445</c:v>
                </c:pt>
                <c:pt idx="1190">
                  <c:v>19.833611111111111</c:v>
                </c:pt>
                <c:pt idx="1191">
                  <c:v>19.850277777777777</c:v>
                </c:pt>
                <c:pt idx="1192">
                  <c:v>19.866944444444446</c:v>
                </c:pt>
                <c:pt idx="1193">
                  <c:v>19.883611111111112</c:v>
                </c:pt>
                <c:pt idx="1194">
                  <c:v>19.900277777777777</c:v>
                </c:pt>
                <c:pt idx="1195">
                  <c:v>19.916944444444443</c:v>
                </c:pt>
                <c:pt idx="1196">
                  <c:v>19.933611111111112</c:v>
                </c:pt>
                <c:pt idx="1197">
                  <c:v>19.950277777777778</c:v>
                </c:pt>
                <c:pt idx="1198">
                  <c:v>19.966944444444444</c:v>
                </c:pt>
                <c:pt idx="1199">
                  <c:v>19.983611111111109</c:v>
                </c:pt>
                <c:pt idx="1200">
                  <c:v>20.000277777777779</c:v>
                </c:pt>
                <c:pt idx="1201">
                  <c:v>20.016944444444444</c:v>
                </c:pt>
                <c:pt idx="1202">
                  <c:v>20.03361111111111</c:v>
                </c:pt>
                <c:pt idx="1203">
                  <c:v>20.050277777777776</c:v>
                </c:pt>
                <c:pt idx="1204">
                  <c:v>20.066944444444445</c:v>
                </c:pt>
                <c:pt idx="1205">
                  <c:v>20.083611111111111</c:v>
                </c:pt>
                <c:pt idx="1206">
                  <c:v>20.100277777777777</c:v>
                </c:pt>
                <c:pt idx="1207">
                  <c:v>20.116944444444446</c:v>
                </c:pt>
                <c:pt idx="1208">
                  <c:v>20.133611111111112</c:v>
                </c:pt>
                <c:pt idx="1209">
                  <c:v>20.150277777777777</c:v>
                </c:pt>
                <c:pt idx="1210">
                  <c:v>20.166944444444443</c:v>
                </c:pt>
                <c:pt idx="1211">
                  <c:v>20.183611111111112</c:v>
                </c:pt>
                <c:pt idx="1212">
                  <c:v>20.200277777777778</c:v>
                </c:pt>
                <c:pt idx="1213">
                  <c:v>20.216944444444444</c:v>
                </c:pt>
                <c:pt idx="1214">
                  <c:v>20.233611111111109</c:v>
                </c:pt>
                <c:pt idx="1215">
                  <c:v>20.250277777777779</c:v>
                </c:pt>
                <c:pt idx="1216">
                  <c:v>20.266944444444444</c:v>
                </c:pt>
                <c:pt idx="1217">
                  <c:v>20.28361111111111</c:v>
                </c:pt>
                <c:pt idx="1218">
                  <c:v>20.300277777777776</c:v>
                </c:pt>
                <c:pt idx="1219">
                  <c:v>20.316944444444445</c:v>
                </c:pt>
                <c:pt idx="1220">
                  <c:v>20.333611111111111</c:v>
                </c:pt>
                <c:pt idx="1221">
                  <c:v>20.350277777777777</c:v>
                </c:pt>
                <c:pt idx="1222">
                  <c:v>20.366944444444446</c:v>
                </c:pt>
                <c:pt idx="1223">
                  <c:v>20.383611111111112</c:v>
                </c:pt>
                <c:pt idx="1224">
                  <c:v>20.400277777777777</c:v>
                </c:pt>
                <c:pt idx="1225">
                  <c:v>20.416944444444443</c:v>
                </c:pt>
                <c:pt idx="1226">
                  <c:v>20.433611111111112</c:v>
                </c:pt>
                <c:pt idx="1227">
                  <c:v>20.450277777777778</c:v>
                </c:pt>
                <c:pt idx="1228">
                  <c:v>20.466944444444444</c:v>
                </c:pt>
                <c:pt idx="1229">
                  <c:v>20.483611111111109</c:v>
                </c:pt>
                <c:pt idx="1230">
                  <c:v>20.500277777777779</c:v>
                </c:pt>
                <c:pt idx="1231">
                  <c:v>20.516944444444444</c:v>
                </c:pt>
                <c:pt idx="1232">
                  <c:v>20.53361111111111</c:v>
                </c:pt>
                <c:pt idx="1233">
                  <c:v>20.550277777777776</c:v>
                </c:pt>
                <c:pt idx="1234">
                  <c:v>20.566944444444445</c:v>
                </c:pt>
                <c:pt idx="1235">
                  <c:v>20.583611111111111</c:v>
                </c:pt>
                <c:pt idx="1236">
                  <c:v>20.600277777777777</c:v>
                </c:pt>
                <c:pt idx="1237">
                  <c:v>20.616944444444446</c:v>
                </c:pt>
                <c:pt idx="1238">
                  <c:v>20.633611111111112</c:v>
                </c:pt>
                <c:pt idx="1239">
                  <c:v>20.650277777777777</c:v>
                </c:pt>
                <c:pt idx="1240">
                  <c:v>20.666944444444443</c:v>
                </c:pt>
                <c:pt idx="1241">
                  <c:v>20.683888888888887</c:v>
                </c:pt>
                <c:pt idx="1242">
                  <c:v>20.700277777777778</c:v>
                </c:pt>
                <c:pt idx="1243">
                  <c:v>20.716944444444444</c:v>
                </c:pt>
                <c:pt idx="1244">
                  <c:v>20.733611111111109</c:v>
                </c:pt>
                <c:pt idx="1245">
                  <c:v>20.750277777777779</c:v>
                </c:pt>
                <c:pt idx="1246">
                  <c:v>20.766944444444444</c:v>
                </c:pt>
                <c:pt idx="1247">
                  <c:v>20.78361111111111</c:v>
                </c:pt>
                <c:pt idx="1248">
                  <c:v>20.800277777777776</c:v>
                </c:pt>
                <c:pt idx="1249">
                  <c:v>20.816944444444445</c:v>
                </c:pt>
                <c:pt idx="1250">
                  <c:v>20.83388888888889</c:v>
                </c:pt>
                <c:pt idx="1251">
                  <c:v>20.850277777777777</c:v>
                </c:pt>
                <c:pt idx="1252">
                  <c:v>20.867222222222221</c:v>
                </c:pt>
                <c:pt idx="1253">
                  <c:v>20.883611111111112</c:v>
                </c:pt>
                <c:pt idx="1254">
                  <c:v>20.900555555555556</c:v>
                </c:pt>
                <c:pt idx="1255">
                  <c:v>20.916944444444443</c:v>
                </c:pt>
                <c:pt idx="1256">
                  <c:v>20.933888888888887</c:v>
                </c:pt>
                <c:pt idx="1257">
                  <c:v>20.950277777777778</c:v>
                </c:pt>
                <c:pt idx="1258">
                  <c:v>20.967222222222222</c:v>
                </c:pt>
                <c:pt idx="1259">
                  <c:v>20.983888888888888</c:v>
                </c:pt>
                <c:pt idx="1260">
                  <c:v>21.000555555555554</c:v>
                </c:pt>
                <c:pt idx="1261">
                  <c:v>21.017222222222223</c:v>
                </c:pt>
                <c:pt idx="1262">
                  <c:v>21.03361111111111</c:v>
                </c:pt>
                <c:pt idx="1263">
                  <c:v>21.050555555555555</c:v>
                </c:pt>
                <c:pt idx="1264">
                  <c:v>21.066944444444445</c:v>
                </c:pt>
                <c:pt idx="1265">
                  <c:v>21.08388888888889</c:v>
                </c:pt>
                <c:pt idx="1266">
                  <c:v>21.100277777777777</c:v>
                </c:pt>
                <c:pt idx="1267">
                  <c:v>21.117222222222221</c:v>
                </c:pt>
                <c:pt idx="1268">
                  <c:v>21.133888888888887</c:v>
                </c:pt>
                <c:pt idx="1269">
                  <c:v>21.150555555555556</c:v>
                </c:pt>
                <c:pt idx="1270">
                  <c:v>21.167222222222222</c:v>
                </c:pt>
                <c:pt idx="1271">
                  <c:v>21.183888888888887</c:v>
                </c:pt>
                <c:pt idx="1272">
                  <c:v>21.200555555555557</c:v>
                </c:pt>
                <c:pt idx="1273">
                  <c:v>21.217222222222222</c:v>
                </c:pt>
                <c:pt idx="1274">
                  <c:v>21.233888888888888</c:v>
                </c:pt>
                <c:pt idx="1275">
                  <c:v>21.250555555555554</c:v>
                </c:pt>
                <c:pt idx="1276">
                  <c:v>21.267222222222223</c:v>
                </c:pt>
                <c:pt idx="1277">
                  <c:v>21.283888888888889</c:v>
                </c:pt>
                <c:pt idx="1278">
                  <c:v>21.300555555555555</c:v>
                </c:pt>
                <c:pt idx="1279">
                  <c:v>21.31722222222222</c:v>
                </c:pt>
                <c:pt idx="1280">
                  <c:v>21.33388888888889</c:v>
                </c:pt>
                <c:pt idx="1281">
                  <c:v>21.350555555555555</c:v>
                </c:pt>
                <c:pt idx="1282">
                  <c:v>21.367222222222221</c:v>
                </c:pt>
                <c:pt idx="1283">
                  <c:v>21.383888888888887</c:v>
                </c:pt>
                <c:pt idx="1284">
                  <c:v>21.400555555555556</c:v>
                </c:pt>
                <c:pt idx="1285">
                  <c:v>21.417222222222222</c:v>
                </c:pt>
                <c:pt idx="1286">
                  <c:v>21.433888888888887</c:v>
                </c:pt>
                <c:pt idx="1287">
                  <c:v>21.450555555555557</c:v>
                </c:pt>
                <c:pt idx="1288">
                  <c:v>21.467222222222222</c:v>
                </c:pt>
                <c:pt idx="1289">
                  <c:v>21.483888888888888</c:v>
                </c:pt>
                <c:pt idx="1290">
                  <c:v>21.500555555555554</c:v>
                </c:pt>
                <c:pt idx="1291">
                  <c:v>21.517222222222223</c:v>
                </c:pt>
                <c:pt idx="1292">
                  <c:v>21.533888888888889</c:v>
                </c:pt>
                <c:pt idx="1293">
                  <c:v>21.550555555555555</c:v>
                </c:pt>
                <c:pt idx="1294">
                  <c:v>21.56722222222222</c:v>
                </c:pt>
                <c:pt idx="1295">
                  <c:v>21.58388888888889</c:v>
                </c:pt>
                <c:pt idx="1296">
                  <c:v>21.600555555555555</c:v>
                </c:pt>
                <c:pt idx="1297">
                  <c:v>21.617222222222221</c:v>
                </c:pt>
                <c:pt idx="1298">
                  <c:v>21.633888888888887</c:v>
                </c:pt>
                <c:pt idx="1299">
                  <c:v>21.650555555555556</c:v>
                </c:pt>
                <c:pt idx="1300">
                  <c:v>21.667222222222222</c:v>
                </c:pt>
                <c:pt idx="1301">
                  <c:v>21.683888888888887</c:v>
                </c:pt>
                <c:pt idx="1302">
                  <c:v>21.700555555555557</c:v>
                </c:pt>
                <c:pt idx="1303">
                  <c:v>21.717222222222222</c:v>
                </c:pt>
                <c:pt idx="1304">
                  <c:v>21.733888888888888</c:v>
                </c:pt>
                <c:pt idx="1305">
                  <c:v>21.750555555555554</c:v>
                </c:pt>
                <c:pt idx="1306">
                  <c:v>21.767222222222223</c:v>
                </c:pt>
                <c:pt idx="1307">
                  <c:v>21.783888888888889</c:v>
                </c:pt>
                <c:pt idx="1308">
                  <c:v>21.800555555555555</c:v>
                </c:pt>
                <c:pt idx="1309">
                  <c:v>21.81722222222222</c:v>
                </c:pt>
                <c:pt idx="1310">
                  <c:v>21.83388888888889</c:v>
                </c:pt>
                <c:pt idx="1311">
                  <c:v>21.850555555555555</c:v>
                </c:pt>
                <c:pt idx="1312">
                  <c:v>21.867222222222221</c:v>
                </c:pt>
                <c:pt idx="1313">
                  <c:v>21.883888888888887</c:v>
                </c:pt>
                <c:pt idx="1314">
                  <c:v>21.900555555555556</c:v>
                </c:pt>
                <c:pt idx="1315">
                  <c:v>21.917222222222222</c:v>
                </c:pt>
                <c:pt idx="1316">
                  <c:v>21.933888888888887</c:v>
                </c:pt>
                <c:pt idx="1317">
                  <c:v>21.950555555555557</c:v>
                </c:pt>
                <c:pt idx="1318">
                  <c:v>21.967222222222222</c:v>
                </c:pt>
                <c:pt idx="1319">
                  <c:v>21.983888888888888</c:v>
                </c:pt>
                <c:pt idx="1320">
                  <c:v>22.000555555555554</c:v>
                </c:pt>
                <c:pt idx="1321">
                  <c:v>22.017222222222223</c:v>
                </c:pt>
                <c:pt idx="1322">
                  <c:v>22.033888888888889</c:v>
                </c:pt>
                <c:pt idx="1323">
                  <c:v>22.050555555555555</c:v>
                </c:pt>
                <c:pt idx="1324">
                  <c:v>22.06722222222222</c:v>
                </c:pt>
                <c:pt idx="1325">
                  <c:v>22.08388888888889</c:v>
                </c:pt>
                <c:pt idx="1326">
                  <c:v>22.100555555555555</c:v>
                </c:pt>
                <c:pt idx="1327">
                  <c:v>22.117222222222221</c:v>
                </c:pt>
                <c:pt idx="1328">
                  <c:v>22.133888888888887</c:v>
                </c:pt>
                <c:pt idx="1329">
                  <c:v>22.150555555555556</c:v>
                </c:pt>
                <c:pt idx="1330">
                  <c:v>22.167222222222222</c:v>
                </c:pt>
                <c:pt idx="1331">
                  <c:v>22.183888888888887</c:v>
                </c:pt>
                <c:pt idx="1332">
                  <c:v>22.200555555555557</c:v>
                </c:pt>
                <c:pt idx="1333">
                  <c:v>22.217222222222222</c:v>
                </c:pt>
                <c:pt idx="1334">
                  <c:v>22.233888888888888</c:v>
                </c:pt>
                <c:pt idx="1335">
                  <c:v>22.250555555555554</c:v>
                </c:pt>
                <c:pt idx="1336">
                  <c:v>22.267222222222223</c:v>
                </c:pt>
                <c:pt idx="1337">
                  <c:v>22.283888888888889</c:v>
                </c:pt>
                <c:pt idx="1338">
                  <c:v>22.300555555555555</c:v>
                </c:pt>
                <c:pt idx="1339">
                  <c:v>22.31722222222222</c:v>
                </c:pt>
                <c:pt idx="1340">
                  <c:v>22.33388888888889</c:v>
                </c:pt>
                <c:pt idx="1341">
                  <c:v>22.350555555555555</c:v>
                </c:pt>
                <c:pt idx="1342">
                  <c:v>22.367222222222221</c:v>
                </c:pt>
                <c:pt idx="1343">
                  <c:v>22.383888888888887</c:v>
                </c:pt>
                <c:pt idx="1344">
                  <c:v>22.400555555555556</c:v>
                </c:pt>
                <c:pt idx="1345">
                  <c:v>22.417222222222222</c:v>
                </c:pt>
                <c:pt idx="1346">
                  <c:v>22.433888888888887</c:v>
                </c:pt>
                <c:pt idx="1347">
                  <c:v>22.450555555555557</c:v>
                </c:pt>
                <c:pt idx="1348">
                  <c:v>22.467222222222222</c:v>
                </c:pt>
                <c:pt idx="1349">
                  <c:v>22.483888888888888</c:v>
                </c:pt>
                <c:pt idx="1350">
                  <c:v>22.500555555555554</c:v>
                </c:pt>
                <c:pt idx="1351">
                  <c:v>22.517222222222223</c:v>
                </c:pt>
                <c:pt idx="1352">
                  <c:v>22.533888888888889</c:v>
                </c:pt>
                <c:pt idx="1353">
                  <c:v>22.550555555555555</c:v>
                </c:pt>
                <c:pt idx="1354">
                  <c:v>22.56722222222222</c:v>
                </c:pt>
                <c:pt idx="1355">
                  <c:v>22.58388888888889</c:v>
                </c:pt>
                <c:pt idx="1356">
                  <c:v>22.600555555555555</c:v>
                </c:pt>
                <c:pt idx="1357">
                  <c:v>22.617222222222221</c:v>
                </c:pt>
                <c:pt idx="1358">
                  <c:v>22.633888888888887</c:v>
                </c:pt>
                <c:pt idx="1359">
                  <c:v>22.650555555555556</c:v>
                </c:pt>
                <c:pt idx="1360">
                  <c:v>22.667222222222222</c:v>
                </c:pt>
                <c:pt idx="1361">
                  <c:v>22.683888888888887</c:v>
                </c:pt>
                <c:pt idx="1362">
                  <c:v>22.700555555555557</c:v>
                </c:pt>
                <c:pt idx="1363">
                  <c:v>22.717222222222222</c:v>
                </c:pt>
                <c:pt idx="1364">
                  <c:v>22.733888888888888</c:v>
                </c:pt>
                <c:pt idx="1365">
                  <c:v>22.750555555555554</c:v>
                </c:pt>
                <c:pt idx="1366">
                  <c:v>22.767222222222223</c:v>
                </c:pt>
                <c:pt idx="1367">
                  <c:v>22.783888888888889</c:v>
                </c:pt>
                <c:pt idx="1368">
                  <c:v>22.800555555555555</c:v>
                </c:pt>
                <c:pt idx="1369">
                  <c:v>22.81722222222222</c:v>
                </c:pt>
                <c:pt idx="1370">
                  <c:v>22.83388888888889</c:v>
                </c:pt>
                <c:pt idx="1371">
                  <c:v>22.850555555555555</c:v>
                </c:pt>
                <c:pt idx="1372">
                  <c:v>22.867222222222221</c:v>
                </c:pt>
                <c:pt idx="1373">
                  <c:v>22.883888888888887</c:v>
                </c:pt>
                <c:pt idx="1374">
                  <c:v>22.900555555555556</c:v>
                </c:pt>
                <c:pt idx="1375">
                  <c:v>22.917222222222222</c:v>
                </c:pt>
                <c:pt idx="1376">
                  <c:v>22.933888888888887</c:v>
                </c:pt>
                <c:pt idx="1377">
                  <c:v>22.950555555555557</c:v>
                </c:pt>
                <c:pt idx="1378">
                  <c:v>22.967222222222222</c:v>
                </c:pt>
                <c:pt idx="1379">
                  <c:v>22.983888888888888</c:v>
                </c:pt>
                <c:pt idx="1380">
                  <c:v>23.000555555555554</c:v>
                </c:pt>
                <c:pt idx="1381">
                  <c:v>23.017222222222223</c:v>
                </c:pt>
                <c:pt idx="1382">
                  <c:v>23.033888888888889</c:v>
                </c:pt>
                <c:pt idx="1383">
                  <c:v>23.050555555555555</c:v>
                </c:pt>
                <c:pt idx="1384">
                  <c:v>23.06722222222222</c:v>
                </c:pt>
                <c:pt idx="1385">
                  <c:v>23.08388888888889</c:v>
                </c:pt>
                <c:pt idx="1386">
                  <c:v>23.100555555555555</c:v>
                </c:pt>
                <c:pt idx="1387">
                  <c:v>23.117222222222221</c:v>
                </c:pt>
                <c:pt idx="1388">
                  <c:v>23.133888888888887</c:v>
                </c:pt>
                <c:pt idx="1389">
                  <c:v>23.150555555555556</c:v>
                </c:pt>
                <c:pt idx="1390">
                  <c:v>23.167222222222222</c:v>
                </c:pt>
                <c:pt idx="1391">
                  <c:v>23.183888888888887</c:v>
                </c:pt>
                <c:pt idx="1392">
                  <c:v>23.200555555555557</c:v>
                </c:pt>
                <c:pt idx="1393">
                  <c:v>23.217222222222222</c:v>
                </c:pt>
                <c:pt idx="1394">
                  <c:v>23.233888888888888</c:v>
                </c:pt>
                <c:pt idx="1395">
                  <c:v>23.250555555555554</c:v>
                </c:pt>
                <c:pt idx="1396">
                  <c:v>23.267222222222223</c:v>
                </c:pt>
                <c:pt idx="1397">
                  <c:v>23.283888888888889</c:v>
                </c:pt>
                <c:pt idx="1398">
                  <c:v>23.300555555555555</c:v>
                </c:pt>
                <c:pt idx="1399">
                  <c:v>23.31722222222222</c:v>
                </c:pt>
                <c:pt idx="1400">
                  <c:v>23.33388888888889</c:v>
                </c:pt>
                <c:pt idx="1401">
                  <c:v>23.350555555555555</c:v>
                </c:pt>
                <c:pt idx="1402">
                  <c:v>23.367222222222221</c:v>
                </c:pt>
                <c:pt idx="1403">
                  <c:v>23.383888888888887</c:v>
                </c:pt>
                <c:pt idx="1404">
                  <c:v>23.400555555555556</c:v>
                </c:pt>
                <c:pt idx="1405">
                  <c:v>23.417222222222222</c:v>
                </c:pt>
                <c:pt idx="1406">
                  <c:v>23.433888888888887</c:v>
                </c:pt>
                <c:pt idx="1407">
                  <c:v>23.450555555555557</c:v>
                </c:pt>
                <c:pt idx="1408">
                  <c:v>23.467222222222222</c:v>
                </c:pt>
                <c:pt idx="1409">
                  <c:v>23.483888888888888</c:v>
                </c:pt>
                <c:pt idx="1410">
                  <c:v>23.500555555555554</c:v>
                </c:pt>
                <c:pt idx="1411">
                  <c:v>23.517222222222223</c:v>
                </c:pt>
                <c:pt idx="1412">
                  <c:v>23.533888888888889</c:v>
                </c:pt>
                <c:pt idx="1413">
                  <c:v>23.550555555555555</c:v>
                </c:pt>
                <c:pt idx="1414">
                  <c:v>23.56722222222222</c:v>
                </c:pt>
                <c:pt idx="1415">
                  <c:v>23.58388888888889</c:v>
                </c:pt>
                <c:pt idx="1416">
                  <c:v>23.600555555555555</c:v>
                </c:pt>
                <c:pt idx="1417">
                  <c:v>23.617222222222221</c:v>
                </c:pt>
                <c:pt idx="1418">
                  <c:v>23.633888888888887</c:v>
                </c:pt>
                <c:pt idx="1419">
                  <c:v>23.650555555555556</c:v>
                </c:pt>
                <c:pt idx="1420">
                  <c:v>23.667222222222222</c:v>
                </c:pt>
                <c:pt idx="1421">
                  <c:v>23.683888888888887</c:v>
                </c:pt>
                <c:pt idx="1422">
                  <c:v>23.700555555555557</c:v>
                </c:pt>
                <c:pt idx="1423">
                  <c:v>23.717222222222222</c:v>
                </c:pt>
                <c:pt idx="1424">
                  <c:v>23.733888888888888</c:v>
                </c:pt>
                <c:pt idx="1425">
                  <c:v>23.750555555555554</c:v>
                </c:pt>
                <c:pt idx="1426">
                  <c:v>23.767222222222223</c:v>
                </c:pt>
                <c:pt idx="1427">
                  <c:v>23.783888888888889</c:v>
                </c:pt>
                <c:pt idx="1428">
                  <c:v>23.800555555555555</c:v>
                </c:pt>
                <c:pt idx="1429">
                  <c:v>23.81722222222222</c:v>
                </c:pt>
                <c:pt idx="1430">
                  <c:v>23.83388888888889</c:v>
                </c:pt>
                <c:pt idx="1431">
                  <c:v>23.850555555555555</c:v>
                </c:pt>
                <c:pt idx="1432">
                  <c:v>23.867222222222221</c:v>
                </c:pt>
                <c:pt idx="1433">
                  <c:v>23.883888888888887</c:v>
                </c:pt>
                <c:pt idx="1434">
                  <c:v>23.900555555555556</c:v>
                </c:pt>
                <c:pt idx="1435">
                  <c:v>23.917222222222222</c:v>
                </c:pt>
                <c:pt idx="1436">
                  <c:v>23.933888888888887</c:v>
                </c:pt>
                <c:pt idx="1437">
                  <c:v>23.950555555555557</c:v>
                </c:pt>
                <c:pt idx="1438">
                  <c:v>23.967222222222222</c:v>
                </c:pt>
                <c:pt idx="1439">
                  <c:v>23.983888888888888</c:v>
                </c:pt>
                <c:pt idx="1440">
                  <c:v>24.000555555555554</c:v>
                </c:pt>
                <c:pt idx="1441">
                  <c:v>24.017222222222223</c:v>
                </c:pt>
                <c:pt idx="1442">
                  <c:v>24.033888888888889</c:v>
                </c:pt>
                <c:pt idx="1443">
                  <c:v>24.050555555555555</c:v>
                </c:pt>
                <c:pt idx="1444">
                  <c:v>24.06722222222222</c:v>
                </c:pt>
                <c:pt idx="1445">
                  <c:v>24.08388888888889</c:v>
                </c:pt>
                <c:pt idx="1446">
                  <c:v>24.100555555555555</c:v>
                </c:pt>
                <c:pt idx="1447">
                  <c:v>24.117222222222221</c:v>
                </c:pt>
                <c:pt idx="1448">
                  <c:v>24.133888888888887</c:v>
                </c:pt>
                <c:pt idx="1449">
                  <c:v>24.150555555555556</c:v>
                </c:pt>
                <c:pt idx="1450">
                  <c:v>24.167222222222222</c:v>
                </c:pt>
                <c:pt idx="1451">
                  <c:v>24.183888888888887</c:v>
                </c:pt>
                <c:pt idx="1452">
                  <c:v>24.200555555555557</c:v>
                </c:pt>
                <c:pt idx="1453">
                  <c:v>24.217222222222222</c:v>
                </c:pt>
                <c:pt idx="1454">
                  <c:v>24.233888888888888</c:v>
                </c:pt>
                <c:pt idx="1455">
                  <c:v>24.250555555555554</c:v>
                </c:pt>
                <c:pt idx="1456">
                  <c:v>24.267222222222223</c:v>
                </c:pt>
                <c:pt idx="1457">
                  <c:v>24.283888888888889</c:v>
                </c:pt>
                <c:pt idx="1458">
                  <c:v>24.300555555555555</c:v>
                </c:pt>
                <c:pt idx="1459">
                  <c:v>24.31722222222222</c:v>
                </c:pt>
                <c:pt idx="1460">
                  <c:v>24.33388888888889</c:v>
                </c:pt>
                <c:pt idx="1461">
                  <c:v>24.350555555555555</c:v>
                </c:pt>
                <c:pt idx="1462">
                  <c:v>24.367222222222221</c:v>
                </c:pt>
                <c:pt idx="1463">
                  <c:v>24.383888888888887</c:v>
                </c:pt>
                <c:pt idx="1464">
                  <c:v>24.400555555555556</c:v>
                </c:pt>
                <c:pt idx="1465">
                  <c:v>24.417222222222222</c:v>
                </c:pt>
                <c:pt idx="1466">
                  <c:v>24.433888888888887</c:v>
                </c:pt>
                <c:pt idx="1467">
                  <c:v>24.450555555555557</c:v>
                </c:pt>
                <c:pt idx="1468">
                  <c:v>24.467222222222222</c:v>
                </c:pt>
                <c:pt idx="1469">
                  <c:v>24.483888888888888</c:v>
                </c:pt>
                <c:pt idx="1470">
                  <c:v>24.500555555555554</c:v>
                </c:pt>
                <c:pt idx="1471">
                  <c:v>24.517222222222223</c:v>
                </c:pt>
                <c:pt idx="1472">
                  <c:v>24.533888888888889</c:v>
                </c:pt>
                <c:pt idx="1473">
                  <c:v>24.550555555555555</c:v>
                </c:pt>
                <c:pt idx="1474">
                  <c:v>24.56722222222222</c:v>
                </c:pt>
                <c:pt idx="1475">
                  <c:v>24.58388888888889</c:v>
                </c:pt>
                <c:pt idx="1476">
                  <c:v>24.600555555555555</c:v>
                </c:pt>
                <c:pt idx="1477">
                  <c:v>24.617222222222221</c:v>
                </c:pt>
                <c:pt idx="1478">
                  <c:v>24.633888888888887</c:v>
                </c:pt>
                <c:pt idx="1479">
                  <c:v>24.650555555555556</c:v>
                </c:pt>
                <c:pt idx="1480">
                  <c:v>24.667222222222222</c:v>
                </c:pt>
                <c:pt idx="1481">
                  <c:v>24.683888888888887</c:v>
                </c:pt>
                <c:pt idx="1482">
                  <c:v>24.700555555555557</c:v>
                </c:pt>
                <c:pt idx="1483">
                  <c:v>24.717222222222222</c:v>
                </c:pt>
                <c:pt idx="1484">
                  <c:v>24.733888888888888</c:v>
                </c:pt>
                <c:pt idx="1485">
                  <c:v>24.750555555555554</c:v>
                </c:pt>
                <c:pt idx="1486">
                  <c:v>24.767222222222223</c:v>
                </c:pt>
                <c:pt idx="1487">
                  <c:v>24.783888888888889</c:v>
                </c:pt>
                <c:pt idx="1488">
                  <c:v>24.800555555555555</c:v>
                </c:pt>
                <c:pt idx="1489">
                  <c:v>24.81722222222222</c:v>
                </c:pt>
                <c:pt idx="1490">
                  <c:v>24.83388888888889</c:v>
                </c:pt>
                <c:pt idx="1491">
                  <c:v>24.850555555555555</c:v>
                </c:pt>
                <c:pt idx="1492">
                  <c:v>24.867222222222221</c:v>
                </c:pt>
                <c:pt idx="1493">
                  <c:v>24.883888888888887</c:v>
                </c:pt>
                <c:pt idx="1494">
                  <c:v>24.900555555555556</c:v>
                </c:pt>
                <c:pt idx="1495">
                  <c:v>24.917222222222222</c:v>
                </c:pt>
                <c:pt idx="1496">
                  <c:v>24.933888888888887</c:v>
                </c:pt>
                <c:pt idx="1497">
                  <c:v>24.950555555555557</c:v>
                </c:pt>
                <c:pt idx="1498">
                  <c:v>24.967222222222222</c:v>
                </c:pt>
                <c:pt idx="1499">
                  <c:v>24.983888888888888</c:v>
                </c:pt>
                <c:pt idx="1500">
                  <c:v>25.000555555555554</c:v>
                </c:pt>
                <c:pt idx="1501">
                  <c:v>25.017222222222223</c:v>
                </c:pt>
                <c:pt idx="1502">
                  <c:v>25.033888888888889</c:v>
                </c:pt>
                <c:pt idx="1503">
                  <c:v>25.050555555555555</c:v>
                </c:pt>
                <c:pt idx="1504">
                  <c:v>25.06722222222222</c:v>
                </c:pt>
                <c:pt idx="1505">
                  <c:v>25.08388888888889</c:v>
                </c:pt>
                <c:pt idx="1506">
                  <c:v>25.100555555555555</c:v>
                </c:pt>
                <c:pt idx="1507">
                  <c:v>25.117222222222221</c:v>
                </c:pt>
                <c:pt idx="1508">
                  <c:v>25.133888888888887</c:v>
                </c:pt>
                <c:pt idx="1509">
                  <c:v>25.150555555555556</c:v>
                </c:pt>
                <c:pt idx="1510">
                  <c:v>25.167222222222222</c:v>
                </c:pt>
                <c:pt idx="1511">
                  <c:v>25.183888888888887</c:v>
                </c:pt>
                <c:pt idx="1512">
                  <c:v>25.200555555555557</c:v>
                </c:pt>
                <c:pt idx="1513">
                  <c:v>25.217222222222222</c:v>
                </c:pt>
                <c:pt idx="1514">
                  <c:v>25.233888888888888</c:v>
                </c:pt>
                <c:pt idx="1515">
                  <c:v>25.250555555555554</c:v>
                </c:pt>
                <c:pt idx="1516">
                  <c:v>25.267222222222223</c:v>
                </c:pt>
                <c:pt idx="1517">
                  <c:v>25.283888888888889</c:v>
                </c:pt>
                <c:pt idx="1518">
                  <c:v>25.300555555555555</c:v>
                </c:pt>
                <c:pt idx="1519">
                  <c:v>25.31722222222222</c:v>
                </c:pt>
                <c:pt idx="1520">
                  <c:v>25.33388888888889</c:v>
                </c:pt>
                <c:pt idx="1521">
                  <c:v>25.350555555555555</c:v>
                </c:pt>
                <c:pt idx="1522">
                  <c:v>25.367222222222221</c:v>
                </c:pt>
                <c:pt idx="1523">
                  <c:v>25.383888888888887</c:v>
                </c:pt>
                <c:pt idx="1524">
                  <c:v>25.400555555555556</c:v>
                </c:pt>
                <c:pt idx="1525">
                  <c:v>25.417222222222222</c:v>
                </c:pt>
                <c:pt idx="1526">
                  <c:v>25.433888888888887</c:v>
                </c:pt>
                <c:pt idx="1527">
                  <c:v>25.450555555555557</c:v>
                </c:pt>
                <c:pt idx="1528">
                  <c:v>25.467222222222222</c:v>
                </c:pt>
                <c:pt idx="1529">
                  <c:v>25.483888888888888</c:v>
                </c:pt>
                <c:pt idx="1530">
                  <c:v>25.500555555555554</c:v>
                </c:pt>
                <c:pt idx="1531">
                  <c:v>25.517222222222223</c:v>
                </c:pt>
                <c:pt idx="1532">
                  <c:v>25.533888888888889</c:v>
                </c:pt>
                <c:pt idx="1533">
                  <c:v>25.550555555555555</c:v>
                </c:pt>
                <c:pt idx="1534">
                  <c:v>25.56722222222222</c:v>
                </c:pt>
                <c:pt idx="1535">
                  <c:v>25.58388888888889</c:v>
                </c:pt>
                <c:pt idx="1536">
                  <c:v>25.600555555555555</c:v>
                </c:pt>
                <c:pt idx="1537">
                  <c:v>25.617222222222221</c:v>
                </c:pt>
                <c:pt idx="1538">
                  <c:v>25.633888888888887</c:v>
                </c:pt>
                <c:pt idx="1539">
                  <c:v>25.650555555555556</c:v>
                </c:pt>
                <c:pt idx="1540">
                  <c:v>25.667222222222222</c:v>
                </c:pt>
                <c:pt idx="1541">
                  <c:v>25.683888888888887</c:v>
                </c:pt>
                <c:pt idx="1542">
                  <c:v>25.700555555555557</c:v>
                </c:pt>
                <c:pt idx="1543">
                  <c:v>25.717222222222222</c:v>
                </c:pt>
                <c:pt idx="1544">
                  <c:v>25.733888888888888</c:v>
                </c:pt>
                <c:pt idx="1545">
                  <c:v>25.750555555555554</c:v>
                </c:pt>
                <c:pt idx="1546">
                  <c:v>25.767222222222223</c:v>
                </c:pt>
                <c:pt idx="1547">
                  <c:v>25.783888888888889</c:v>
                </c:pt>
                <c:pt idx="1548">
                  <c:v>25.800555555555555</c:v>
                </c:pt>
                <c:pt idx="1549">
                  <c:v>25.81722222222222</c:v>
                </c:pt>
                <c:pt idx="1550">
                  <c:v>25.83388888888889</c:v>
                </c:pt>
                <c:pt idx="1551">
                  <c:v>25.850555555555555</c:v>
                </c:pt>
                <c:pt idx="1552">
                  <c:v>25.867222222222221</c:v>
                </c:pt>
                <c:pt idx="1553">
                  <c:v>25.883888888888887</c:v>
                </c:pt>
                <c:pt idx="1554">
                  <c:v>25.900555555555556</c:v>
                </c:pt>
                <c:pt idx="1555">
                  <c:v>25.917222222222222</c:v>
                </c:pt>
                <c:pt idx="1556">
                  <c:v>25.933888888888887</c:v>
                </c:pt>
                <c:pt idx="1557">
                  <c:v>25.950555555555557</c:v>
                </c:pt>
                <c:pt idx="1558">
                  <c:v>25.967222222222222</c:v>
                </c:pt>
                <c:pt idx="1559">
                  <c:v>25.983888888888888</c:v>
                </c:pt>
                <c:pt idx="1560">
                  <c:v>26.000555555555554</c:v>
                </c:pt>
                <c:pt idx="1561">
                  <c:v>26.017222222222223</c:v>
                </c:pt>
                <c:pt idx="1562">
                  <c:v>26.033888888888889</c:v>
                </c:pt>
                <c:pt idx="1563">
                  <c:v>26.050555555555555</c:v>
                </c:pt>
                <c:pt idx="1564">
                  <c:v>26.06722222222222</c:v>
                </c:pt>
                <c:pt idx="1565">
                  <c:v>26.08388888888889</c:v>
                </c:pt>
                <c:pt idx="1566">
                  <c:v>26.100555555555555</c:v>
                </c:pt>
                <c:pt idx="1567">
                  <c:v>26.117222222222221</c:v>
                </c:pt>
                <c:pt idx="1568">
                  <c:v>26.133888888888887</c:v>
                </c:pt>
                <c:pt idx="1569">
                  <c:v>26.150555555555556</c:v>
                </c:pt>
                <c:pt idx="1570">
                  <c:v>26.167222222222222</c:v>
                </c:pt>
                <c:pt idx="1571">
                  <c:v>26.183888888888887</c:v>
                </c:pt>
                <c:pt idx="1572">
                  <c:v>26.200555555555557</c:v>
                </c:pt>
                <c:pt idx="1573">
                  <c:v>26.217222222222222</c:v>
                </c:pt>
                <c:pt idx="1574">
                  <c:v>26.233888888888888</c:v>
                </c:pt>
                <c:pt idx="1575">
                  <c:v>26.250555555555554</c:v>
                </c:pt>
                <c:pt idx="1576">
                  <c:v>26.267222222222223</c:v>
                </c:pt>
                <c:pt idx="1577">
                  <c:v>26.283888888888889</c:v>
                </c:pt>
                <c:pt idx="1578">
                  <c:v>26.300555555555555</c:v>
                </c:pt>
                <c:pt idx="1579">
                  <c:v>26.31722222222222</c:v>
                </c:pt>
                <c:pt idx="1580">
                  <c:v>26.33388888888889</c:v>
                </c:pt>
                <c:pt idx="1581">
                  <c:v>26.350555555555555</c:v>
                </c:pt>
                <c:pt idx="1582">
                  <c:v>26.367222222222221</c:v>
                </c:pt>
                <c:pt idx="1583">
                  <c:v>26.383888888888887</c:v>
                </c:pt>
                <c:pt idx="1584">
                  <c:v>26.400555555555556</c:v>
                </c:pt>
                <c:pt idx="1585">
                  <c:v>26.417222222222222</c:v>
                </c:pt>
                <c:pt idx="1586">
                  <c:v>26.433888888888887</c:v>
                </c:pt>
                <c:pt idx="1587">
                  <c:v>26.450555555555557</c:v>
                </c:pt>
                <c:pt idx="1588">
                  <c:v>26.467222222222222</c:v>
                </c:pt>
                <c:pt idx="1589">
                  <c:v>26.483888888888888</c:v>
                </c:pt>
                <c:pt idx="1590">
                  <c:v>26.500555555555554</c:v>
                </c:pt>
                <c:pt idx="1591">
                  <c:v>26.517222222222223</c:v>
                </c:pt>
                <c:pt idx="1592">
                  <c:v>26.533888888888889</c:v>
                </c:pt>
                <c:pt idx="1593">
                  <c:v>26.550555555555555</c:v>
                </c:pt>
                <c:pt idx="1594">
                  <c:v>26.56722222222222</c:v>
                </c:pt>
                <c:pt idx="1595">
                  <c:v>26.58388888888889</c:v>
                </c:pt>
                <c:pt idx="1596">
                  <c:v>26.600555555555555</c:v>
                </c:pt>
                <c:pt idx="1597">
                  <c:v>26.617222222222221</c:v>
                </c:pt>
                <c:pt idx="1598">
                  <c:v>26.633888888888887</c:v>
                </c:pt>
                <c:pt idx="1599">
                  <c:v>26.650555555555556</c:v>
                </c:pt>
                <c:pt idx="1600">
                  <c:v>26.667222222222222</c:v>
                </c:pt>
                <c:pt idx="1601">
                  <c:v>26.683888888888887</c:v>
                </c:pt>
                <c:pt idx="1602">
                  <c:v>26.700555555555557</c:v>
                </c:pt>
                <c:pt idx="1603">
                  <c:v>26.717222222222222</c:v>
                </c:pt>
                <c:pt idx="1604">
                  <c:v>26.733888888888888</c:v>
                </c:pt>
                <c:pt idx="1605">
                  <c:v>26.750555555555554</c:v>
                </c:pt>
                <c:pt idx="1606">
                  <c:v>26.767222222222223</c:v>
                </c:pt>
                <c:pt idx="1607">
                  <c:v>26.783888888888889</c:v>
                </c:pt>
                <c:pt idx="1608">
                  <c:v>26.800555555555555</c:v>
                </c:pt>
                <c:pt idx="1609">
                  <c:v>26.81722222222222</c:v>
                </c:pt>
                <c:pt idx="1610">
                  <c:v>26.83388888888889</c:v>
                </c:pt>
                <c:pt idx="1611">
                  <c:v>26.850555555555555</c:v>
                </c:pt>
                <c:pt idx="1612">
                  <c:v>26.867222222222221</c:v>
                </c:pt>
                <c:pt idx="1613">
                  <c:v>26.883888888888887</c:v>
                </c:pt>
                <c:pt idx="1614">
                  <c:v>26.900555555555556</c:v>
                </c:pt>
                <c:pt idx="1615">
                  <c:v>26.917222222222222</c:v>
                </c:pt>
                <c:pt idx="1616">
                  <c:v>26.933888888888887</c:v>
                </c:pt>
                <c:pt idx="1617">
                  <c:v>26.950555555555557</c:v>
                </c:pt>
                <c:pt idx="1618">
                  <c:v>26.967222222222222</c:v>
                </c:pt>
                <c:pt idx="1619">
                  <c:v>26.983888888888888</c:v>
                </c:pt>
                <c:pt idx="1620">
                  <c:v>27.000555555555554</c:v>
                </c:pt>
                <c:pt idx="1621">
                  <c:v>27.017222222222223</c:v>
                </c:pt>
                <c:pt idx="1622">
                  <c:v>27.033888888888889</c:v>
                </c:pt>
                <c:pt idx="1623">
                  <c:v>27.050555555555555</c:v>
                </c:pt>
                <c:pt idx="1624">
                  <c:v>27.06722222222222</c:v>
                </c:pt>
                <c:pt idx="1625">
                  <c:v>27.08388888888889</c:v>
                </c:pt>
                <c:pt idx="1626">
                  <c:v>27.100555555555555</c:v>
                </c:pt>
                <c:pt idx="1627">
                  <c:v>27.117222222222221</c:v>
                </c:pt>
                <c:pt idx="1628">
                  <c:v>27.133888888888887</c:v>
                </c:pt>
                <c:pt idx="1629">
                  <c:v>27.150555555555556</c:v>
                </c:pt>
                <c:pt idx="1630">
                  <c:v>27.167222222222222</c:v>
                </c:pt>
                <c:pt idx="1631">
                  <c:v>27.183888888888887</c:v>
                </c:pt>
                <c:pt idx="1632">
                  <c:v>27.200555555555557</c:v>
                </c:pt>
                <c:pt idx="1633">
                  <c:v>27.217222222222222</c:v>
                </c:pt>
                <c:pt idx="1634">
                  <c:v>27.233888888888888</c:v>
                </c:pt>
                <c:pt idx="1635">
                  <c:v>27.250555555555554</c:v>
                </c:pt>
                <c:pt idx="1636">
                  <c:v>27.267222222222223</c:v>
                </c:pt>
                <c:pt idx="1637">
                  <c:v>27.283888888888889</c:v>
                </c:pt>
                <c:pt idx="1638">
                  <c:v>27.300833333333333</c:v>
                </c:pt>
                <c:pt idx="1639">
                  <c:v>27.31722222222222</c:v>
                </c:pt>
                <c:pt idx="1640">
                  <c:v>27.334166666666665</c:v>
                </c:pt>
                <c:pt idx="1641">
                  <c:v>27.350555555555555</c:v>
                </c:pt>
                <c:pt idx="1642">
                  <c:v>27.3675</c:v>
                </c:pt>
                <c:pt idx="1643">
                  <c:v>27.383888888888887</c:v>
                </c:pt>
                <c:pt idx="1644">
                  <c:v>27.400833333333331</c:v>
                </c:pt>
                <c:pt idx="1645">
                  <c:v>27.417222222222222</c:v>
                </c:pt>
                <c:pt idx="1646">
                  <c:v>27.434166666666666</c:v>
                </c:pt>
                <c:pt idx="1647">
                  <c:v>27.450833333333332</c:v>
                </c:pt>
                <c:pt idx="1648">
                  <c:v>27.467222222222222</c:v>
                </c:pt>
                <c:pt idx="1649">
                  <c:v>27.484166666666667</c:v>
                </c:pt>
                <c:pt idx="1650">
                  <c:v>27.500555555555554</c:v>
                </c:pt>
                <c:pt idx="1651">
                  <c:v>27.517499999999998</c:v>
                </c:pt>
                <c:pt idx="1652">
                  <c:v>27.533888888888889</c:v>
                </c:pt>
                <c:pt idx="1653">
                  <c:v>27.550555555555555</c:v>
                </c:pt>
                <c:pt idx="1654">
                  <c:v>27.56722222222222</c:v>
                </c:pt>
                <c:pt idx="1655">
                  <c:v>27.58388888888889</c:v>
                </c:pt>
                <c:pt idx="1656">
                  <c:v>27.600555555555555</c:v>
                </c:pt>
                <c:pt idx="1657">
                  <c:v>27.617222222222221</c:v>
                </c:pt>
                <c:pt idx="1658">
                  <c:v>27.633611111111112</c:v>
                </c:pt>
                <c:pt idx="1659">
                  <c:v>27.650277777777777</c:v>
                </c:pt>
                <c:pt idx="1660">
                  <c:v>27.666944444444443</c:v>
                </c:pt>
                <c:pt idx="1661">
                  <c:v>27.683611111111112</c:v>
                </c:pt>
                <c:pt idx="1662">
                  <c:v>27.700277777777778</c:v>
                </c:pt>
                <c:pt idx="1663">
                  <c:v>27.716944444444444</c:v>
                </c:pt>
                <c:pt idx="1664">
                  <c:v>27.733611111111109</c:v>
                </c:pt>
                <c:pt idx="1665">
                  <c:v>27.750277777777779</c:v>
                </c:pt>
                <c:pt idx="1666">
                  <c:v>27.766944444444444</c:v>
                </c:pt>
                <c:pt idx="1667">
                  <c:v>27.78361111111111</c:v>
                </c:pt>
                <c:pt idx="1668">
                  <c:v>27.800277777777776</c:v>
                </c:pt>
                <c:pt idx="1669">
                  <c:v>27.816944444444445</c:v>
                </c:pt>
                <c:pt idx="1670">
                  <c:v>27.833611111111111</c:v>
                </c:pt>
                <c:pt idx="1671">
                  <c:v>27.850277777777777</c:v>
                </c:pt>
                <c:pt idx="1672">
                  <c:v>27.866944444444446</c:v>
                </c:pt>
                <c:pt idx="1673">
                  <c:v>27.883611111111112</c:v>
                </c:pt>
                <c:pt idx="1674">
                  <c:v>27.900277777777777</c:v>
                </c:pt>
                <c:pt idx="1675">
                  <c:v>27.916944444444443</c:v>
                </c:pt>
                <c:pt idx="1676">
                  <c:v>27.933611111111112</c:v>
                </c:pt>
                <c:pt idx="1677">
                  <c:v>27.950277777777778</c:v>
                </c:pt>
                <c:pt idx="1678">
                  <c:v>27.966944444444444</c:v>
                </c:pt>
                <c:pt idx="1679">
                  <c:v>27.983611111111109</c:v>
                </c:pt>
                <c:pt idx="1680">
                  <c:v>28.000277777777779</c:v>
                </c:pt>
                <c:pt idx="1681">
                  <c:v>28.016944444444444</c:v>
                </c:pt>
                <c:pt idx="1682">
                  <c:v>28.03361111111111</c:v>
                </c:pt>
                <c:pt idx="1683">
                  <c:v>28.050277777777776</c:v>
                </c:pt>
                <c:pt idx="1684">
                  <c:v>28.066944444444445</c:v>
                </c:pt>
                <c:pt idx="1685">
                  <c:v>28.083611111111111</c:v>
                </c:pt>
                <c:pt idx="1686">
                  <c:v>28.100277777777777</c:v>
                </c:pt>
                <c:pt idx="1687">
                  <c:v>28.116944444444446</c:v>
                </c:pt>
                <c:pt idx="1688">
                  <c:v>28.133611111111112</c:v>
                </c:pt>
                <c:pt idx="1689">
                  <c:v>28.150277777777777</c:v>
                </c:pt>
                <c:pt idx="1690">
                  <c:v>28.166944444444443</c:v>
                </c:pt>
                <c:pt idx="1691">
                  <c:v>28.183611111111112</c:v>
                </c:pt>
                <c:pt idx="1692">
                  <c:v>28.200277777777778</c:v>
                </c:pt>
                <c:pt idx="1693">
                  <c:v>28.216944444444444</c:v>
                </c:pt>
                <c:pt idx="1694">
                  <c:v>28.233611111111109</c:v>
                </c:pt>
                <c:pt idx="1695">
                  <c:v>28.250277777777779</c:v>
                </c:pt>
                <c:pt idx="1696">
                  <c:v>28.266944444444444</c:v>
                </c:pt>
                <c:pt idx="1697">
                  <c:v>28.28361111111111</c:v>
                </c:pt>
                <c:pt idx="1698">
                  <c:v>28.300277777777776</c:v>
                </c:pt>
                <c:pt idx="1699">
                  <c:v>28.316944444444445</c:v>
                </c:pt>
                <c:pt idx="1700">
                  <c:v>28.333611111111111</c:v>
                </c:pt>
                <c:pt idx="1701">
                  <c:v>28.350277777777777</c:v>
                </c:pt>
                <c:pt idx="1702">
                  <c:v>28.366944444444446</c:v>
                </c:pt>
                <c:pt idx="1703">
                  <c:v>28.383611111111112</c:v>
                </c:pt>
                <c:pt idx="1704">
                  <c:v>28.400277777777777</c:v>
                </c:pt>
                <c:pt idx="1705">
                  <c:v>28.416944444444443</c:v>
                </c:pt>
                <c:pt idx="1706">
                  <c:v>28.433611111111112</c:v>
                </c:pt>
                <c:pt idx="1707">
                  <c:v>28.450277777777778</c:v>
                </c:pt>
                <c:pt idx="1708">
                  <c:v>28.466944444444444</c:v>
                </c:pt>
                <c:pt idx="1709">
                  <c:v>28.483611111111109</c:v>
                </c:pt>
                <c:pt idx="1710">
                  <c:v>28.500277777777779</c:v>
                </c:pt>
                <c:pt idx="1711">
                  <c:v>28.516944444444444</c:v>
                </c:pt>
                <c:pt idx="1712">
                  <c:v>28.53361111111111</c:v>
                </c:pt>
                <c:pt idx="1713">
                  <c:v>28.550277777777776</c:v>
                </c:pt>
                <c:pt idx="1714">
                  <c:v>28.566944444444445</c:v>
                </c:pt>
                <c:pt idx="1715">
                  <c:v>28.583611111111111</c:v>
                </c:pt>
                <c:pt idx="1716">
                  <c:v>28.600277777777777</c:v>
                </c:pt>
                <c:pt idx="1717">
                  <c:v>28.616944444444446</c:v>
                </c:pt>
                <c:pt idx="1718">
                  <c:v>28.633611111111112</c:v>
                </c:pt>
                <c:pt idx="1719">
                  <c:v>28.650277777777777</c:v>
                </c:pt>
                <c:pt idx="1720">
                  <c:v>28.666944444444443</c:v>
                </c:pt>
                <c:pt idx="1721">
                  <c:v>28.683611111111112</c:v>
                </c:pt>
                <c:pt idx="1722">
                  <c:v>28.700277777777778</c:v>
                </c:pt>
                <c:pt idx="1723">
                  <c:v>28.716944444444444</c:v>
                </c:pt>
                <c:pt idx="1724">
                  <c:v>28.733611111111109</c:v>
                </c:pt>
                <c:pt idx="1725">
                  <c:v>28.750277777777779</c:v>
                </c:pt>
                <c:pt idx="1726">
                  <c:v>28.766944444444444</c:v>
                </c:pt>
                <c:pt idx="1727">
                  <c:v>28.78361111111111</c:v>
                </c:pt>
                <c:pt idx="1728">
                  <c:v>28.800277777777776</c:v>
                </c:pt>
                <c:pt idx="1729">
                  <c:v>28.816944444444445</c:v>
                </c:pt>
                <c:pt idx="1730">
                  <c:v>28.833611111111111</c:v>
                </c:pt>
                <c:pt idx="1731">
                  <c:v>28.850277777777777</c:v>
                </c:pt>
                <c:pt idx="1732">
                  <c:v>28.866944444444446</c:v>
                </c:pt>
                <c:pt idx="1733">
                  <c:v>28.883611111111112</c:v>
                </c:pt>
                <c:pt idx="1734">
                  <c:v>28.900277777777777</c:v>
                </c:pt>
                <c:pt idx="1735">
                  <c:v>28.916944444444443</c:v>
                </c:pt>
                <c:pt idx="1736">
                  <c:v>28.933611111111112</c:v>
                </c:pt>
                <c:pt idx="1737">
                  <c:v>28.950277777777778</c:v>
                </c:pt>
                <c:pt idx="1738">
                  <c:v>28.966944444444444</c:v>
                </c:pt>
                <c:pt idx="1739">
                  <c:v>28.983611111111109</c:v>
                </c:pt>
                <c:pt idx="1740">
                  <c:v>29.000277777777779</c:v>
                </c:pt>
                <c:pt idx="1741">
                  <c:v>29.016944444444444</c:v>
                </c:pt>
                <c:pt idx="1742">
                  <c:v>29.03361111111111</c:v>
                </c:pt>
                <c:pt idx="1743">
                  <c:v>29.050277777777776</c:v>
                </c:pt>
                <c:pt idx="1744">
                  <c:v>29.066944444444445</c:v>
                </c:pt>
                <c:pt idx="1745">
                  <c:v>29.083611111111111</c:v>
                </c:pt>
                <c:pt idx="1746">
                  <c:v>29.100277777777777</c:v>
                </c:pt>
                <c:pt idx="1747">
                  <c:v>29.116944444444446</c:v>
                </c:pt>
                <c:pt idx="1748">
                  <c:v>29.133611111111112</c:v>
                </c:pt>
                <c:pt idx="1749">
                  <c:v>29.150277777777777</c:v>
                </c:pt>
                <c:pt idx="1750">
                  <c:v>29.166944444444443</c:v>
                </c:pt>
                <c:pt idx="1751">
                  <c:v>29.183611111111112</c:v>
                </c:pt>
                <c:pt idx="1752">
                  <c:v>29.200277777777778</c:v>
                </c:pt>
                <c:pt idx="1753">
                  <c:v>29.216944444444444</c:v>
                </c:pt>
                <c:pt idx="1754">
                  <c:v>29.233611111111109</c:v>
                </c:pt>
                <c:pt idx="1755">
                  <c:v>29.250277777777779</c:v>
                </c:pt>
                <c:pt idx="1756">
                  <c:v>29.266944444444444</c:v>
                </c:pt>
                <c:pt idx="1757">
                  <c:v>29.28361111111111</c:v>
                </c:pt>
                <c:pt idx="1758">
                  <c:v>29.300277777777776</c:v>
                </c:pt>
                <c:pt idx="1759">
                  <c:v>29.316944444444445</c:v>
                </c:pt>
                <c:pt idx="1760">
                  <c:v>29.333611111111111</c:v>
                </c:pt>
                <c:pt idx="1761">
                  <c:v>29.350277777777777</c:v>
                </c:pt>
                <c:pt idx="1762">
                  <c:v>29.366944444444446</c:v>
                </c:pt>
                <c:pt idx="1763">
                  <c:v>29.383611111111112</c:v>
                </c:pt>
                <c:pt idx="1764">
                  <c:v>29.400277777777777</c:v>
                </c:pt>
                <c:pt idx="1765">
                  <c:v>29.416944444444443</c:v>
                </c:pt>
                <c:pt idx="1766">
                  <c:v>29.433611111111112</c:v>
                </c:pt>
                <c:pt idx="1767">
                  <c:v>29.450277777777778</c:v>
                </c:pt>
                <c:pt idx="1768">
                  <c:v>29.466944444444444</c:v>
                </c:pt>
                <c:pt idx="1769">
                  <c:v>29.483611111111109</c:v>
                </c:pt>
                <c:pt idx="1770">
                  <c:v>29.500277777777779</c:v>
                </c:pt>
                <c:pt idx="1771">
                  <c:v>29.516944444444444</c:v>
                </c:pt>
                <c:pt idx="1772">
                  <c:v>29.53361111111111</c:v>
                </c:pt>
                <c:pt idx="1773">
                  <c:v>29.550277777777776</c:v>
                </c:pt>
                <c:pt idx="1774">
                  <c:v>29.566944444444445</c:v>
                </c:pt>
                <c:pt idx="1775">
                  <c:v>29.583611111111111</c:v>
                </c:pt>
                <c:pt idx="1776">
                  <c:v>29.600277777777777</c:v>
                </c:pt>
                <c:pt idx="1777">
                  <c:v>29.616944444444446</c:v>
                </c:pt>
                <c:pt idx="1778">
                  <c:v>29.633611111111112</c:v>
                </c:pt>
                <c:pt idx="1779">
                  <c:v>29.650277777777777</c:v>
                </c:pt>
                <c:pt idx="1780">
                  <c:v>29.666944444444443</c:v>
                </c:pt>
                <c:pt idx="1781">
                  <c:v>29.683611111111112</c:v>
                </c:pt>
                <c:pt idx="1782">
                  <c:v>29.700277777777778</c:v>
                </c:pt>
                <c:pt idx="1783">
                  <c:v>29.716944444444444</c:v>
                </c:pt>
                <c:pt idx="1784">
                  <c:v>29.733611111111109</c:v>
                </c:pt>
                <c:pt idx="1785">
                  <c:v>29.750277777777779</c:v>
                </c:pt>
                <c:pt idx="1786">
                  <c:v>29.766944444444444</c:v>
                </c:pt>
                <c:pt idx="1787">
                  <c:v>29.78361111111111</c:v>
                </c:pt>
                <c:pt idx="1788">
                  <c:v>29.800277777777776</c:v>
                </c:pt>
                <c:pt idx="1789">
                  <c:v>29.816944444444445</c:v>
                </c:pt>
                <c:pt idx="1790">
                  <c:v>29.833611111111111</c:v>
                </c:pt>
                <c:pt idx="1791">
                  <c:v>29.850277777777777</c:v>
                </c:pt>
                <c:pt idx="1792">
                  <c:v>29.866944444444446</c:v>
                </c:pt>
                <c:pt idx="1793">
                  <c:v>29.883611111111112</c:v>
                </c:pt>
                <c:pt idx="1794">
                  <c:v>29.900277777777777</c:v>
                </c:pt>
                <c:pt idx="1795">
                  <c:v>29.916944444444443</c:v>
                </c:pt>
                <c:pt idx="1796">
                  <c:v>29.933611111111112</c:v>
                </c:pt>
                <c:pt idx="1797">
                  <c:v>29.950277777777778</c:v>
                </c:pt>
                <c:pt idx="1798">
                  <c:v>29.966944444444444</c:v>
                </c:pt>
                <c:pt idx="1799">
                  <c:v>29.983611111111109</c:v>
                </c:pt>
                <c:pt idx="1800">
                  <c:v>30.000277777777779</c:v>
                </c:pt>
                <c:pt idx="1801">
                  <c:v>30.016944444444444</c:v>
                </c:pt>
                <c:pt idx="1802">
                  <c:v>30.03361111111111</c:v>
                </c:pt>
                <c:pt idx="1803">
                  <c:v>30.050277777777776</c:v>
                </c:pt>
                <c:pt idx="1804">
                  <c:v>30.066944444444445</c:v>
                </c:pt>
                <c:pt idx="1805">
                  <c:v>30.083611111111111</c:v>
                </c:pt>
                <c:pt idx="1806">
                  <c:v>30.100277777777777</c:v>
                </c:pt>
                <c:pt idx="1807">
                  <c:v>30.116944444444446</c:v>
                </c:pt>
                <c:pt idx="1808">
                  <c:v>30.133611111111112</c:v>
                </c:pt>
                <c:pt idx="1809">
                  <c:v>30.150277777777777</c:v>
                </c:pt>
                <c:pt idx="1810">
                  <c:v>30.166944444444443</c:v>
                </c:pt>
                <c:pt idx="1811">
                  <c:v>30.183611111111112</c:v>
                </c:pt>
                <c:pt idx="1812">
                  <c:v>30.2</c:v>
                </c:pt>
                <c:pt idx="1813">
                  <c:v>30.216944444444444</c:v>
                </c:pt>
                <c:pt idx="1814">
                  <c:v>30.233333333333334</c:v>
                </c:pt>
                <c:pt idx="1815">
                  <c:v>30.250277777777779</c:v>
                </c:pt>
                <c:pt idx="1816">
                  <c:v>30.266944444444444</c:v>
                </c:pt>
                <c:pt idx="1817">
                  <c:v>30.283333333333335</c:v>
                </c:pt>
                <c:pt idx="1818">
                  <c:v>30.300277777777776</c:v>
                </c:pt>
                <c:pt idx="1819">
                  <c:v>30.316666666666666</c:v>
                </c:pt>
                <c:pt idx="1820">
                  <c:v>30.333611111111111</c:v>
                </c:pt>
                <c:pt idx="1821">
                  <c:v>30.35</c:v>
                </c:pt>
                <c:pt idx="1822">
                  <c:v>30.366666666666667</c:v>
                </c:pt>
                <c:pt idx="1823">
                  <c:v>30.383333333333333</c:v>
                </c:pt>
                <c:pt idx="1824">
                  <c:v>30.4</c:v>
                </c:pt>
                <c:pt idx="1825">
                  <c:v>30.416944444444443</c:v>
                </c:pt>
                <c:pt idx="1826">
                  <c:v>30.433333333333334</c:v>
                </c:pt>
                <c:pt idx="1827">
                  <c:v>30.450277777777778</c:v>
                </c:pt>
                <c:pt idx="1828">
                  <c:v>30.466666666666665</c:v>
                </c:pt>
                <c:pt idx="1829">
                  <c:v>30.483333333333334</c:v>
                </c:pt>
                <c:pt idx="1830">
                  <c:v>30.5</c:v>
                </c:pt>
                <c:pt idx="1831">
                  <c:v>30.516666666666666</c:v>
                </c:pt>
                <c:pt idx="1832">
                  <c:v>30.533333333333335</c:v>
                </c:pt>
                <c:pt idx="1833">
                  <c:v>30.55</c:v>
                </c:pt>
                <c:pt idx="1834">
                  <c:v>30.566666666666666</c:v>
                </c:pt>
                <c:pt idx="1835">
                  <c:v>30.583333333333332</c:v>
                </c:pt>
                <c:pt idx="1836">
                  <c:v>30.6</c:v>
                </c:pt>
                <c:pt idx="1837">
                  <c:v>30.616666666666667</c:v>
                </c:pt>
                <c:pt idx="1838">
                  <c:v>30.633333333333333</c:v>
                </c:pt>
                <c:pt idx="1839">
                  <c:v>30.65</c:v>
                </c:pt>
                <c:pt idx="1840">
                  <c:v>30.666666666666668</c:v>
                </c:pt>
                <c:pt idx="1841">
                  <c:v>30.683333333333334</c:v>
                </c:pt>
                <c:pt idx="1842">
                  <c:v>30.7</c:v>
                </c:pt>
                <c:pt idx="1843">
                  <c:v>30.716666666666665</c:v>
                </c:pt>
                <c:pt idx="1844">
                  <c:v>30.733333333333334</c:v>
                </c:pt>
                <c:pt idx="1845">
                  <c:v>30.75</c:v>
                </c:pt>
                <c:pt idx="1846">
                  <c:v>30.766666666666666</c:v>
                </c:pt>
                <c:pt idx="1847">
                  <c:v>30.783333333333335</c:v>
                </c:pt>
                <c:pt idx="1848">
                  <c:v>30.8</c:v>
                </c:pt>
                <c:pt idx="1849">
                  <c:v>30.816666666666666</c:v>
                </c:pt>
                <c:pt idx="1850">
                  <c:v>30.833333333333332</c:v>
                </c:pt>
                <c:pt idx="1851">
                  <c:v>30.85</c:v>
                </c:pt>
                <c:pt idx="1852">
                  <c:v>30.866666666666667</c:v>
                </c:pt>
                <c:pt idx="1853">
                  <c:v>30.883333333333333</c:v>
                </c:pt>
                <c:pt idx="1854">
                  <c:v>30.9</c:v>
                </c:pt>
                <c:pt idx="1855">
                  <c:v>30.916666666666668</c:v>
                </c:pt>
                <c:pt idx="1856">
                  <c:v>30.933333333333334</c:v>
                </c:pt>
                <c:pt idx="1857">
                  <c:v>30.95</c:v>
                </c:pt>
                <c:pt idx="1858">
                  <c:v>30.966666666666665</c:v>
                </c:pt>
                <c:pt idx="1859">
                  <c:v>30.983333333333334</c:v>
                </c:pt>
                <c:pt idx="1860">
                  <c:v>31</c:v>
                </c:pt>
                <c:pt idx="1861">
                  <c:v>31.016666666666666</c:v>
                </c:pt>
                <c:pt idx="1862">
                  <c:v>31.033333333333335</c:v>
                </c:pt>
                <c:pt idx="1863">
                  <c:v>31.05</c:v>
                </c:pt>
                <c:pt idx="1864">
                  <c:v>31.066666666666666</c:v>
                </c:pt>
                <c:pt idx="1865">
                  <c:v>31.083333333333332</c:v>
                </c:pt>
                <c:pt idx="1866">
                  <c:v>31.1</c:v>
                </c:pt>
                <c:pt idx="1867">
                  <c:v>31.116666666666667</c:v>
                </c:pt>
                <c:pt idx="1868">
                  <c:v>31.133333333333333</c:v>
                </c:pt>
                <c:pt idx="1869">
                  <c:v>31.15</c:v>
                </c:pt>
                <c:pt idx="1870">
                  <c:v>31.166666666666668</c:v>
                </c:pt>
                <c:pt idx="1871">
                  <c:v>31.183333333333334</c:v>
                </c:pt>
                <c:pt idx="1872">
                  <c:v>31.2</c:v>
                </c:pt>
                <c:pt idx="1873">
                  <c:v>31.216666666666665</c:v>
                </c:pt>
                <c:pt idx="1874">
                  <c:v>31.233333333333334</c:v>
                </c:pt>
                <c:pt idx="1875">
                  <c:v>31.25</c:v>
                </c:pt>
                <c:pt idx="1876">
                  <c:v>31.266666666666666</c:v>
                </c:pt>
                <c:pt idx="1877">
                  <c:v>31.283333333333335</c:v>
                </c:pt>
                <c:pt idx="1878">
                  <c:v>31.3</c:v>
                </c:pt>
                <c:pt idx="1879">
                  <c:v>31.316666666666666</c:v>
                </c:pt>
                <c:pt idx="1880">
                  <c:v>31.333333333333332</c:v>
                </c:pt>
                <c:pt idx="1881">
                  <c:v>31.35</c:v>
                </c:pt>
                <c:pt idx="1882">
                  <c:v>31.366666666666667</c:v>
                </c:pt>
                <c:pt idx="1883">
                  <c:v>31.383333333333333</c:v>
                </c:pt>
                <c:pt idx="1884">
                  <c:v>31.4</c:v>
                </c:pt>
                <c:pt idx="1885">
                  <c:v>31.416666666666668</c:v>
                </c:pt>
                <c:pt idx="1886">
                  <c:v>31.433333333333334</c:v>
                </c:pt>
                <c:pt idx="1887">
                  <c:v>31.45</c:v>
                </c:pt>
                <c:pt idx="1888">
                  <c:v>31.466666666666665</c:v>
                </c:pt>
                <c:pt idx="1889">
                  <c:v>31.483333333333334</c:v>
                </c:pt>
                <c:pt idx="1890">
                  <c:v>31.5</c:v>
                </c:pt>
                <c:pt idx="1891">
                  <c:v>31.516666666666666</c:v>
                </c:pt>
                <c:pt idx="1892">
                  <c:v>31.533333333333335</c:v>
                </c:pt>
                <c:pt idx="1893">
                  <c:v>31.55</c:v>
                </c:pt>
                <c:pt idx="1894">
                  <c:v>31.566666666666666</c:v>
                </c:pt>
                <c:pt idx="1895">
                  <c:v>31.583333333333332</c:v>
                </c:pt>
                <c:pt idx="1896">
                  <c:v>31.6</c:v>
                </c:pt>
                <c:pt idx="1897">
                  <c:v>31.616666666666667</c:v>
                </c:pt>
                <c:pt idx="1898">
                  <c:v>31.633333333333333</c:v>
                </c:pt>
                <c:pt idx="1899">
                  <c:v>31.65</c:v>
                </c:pt>
                <c:pt idx="1900">
                  <c:v>31.666666666666668</c:v>
                </c:pt>
                <c:pt idx="1901">
                  <c:v>31.683333333333334</c:v>
                </c:pt>
                <c:pt idx="1902">
                  <c:v>31.7</c:v>
                </c:pt>
                <c:pt idx="1903">
                  <c:v>31.716666666666665</c:v>
                </c:pt>
                <c:pt idx="1904">
                  <c:v>31.733333333333334</c:v>
                </c:pt>
                <c:pt idx="1905">
                  <c:v>31.75</c:v>
                </c:pt>
                <c:pt idx="1906">
                  <c:v>31.766666666666666</c:v>
                </c:pt>
                <c:pt idx="1907">
                  <c:v>31.783333333333335</c:v>
                </c:pt>
                <c:pt idx="1908">
                  <c:v>31.8</c:v>
                </c:pt>
                <c:pt idx="1909">
                  <c:v>31.816666666666666</c:v>
                </c:pt>
                <c:pt idx="1910">
                  <c:v>31.833333333333332</c:v>
                </c:pt>
                <c:pt idx="1911">
                  <c:v>31.85</c:v>
                </c:pt>
                <c:pt idx="1912">
                  <c:v>31.866666666666667</c:v>
                </c:pt>
                <c:pt idx="1913">
                  <c:v>31.883333333333333</c:v>
                </c:pt>
                <c:pt idx="1914">
                  <c:v>31.9</c:v>
                </c:pt>
                <c:pt idx="1915">
                  <c:v>31.916666666666668</c:v>
                </c:pt>
                <c:pt idx="1916">
                  <c:v>31.933333333333334</c:v>
                </c:pt>
                <c:pt idx="1917">
                  <c:v>31.95</c:v>
                </c:pt>
                <c:pt idx="1918">
                  <c:v>31.966666666666665</c:v>
                </c:pt>
                <c:pt idx="1919">
                  <c:v>31.983333333333334</c:v>
                </c:pt>
                <c:pt idx="1920">
                  <c:v>32</c:v>
                </c:pt>
                <c:pt idx="1921">
                  <c:v>32.016666666666666</c:v>
                </c:pt>
                <c:pt idx="1922">
                  <c:v>32.033333333333331</c:v>
                </c:pt>
                <c:pt idx="1923">
                  <c:v>32.049999999999997</c:v>
                </c:pt>
                <c:pt idx="1924">
                  <c:v>32.06666666666667</c:v>
                </c:pt>
                <c:pt idx="1925">
                  <c:v>32.083333333333336</c:v>
                </c:pt>
                <c:pt idx="1926">
                  <c:v>32.1</c:v>
                </c:pt>
                <c:pt idx="1927">
                  <c:v>32.116666666666667</c:v>
                </c:pt>
                <c:pt idx="1928">
                  <c:v>32.133333333333333</c:v>
                </c:pt>
                <c:pt idx="1929">
                  <c:v>32.15</c:v>
                </c:pt>
                <c:pt idx="1930">
                  <c:v>32.166666666666664</c:v>
                </c:pt>
                <c:pt idx="1931">
                  <c:v>32.18333333333333</c:v>
                </c:pt>
                <c:pt idx="1932">
                  <c:v>32.200000000000003</c:v>
                </c:pt>
                <c:pt idx="1933">
                  <c:v>32.216666666666669</c:v>
                </c:pt>
                <c:pt idx="1934">
                  <c:v>32.233333333333334</c:v>
                </c:pt>
                <c:pt idx="1935">
                  <c:v>32.25</c:v>
                </c:pt>
                <c:pt idx="1936">
                  <c:v>32.266666666666666</c:v>
                </c:pt>
                <c:pt idx="1937">
                  <c:v>32.283333333333331</c:v>
                </c:pt>
                <c:pt idx="1938">
                  <c:v>32.299999999999997</c:v>
                </c:pt>
                <c:pt idx="1939">
                  <c:v>32.31666666666667</c:v>
                </c:pt>
                <c:pt idx="1940">
                  <c:v>32.333333333333336</c:v>
                </c:pt>
                <c:pt idx="1941">
                  <c:v>32.35</c:v>
                </c:pt>
                <c:pt idx="1942">
                  <c:v>32.366666666666667</c:v>
                </c:pt>
                <c:pt idx="1943">
                  <c:v>32.383333333333333</c:v>
                </c:pt>
                <c:pt idx="1944">
                  <c:v>32.4</c:v>
                </c:pt>
                <c:pt idx="1945">
                  <c:v>32.416666666666664</c:v>
                </c:pt>
                <c:pt idx="1946">
                  <c:v>32.43333333333333</c:v>
                </c:pt>
                <c:pt idx="1947">
                  <c:v>32.450000000000003</c:v>
                </c:pt>
                <c:pt idx="1948">
                  <c:v>32.466666666666669</c:v>
                </c:pt>
                <c:pt idx="1949">
                  <c:v>32.483333333333334</c:v>
                </c:pt>
                <c:pt idx="1950">
                  <c:v>32.5</c:v>
                </c:pt>
                <c:pt idx="1951">
                  <c:v>32.516666666666666</c:v>
                </c:pt>
                <c:pt idx="1952">
                  <c:v>32.533333333333331</c:v>
                </c:pt>
                <c:pt idx="1953">
                  <c:v>32.549999999999997</c:v>
                </c:pt>
                <c:pt idx="1954">
                  <c:v>32.56666666666667</c:v>
                </c:pt>
                <c:pt idx="1955">
                  <c:v>32.583333333333336</c:v>
                </c:pt>
                <c:pt idx="1956">
                  <c:v>32.6</c:v>
                </c:pt>
                <c:pt idx="1957">
                  <c:v>32.616666666666667</c:v>
                </c:pt>
                <c:pt idx="1958">
                  <c:v>32.633333333333333</c:v>
                </c:pt>
                <c:pt idx="1959">
                  <c:v>32.65</c:v>
                </c:pt>
                <c:pt idx="1960">
                  <c:v>32.666666666666664</c:v>
                </c:pt>
                <c:pt idx="1961">
                  <c:v>32.68333333333333</c:v>
                </c:pt>
                <c:pt idx="1962">
                  <c:v>32.700000000000003</c:v>
                </c:pt>
                <c:pt idx="1963">
                  <c:v>32.716666666666669</c:v>
                </c:pt>
                <c:pt idx="1964">
                  <c:v>32.733333333333334</c:v>
                </c:pt>
                <c:pt idx="1965">
                  <c:v>32.75</c:v>
                </c:pt>
                <c:pt idx="1966">
                  <c:v>32.766666666666666</c:v>
                </c:pt>
                <c:pt idx="1967">
                  <c:v>32.783333333333331</c:v>
                </c:pt>
                <c:pt idx="1968">
                  <c:v>32.799999999999997</c:v>
                </c:pt>
                <c:pt idx="1969">
                  <c:v>32.81666666666667</c:v>
                </c:pt>
                <c:pt idx="1970">
                  <c:v>32.833333333333336</c:v>
                </c:pt>
                <c:pt idx="1971">
                  <c:v>32.85</c:v>
                </c:pt>
                <c:pt idx="1972">
                  <c:v>32.866666666666667</c:v>
                </c:pt>
                <c:pt idx="1973">
                  <c:v>32.883333333333333</c:v>
                </c:pt>
                <c:pt idx="1974">
                  <c:v>32.9</c:v>
                </c:pt>
                <c:pt idx="1975">
                  <c:v>32.916666666666664</c:v>
                </c:pt>
                <c:pt idx="1976">
                  <c:v>32.93333333333333</c:v>
                </c:pt>
                <c:pt idx="1977">
                  <c:v>32.950000000000003</c:v>
                </c:pt>
                <c:pt idx="1978">
                  <c:v>32.966666666666669</c:v>
                </c:pt>
                <c:pt idx="1979">
                  <c:v>32.983333333333334</c:v>
                </c:pt>
                <c:pt idx="1980">
                  <c:v>33</c:v>
                </c:pt>
                <c:pt idx="1981">
                  <c:v>33.016666666666666</c:v>
                </c:pt>
                <c:pt idx="1982">
                  <c:v>33.033333333333331</c:v>
                </c:pt>
                <c:pt idx="1983">
                  <c:v>33.049999999999997</c:v>
                </c:pt>
                <c:pt idx="1984">
                  <c:v>33.06666666666667</c:v>
                </c:pt>
                <c:pt idx="1985">
                  <c:v>33.083333333333336</c:v>
                </c:pt>
                <c:pt idx="1986">
                  <c:v>33.1</c:v>
                </c:pt>
                <c:pt idx="1987">
                  <c:v>33.116666666666667</c:v>
                </c:pt>
                <c:pt idx="1988">
                  <c:v>33.133333333333333</c:v>
                </c:pt>
                <c:pt idx="1989">
                  <c:v>33.15</c:v>
                </c:pt>
                <c:pt idx="1990">
                  <c:v>33.166666666666664</c:v>
                </c:pt>
                <c:pt idx="1991">
                  <c:v>33.18333333333333</c:v>
                </c:pt>
                <c:pt idx="1992">
                  <c:v>33.200000000000003</c:v>
                </c:pt>
                <c:pt idx="1993">
                  <c:v>33.216666666666669</c:v>
                </c:pt>
                <c:pt idx="1994">
                  <c:v>33.233333333333334</c:v>
                </c:pt>
                <c:pt idx="1995">
                  <c:v>33.25</c:v>
                </c:pt>
                <c:pt idx="1996">
                  <c:v>33.266666666666666</c:v>
                </c:pt>
                <c:pt idx="1997">
                  <c:v>33.283333333333331</c:v>
                </c:pt>
                <c:pt idx="1998">
                  <c:v>33.299999999999997</c:v>
                </c:pt>
                <c:pt idx="1999">
                  <c:v>33.31666666666667</c:v>
                </c:pt>
                <c:pt idx="2000">
                  <c:v>33.333333333333336</c:v>
                </c:pt>
                <c:pt idx="2001">
                  <c:v>33.35</c:v>
                </c:pt>
                <c:pt idx="2002">
                  <c:v>33.366666666666667</c:v>
                </c:pt>
                <c:pt idx="2003">
                  <c:v>33.383333333333333</c:v>
                </c:pt>
                <c:pt idx="2004">
                  <c:v>33.4</c:v>
                </c:pt>
                <c:pt idx="2005">
                  <c:v>33.416666666666664</c:v>
                </c:pt>
                <c:pt idx="2006">
                  <c:v>33.43333333333333</c:v>
                </c:pt>
                <c:pt idx="2007">
                  <c:v>33.450000000000003</c:v>
                </c:pt>
                <c:pt idx="2008">
                  <c:v>33.466666666666669</c:v>
                </c:pt>
                <c:pt idx="2009">
                  <c:v>33.483333333333334</c:v>
                </c:pt>
                <c:pt idx="2010">
                  <c:v>33.5</c:v>
                </c:pt>
                <c:pt idx="2011">
                  <c:v>33.516666666666666</c:v>
                </c:pt>
                <c:pt idx="2012">
                  <c:v>33.533333333333331</c:v>
                </c:pt>
                <c:pt idx="2013">
                  <c:v>33.549999999999997</c:v>
                </c:pt>
                <c:pt idx="2014">
                  <c:v>33.56666666666667</c:v>
                </c:pt>
                <c:pt idx="2015">
                  <c:v>33.583333333333336</c:v>
                </c:pt>
                <c:pt idx="2016">
                  <c:v>33.6</c:v>
                </c:pt>
                <c:pt idx="2017">
                  <c:v>33.616666666666667</c:v>
                </c:pt>
                <c:pt idx="2018">
                  <c:v>33.633333333333333</c:v>
                </c:pt>
                <c:pt idx="2019">
                  <c:v>33.65</c:v>
                </c:pt>
                <c:pt idx="2020">
                  <c:v>33.666666666666664</c:v>
                </c:pt>
                <c:pt idx="2021">
                  <c:v>33.68333333333333</c:v>
                </c:pt>
                <c:pt idx="2022">
                  <c:v>33.700000000000003</c:v>
                </c:pt>
                <c:pt idx="2023">
                  <c:v>33.716666666666669</c:v>
                </c:pt>
                <c:pt idx="2024">
                  <c:v>33.733333333333334</c:v>
                </c:pt>
                <c:pt idx="2025">
                  <c:v>33.75</c:v>
                </c:pt>
                <c:pt idx="2026">
                  <c:v>33.766666666666666</c:v>
                </c:pt>
                <c:pt idx="2027">
                  <c:v>33.783333333333331</c:v>
                </c:pt>
                <c:pt idx="2028">
                  <c:v>33.799999999999997</c:v>
                </c:pt>
                <c:pt idx="2029">
                  <c:v>33.81666666666667</c:v>
                </c:pt>
                <c:pt idx="2030">
                  <c:v>33.833333333333336</c:v>
                </c:pt>
                <c:pt idx="2031">
                  <c:v>33.85</c:v>
                </c:pt>
                <c:pt idx="2032">
                  <c:v>33.866666666666667</c:v>
                </c:pt>
                <c:pt idx="2033">
                  <c:v>33.883333333333333</c:v>
                </c:pt>
                <c:pt idx="2034">
                  <c:v>33.9</c:v>
                </c:pt>
                <c:pt idx="2035">
                  <c:v>33.916666666666664</c:v>
                </c:pt>
                <c:pt idx="2036">
                  <c:v>33.93333333333333</c:v>
                </c:pt>
                <c:pt idx="2037">
                  <c:v>33.950000000000003</c:v>
                </c:pt>
                <c:pt idx="2038">
                  <c:v>33.966666666666669</c:v>
                </c:pt>
                <c:pt idx="2039">
                  <c:v>33.983333333333334</c:v>
                </c:pt>
                <c:pt idx="2040">
                  <c:v>34</c:v>
                </c:pt>
                <c:pt idx="2041">
                  <c:v>34.016666666666666</c:v>
                </c:pt>
                <c:pt idx="2042">
                  <c:v>34.033333333333331</c:v>
                </c:pt>
                <c:pt idx="2043">
                  <c:v>34.049999999999997</c:v>
                </c:pt>
                <c:pt idx="2044">
                  <c:v>34.06666666666667</c:v>
                </c:pt>
                <c:pt idx="2045">
                  <c:v>34.083333333333336</c:v>
                </c:pt>
                <c:pt idx="2046">
                  <c:v>34.1</c:v>
                </c:pt>
                <c:pt idx="2047">
                  <c:v>34.116666666666667</c:v>
                </c:pt>
                <c:pt idx="2048">
                  <c:v>34.133333333333333</c:v>
                </c:pt>
                <c:pt idx="2049">
                  <c:v>34.15</c:v>
                </c:pt>
                <c:pt idx="2050">
                  <c:v>34.166666666666664</c:v>
                </c:pt>
                <c:pt idx="2051">
                  <c:v>34.18333333333333</c:v>
                </c:pt>
                <c:pt idx="2052">
                  <c:v>34.200000000000003</c:v>
                </c:pt>
                <c:pt idx="2053">
                  <c:v>34.216666666666669</c:v>
                </c:pt>
                <c:pt idx="2054">
                  <c:v>34.233333333333334</c:v>
                </c:pt>
                <c:pt idx="2055">
                  <c:v>34.25</c:v>
                </c:pt>
                <c:pt idx="2056">
                  <c:v>34.266666666666666</c:v>
                </c:pt>
                <c:pt idx="2057">
                  <c:v>34.283333333333331</c:v>
                </c:pt>
                <c:pt idx="2058">
                  <c:v>34.299999999999997</c:v>
                </c:pt>
                <c:pt idx="2059">
                  <c:v>34.31666666666667</c:v>
                </c:pt>
                <c:pt idx="2060">
                  <c:v>34.333333333333336</c:v>
                </c:pt>
                <c:pt idx="2061">
                  <c:v>34.35</c:v>
                </c:pt>
                <c:pt idx="2062">
                  <c:v>34.366666666666667</c:v>
                </c:pt>
                <c:pt idx="2063">
                  <c:v>34.383333333333333</c:v>
                </c:pt>
                <c:pt idx="2064">
                  <c:v>34.4</c:v>
                </c:pt>
                <c:pt idx="2065">
                  <c:v>34.416666666666664</c:v>
                </c:pt>
                <c:pt idx="2066">
                  <c:v>34.43333333333333</c:v>
                </c:pt>
                <c:pt idx="2067">
                  <c:v>34.450000000000003</c:v>
                </c:pt>
                <c:pt idx="2068">
                  <c:v>34.466666666666669</c:v>
                </c:pt>
                <c:pt idx="2069">
                  <c:v>34.483333333333334</c:v>
                </c:pt>
                <c:pt idx="2070">
                  <c:v>34.5</c:v>
                </c:pt>
                <c:pt idx="2071">
                  <c:v>34.516666666666666</c:v>
                </c:pt>
                <c:pt idx="2072">
                  <c:v>34.533333333333331</c:v>
                </c:pt>
                <c:pt idx="2073">
                  <c:v>34.549999999999997</c:v>
                </c:pt>
                <c:pt idx="2074">
                  <c:v>34.56666666666667</c:v>
                </c:pt>
                <c:pt idx="2075">
                  <c:v>34.583333333333336</c:v>
                </c:pt>
                <c:pt idx="2076">
                  <c:v>34.6</c:v>
                </c:pt>
                <c:pt idx="2077">
                  <c:v>34.616666666666667</c:v>
                </c:pt>
                <c:pt idx="2078">
                  <c:v>34.633333333333333</c:v>
                </c:pt>
                <c:pt idx="2079">
                  <c:v>34.65</c:v>
                </c:pt>
                <c:pt idx="2080">
                  <c:v>34.666666666666664</c:v>
                </c:pt>
                <c:pt idx="2081">
                  <c:v>34.68333333333333</c:v>
                </c:pt>
                <c:pt idx="2082">
                  <c:v>34.700000000000003</c:v>
                </c:pt>
                <c:pt idx="2083">
                  <c:v>34.716666666666669</c:v>
                </c:pt>
                <c:pt idx="2084">
                  <c:v>34.733333333333334</c:v>
                </c:pt>
                <c:pt idx="2085">
                  <c:v>34.75</c:v>
                </c:pt>
                <c:pt idx="2086">
                  <c:v>34.766666666666666</c:v>
                </c:pt>
                <c:pt idx="2087">
                  <c:v>34.783333333333331</c:v>
                </c:pt>
                <c:pt idx="2088">
                  <c:v>34.799999999999997</c:v>
                </c:pt>
                <c:pt idx="2089">
                  <c:v>34.81666666666667</c:v>
                </c:pt>
                <c:pt idx="2090">
                  <c:v>34.833333333333336</c:v>
                </c:pt>
                <c:pt idx="2091">
                  <c:v>34.85</c:v>
                </c:pt>
                <c:pt idx="2092">
                  <c:v>34.866666666666667</c:v>
                </c:pt>
                <c:pt idx="2093">
                  <c:v>34.883333333333333</c:v>
                </c:pt>
                <c:pt idx="2094">
                  <c:v>34.9</c:v>
                </c:pt>
                <c:pt idx="2095">
                  <c:v>34.916666666666664</c:v>
                </c:pt>
                <c:pt idx="2096">
                  <c:v>34.93333333333333</c:v>
                </c:pt>
                <c:pt idx="2097">
                  <c:v>34.950000000000003</c:v>
                </c:pt>
                <c:pt idx="2098">
                  <c:v>34.966666666666669</c:v>
                </c:pt>
                <c:pt idx="2099">
                  <c:v>34.983333333333334</c:v>
                </c:pt>
                <c:pt idx="2100">
                  <c:v>35</c:v>
                </c:pt>
                <c:pt idx="2101">
                  <c:v>35.016666666666666</c:v>
                </c:pt>
                <c:pt idx="2102">
                  <c:v>35.033333333333331</c:v>
                </c:pt>
                <c:pt idx="2103">
                  <c:v>35.049999999999997</c:v>
                </c:pt>
                <c:pt idx="2104">
                  <c:v>35.06666666666667</c:v>
                </c:pt>
                <c:pt idx="2105">
                  <c:v>35.083333333333336</c:v>
                </c:pt>
                <c:pt idx="2106">
                  <c:v>35.099722222222219</c:v>
                </c:pt>
                <c:pt idx="2107">
                  <c:v>35.116666666666667</c:v>
                </c:pt>
                <c:pt idx="2108">
                  <c:v>35.133055555555551</c:v>
                </c:pt>
                <c:pt idx="2109">
                  <c:v>35.15</c:v>
                </c:pt>
                <c:pt idx="2110">
                  <c:v>35.166666666666664</c:v>
                </c:pt>
                <c:pt idx="2111">
                  <c:v>35.183055555555555</c:v>
                </c:pt>
                <c:pt idx="2112">
                  <c:v>35.200000000000003</c:v>
                </c:pt>
                <c:pt idx="2113">
                  <c:v>35.216388888888886</c:v>
                </c:pt>
                <c:pt idx="2114">
                  <c:v>35.233333333333334</c:v>
                </c:pt>
                <c:pt idx="2115">
                  <c:v>35.249722222222218</c:v>
                </c:pt>
                <c:pt idx="2116">
                  <c:v>35.266388888888883</c:v>
                </c:pt>
                <c:pt idx="2117">
                  <c:v>35.283055555555549</c:v>
                </c:pt>
                <c:pt idx="2118">
                  <c:v>35.299722222222222</c:v>
                </c:pt>
                <c:pt idx="2119">
                  <c:v>35.31666666666667</c:v>
                </c:pt>
                <c:pt idx="2120">
                  <c:v>35.333055555555553</c:v>
                </c:pt>
                <c:pt idx="2121">
                  <c:v>35.35</c:v>
                </c:pt>
                <c:pt idx="2122">
                  <c:v>35.366388888888885</c:v>
                </c:pt>
                <c:pt idx="2123">
                  <c:v>35.383055555555551</c:v>
                </c:pt>
                <c:pt idx="2124">
                  <c:v>35.399722222222216</c:v>
                </c:pt>
                <c:pt idx="2125">
                  <c:v>35.416388888888882</c:v>
                </c:pt>
                <c:pt idx="2126">
                  <c:v>35.433055555555555</c:v>
                </c:pt>
                <c:pt idx="2127">
                  <c:v>35.449722222222221</c:v>
                </c:pt>
                <c:pt idx="2128">
                  <c:v>35.466388888888886</c:v>
                </c:pt>
                <c:pt idx="2129">
                  <c:v>35.483055555555552</c:v>
                </c:pt>
                <c:pt idx="2130">
                  <c:v>35.499722222222218</c:v>
                </c:pt>
                <c:pt idx="2131">
                  <c:v>35.516388888888883</c:v>
                </c:pt>
                <c:pt idx="2132">
                  <c:v>35.533055555555549</c:v>
                </c:pt>
                <c:pt idx="2133">
                  <c:v>35.549722222222222</c:v>
                </c:pt>
                <c:pt idx="2134">
                  <c:v>35.566388888888888</c:v>
                </c:pt>
                <c:pt idx="2135">
                  <c:v>35.583055555555553</c:v>
                </c:pt>
                <c:pt idx="2136">
                  <c:v>35.599722222222219</c:v>
                </c:pt>
                <c:pt idx="2137">
                  <c:v>35.616388888888885</c:v>
                </c:pt>
              </c:numCache>
            </c:numRef>
          </c:xVal>
          <c:yVal>
            <c:numRef>
              <c:f>'LT summary'!$O$6:$O$2256</c:f>
              <c:numCache>
                <c:formatCode>General</c:formatCode>
                <c:ptCount val="2251"/>
                <c:pt idx="0">
                  <c:v>7.8913844972279179</c:v>
                </c:pt>
                <c:pt idx="1">
                  <c:v>7.8890301264524947</c:v>
                </c:pt>
                <c:pt idx="2">
                  <c:v>7.8902073118402063</c:v>
                </c:pt>
                <c:pt idx="3">
                  <c:v>7.8802012360446563</c:v>
                </c:pt>
                <c:pt idx="4">
                  <c:v>7.8866757556770724</c:v>
                </c:pt>
                <c:pt idx="5">
                  <c:v>7.885498570289359</c:v>
                </c:pt>
                <c:pt idx="6">
                  <c:v>7.876081087187667</c:v>
                </c:pt>
                <c:pt idx="7">
                  <c:v>7.8790240506569464</c:v>
                </c:pt>
                <c:pt idx="8">
                  <c:v>7.8831441995139357</c:v>
                </c:pt>
                <c:pt idx="9">
                  <c:v>7.8802012360446563</c:v>
                </c:pt>
                <c:pt idx="10">
                  <c:v>7.8884415337586402</c:v>
                </c:pt>
                <c:pt idx="11">
                  <c:v>7.8872643483709268</c:v>
                </c:pt>
                <c:pt idx="12">
                  <c:v>7.8790240506569464</c:v>
                </c:pt>
                <c:pt idx="13">
                  <c:v>7.8590118990658473</c:v>
                </c:pt>
                <c:pt idx="14">
                  <c:v>7.8525373794334321</c:v>
                </c:pt>
                <c:pt idx="15">
                  <c:v>7.8254621155160642</c:v>
                </c:pt>
                <c:pt idx="16">
                  <c:v>7.817221817802082</c:v>
                </c:pt>
                <c:pt idx="17">
                  <c:v>7.7824948488645846</c:v>
                </c:pt>
                <c:pt idx="18">
                  <c:v>7.763659882661198</c:v>
                </c:pt>
                <c:pt idx="19">
                  <c:v>7.7365846187438283</c:v>
                </c:pt>
                <c:pt idx="20">
                  <c:v>7.777197514619882</c:v>
                </c:pt>
                <c:pt idx="21">
                  <c:v>7.7919123319662784</c:v>
                </c:pt>
                <c:pt idx="22">
                  <c:v>7.7842606269461525</c:v>
                </c:pt>
                <c:pt idx="23">
                  <c:v>7.7901465538847123</c:v>
                </c:pt>
                <c:pt idx="24">
                  <c:v>7.7801404780891614</c:v>
                </c:pt>
                <c:pt idx="25">
                  <c:v>7.7595397338042078</c:v>
                </c:pt>
                <c:pt idx="26">
                  <c:v>7.8007412223741177</c:v>
                </c:pt>
                <c:pt idx="27">
                  <c:v>7.7860264050277213</c:v>
                </c:pt>
                <c:pt idx="28">
                  <c:v>7.8142788543328008</c:v>
                </c:pt>
                <c:pt idx="29">
                  <c:v>7.827227893597632</c:v>
                </c:pt>
                <c:pt idx="30">
                  <c:v>7.832525227842333</c:v>
                </c:pt>
                <c:pt idx="31">
                  <c:v>7.8301708570669097</c:v>
                </c:pt>
                <c:pt idx="32">
                  <c:v>7.8342910059239008</c:v>
                </c:pt>
                <c:pt idx="33">
                  <c:v>7.8248735228222071</c:v>
                </c:pt>
                <c:pt idx="34">
                  <c:v>7.8454742671071616</c:v>
                </c:pt>
                <c:pt idx="35">
                  <c:v>7.8113358908635222</c:v>
                </c:pt>
                <c:pt idx="36">
                  <c:v>7.783672034252298</c:v>
                </c:pt>
                <c:pt idx="37">
                  <c:v>7.7677800315181891</c:v>
                </c:pt>
                <c:pt idx="38">
                  <c:v>7.775431736538315</c:v>
                </c:pt>
                <c:pt idx="39">
                  <c:v>7.8001526296802624</c:v>
                </c:pt>
                <c:pt idx="40">
                  <c:v>7.8036841858433972</c:v>
                </c:pt>
                <c:pt idx="41">
                  <c:v>7.8342910059239008</c:v>
                </c:pt>
                <c:pt idx="42">
                  <c:v>7.8501830086580089</c:v>
                </c:pt>
                <c:pt idx="43">
                  <c:v>7.8095701127819543</c:v>
                </c:pt>
                <c:pt idx="44">
                  <c:v>7.8183990031897936</c:v>
                </c:pt>
                <c:pt idx="45">
                  <c:v>7.8089815200880999</c:v>
                </c:pt>
                <c:pt idx="46">
                  <c:v>7.8313480424546213</c:v>
                </c:pt>
                <c:pt idx="47">
                  <c:v>7.8372339693931803</c:v>
                </c:pt>
                <c:pt idx="48">
                  <c:v>7.8154560397205133</c:v>
                </c:pt>
                <c:pt idx="49">
                  <c:v>7.8454742671071616</c:v>
                </c:pt>
                <c:pt idx="50">
                  <c:v>7.8472400451887294</c:v>
                </c:pt>
                <c:pt idx="51">
                  <c:v>7.8807898287385125</c:v>
                </c:pt>
                <c:pt idx="52">
                  <c:v>7.8796126433508018</c:v>
                </c:pt>
                <c:pt idx="53">
                  <c:v>7.8731381237183857</c:v>
                </c:pt>
                <c:pt idx="54">
                  <c:v>7.8360567840054678</c:v>
                </c:pt>
                <c:pt idx="55">
                  <c:v>7.8389997474747473</c:v>
                </c:pt>
                <c:pt idx="56">
                  <c:v>7.7925009246601356</c:v>
                </c:pt>
                <c:pt idx="57">
                  <c:v>7.7983868515986945</c:v>
                </c:pt>
                <c:pt idx="58">
                  <c:v>7.832525227842333</c:v>
                </c:pt>
                <c:pt idx="59">
                  <c:v>7.8131016689450909</c:v>
                </c:pt>
                <c:pt idx="60">
                  <c:v>7.8183990031897936</c:v>
                </c:pt>
                <c:pt idx="61">
                  <c:v>7.756008177641073</c:v>
                </c:pt>
                <c:pt idx="62">
                  <c:v>7.7730773657628918</c:v>
                </c:pt>
                <c:pt idx="63">
                  <c:v>7.7877921831092891</c:v>
                </c:pt>
                <c:pt idx="64">
                  <c:v>7.8454742671071616</c:v>
                </c:pt>
                <c:pt idx="65">
                  <c:v>7.8242849301283508</c:v>
                </c:pt>
                <c:pt idx="66">
                  <c:v>7.8637206406166937</c:v>
                </c:pt>
                <c:pt idx="67">
                  <c:v>7.8613662698412705</c:v>
                </c:pt>
                <c:pt idx="68">
                  <c:v>7.8837327922077929</c:v>
                </c:pt>
                <c:pt idx="69">
                  <c:v>7.8843213849016491</c:v>
                </c:pt>
                <c:pt idx="70">
                  <c:v>7.8849099775955036</c:v>
                </c:pt>
                <c:pt idx="71">
                  <c:v>7.8778468652692331</c:v>
                </c:pt>
                <c:pt idx="72">
                  <c:v>7.8672521967798277</c:v>
                </c:pt>
                <c:pt idx="73">
                  <c:v>7.866075011392117</c:v>
                </c:pt>
                <c:pt idx="74">
                  <c:v>7.8666636040859732</c:v>
                </c:pt>
                <c:pt idx="75">
                  <c:v>7.8525373794334321</c:v>
                </c:pt>
                <c:pt idx="76">
                  <c:v>7.8454742671071616</c:v>
                </c:pt>
                <c:pt idx="77">
                  <c:v>7.8525373794334321</c:v>
                </c:pt>
                <c:pt idx="78">
                  <c:v>7.8307594497607651</c:v>
                </c:pt>
                <c:pt idx="79">
                  <c:v>7.8337024132300446</c:v>
                </c:pt>
                <c:pt idx="80">
                  <c:v>7.8413541182501696</c:v>
                </c:pt>
                <c:pt idx="81">
                  <c:v>7.8601890844535571</c:v>
                </c:pt>
                <c:pt idx="82">
                  <c:v>7.8378225620870356</c:v>
                </c:pt>
                <c:pt idx="83">
                  <c:v>7.8472400451887294</c:v>
                </c:pt>
                <c:pt idx="84">
                  <c:v>7.8501830086580089</c:v>
                </c:pt>
                <c:pt idx="85">
                  <c:v>7.8072157420065311</c:v>
                </c:pt>
                <c:pt idx="86">
                  <c:v>7.8389997474747473</c:v>
                </c:pt>
                <c:pt idx="87">
                  <c:v>7.8666636040859732</c:v>
                </c:pt>
                <c:pt idx="88">
                  <c:v>7.866075011392117</c:v>
                </c:pt>
                <c:pt idx="89">
                  <c:v>7.8613662698412705</c:v>
                </c:pt>
                <c:pt idx="90">
                  <c:v>7.8548917502088562</c:v>
                </c:pt>
                <c:pt idx="91">
                  <c:v>7.8696065675552527</c:v>
                </c:pt>
                <c:pt idx="92">
                  <c:v>7.8519487867395767</c:v>
                </c:pt>
                <c:pt idx="93">
                  <c:v>7.8472400451887294</c:v>
                </c:pt>
                <c:pt idx="94">
                  <c:v>7.8419427109440285</c:v>
                </c:pt>
                <c:pt idx="95">
                  <c:v>7.7936781100478463</c:v>
                </c:pt>
                <c:pt idx="96">
                  <c:v>7.8083929273942427</c:v>
                </c:pt>
                <c:pt idx="97">
                  <c:v>7.779551885395307</c:v>
                </c:pt>
                <c:pt idx="98">
                  <c:v>7.7913237392724239</c:v>
                </c:pt>
                <c:pt idx="99">
                  <c:v>7.7801404780891614</c:v>
                </c:pt>
                <c:pt idx="100">
                  <c:v>7.7648370680489105</c:v>
                </c:pt>
                <c:pt idx="101">
                  <c:v>7.7742545511506043</c:v>
                </c:pt>
                <c:pt idx="102">
                  <c:v>7.7777861073137391</c:v>
                </c:pt>
                <c:pt idx="103">
                  <c:v>7.7507108433963703</c:v>
                </c:pt>
                <c:pt idx="104">
                  <c:v>7.8013298150679722</c:v>
                </c:pt>
                <c:pt idx="105">
                  <c:v>7.8131016689450909</c:v>
                </c:pt>
                <c:pt idx="106">
                  <c:v>7.7995640369864043</c:v>
                </c:pt>
                <c:pt idx="107">
                  <c:v>7.8495944159641535</c:v>
                </c:pt>
                <c:pt idx="108">
                  <c:v>7.8401769328624606</c:v>
                </c:pt>
                <c:pt idx="109">
                  <c:v>7.8466514524948741</c:v>
                </c:pt>
                <c:pt idx="110">
                  <c:v>7.8590118990658473</c:v>
                </c:pt>
                <c:pt idx="111">
                  <c:v>7.8619548625351259</c:v>
                </c:pt>
                <c:pt idx="112">
                  <c:v>7.8648978260044053</c:v>
                </c:pt>
                <c:pt idx="113">
                  <c:v>7.8631320479228366</c:v>
                </c:pt>
                <c:pt idx="114">
                  <c:v>7.8666636040859732</c:v>
                </c:pt>
                <c:pt idx="115">
                  <c:v>7.8407655255563151</c:v>
                </c:pt>
                <c:pt idx="116">
                  <c:v>7.8596004917597027</c:v>
                </c:pt>
                <c:pt idx="117">
                  <c:v>7.856068935596566</c:v>
                </c:pt>
                <c:pt idx="118">
                  <c:v>7.8525373794334321</c:v>
                </c:pt>
                <c:pt idx="119">
                  <c:v>7.856068935596566</c:v>
                </c:pt>
                <c:pt idx="120">
                  <c:v>7.842531303637883</c:v>
                </c:pt>
                <c:pt idx="121">
                  <c:v>7.8395883401686035</c:v>
                </c:pt>
                <c:pt idx="122">
                  <c:v>7.8448856744133062</c:v>
                </c:pt>
                <c:pt idx="123">
                  <c:v>7.8607776771474143</c:v>
                </c:pt>
                <c:pt idx="124">
                  <c:v>7.8601890844535571</c:v>
                </c:pt>
                <c:pt idx="125">
                  <c:v>7.856657528290425</c:v>
                </c:pt>
                <c:pt idx="126">
                  <c:v>7.8554803429027116</c:v>
                </c:pt>
                <c:pt idx="127">
                  <c:v>7.8578347136781348</c:v>
                </c:pt>
                <c:pt idx="128">
                  <c:v>7.8590118990658473</c:v>
                </c:pt>
                <c:pt idx="129">
                  <c:v>7.8572461209842794</c:v>
                </c:pt>
                <c:pt idx="130">
                  <c:v>7.8596004917597027</c:v>
                </c:pt>
                <c:pt idx="131">
                  <c:v>7.8578347136781348</c:v>
                </c:pt>
                <c:pt idx="132">
                  <c:v>7.8513601940457205</c:v>
                </c:pt>
                <c:pt idx="133">
                  <c:v>7.8507716013518634</c:v>
                </c:pt>
                <c:pt idx="134">
                  <c:v>7.8548917502088562</c:v>
                </c:pt>
                <c:pt idx="135">
                  <c:v>7.856068935596566</c:v>
                </c:pt>
                <c:pt idx="136">
                  <c:v>7.8331138205361892</c:v>
                </c:pt>
                <c:pt idx="137">
                  <c:v>7.8478286378825857</c:v>
                </c:pt>
                <c:pt idx="138">
                  <c:v>7.8554803429027116</c:v>
                </c:pt>
                <c:pt idx="139">
                  <c:v>7.856068935596566</c:v>
                </c:pt>
                <c:pt idx="140">
                  <c:v>7.8478286378825857</c:v>
                </c:pt>
                <c:pt idx="141">
                  <c:v>7.8548917502088562</c:v>
                </c:pt>
                <c:pt idx="142">
                  <c:v>7.856068935596566</c:v>
                </c:pt>
                <c:pt idx="143">
                  <c:v>7.8537145648211437</c:v>
                </c:pt>
                <c:pt idx="144">
                  <c:v>7.8507716013518634</c:v>
                </c:pt>
                <c:pt idx="145">
                  <c:v>7.854303157515</c:v>
                </c:pt>
                <c:pt idx="146">
                  <c:v>7.8513601940457205</c:v>
                </c:pt>
                <c:pt idx="147">
                  <c:v>7.8442970817194517</c:v>
                </c:pt>
                <c:pt idx="148">
                  <c:v>7.8507716013518634</c:v>
                </c:pt>
                <c:pt idx="149">
                  <c:v>7.8519487867395767</c:v>
                </c:pt>
                <c:pt idx="150">
                  <c:v>7.8460628598010178</c:v>
                </c:pt>
                <c:pt idx="151">
                  <c:v>7.854303157515</c:v>
                </c:pt>
                <c:pt idx="152">
                  <c:v>7.854303157515</c:v>
                </c:pt>
                <c:pt idx="153">
                  <c:v>7.8360567840054678</c:v>
                </c:pt>
                <c:pt idx="154">
                  <c:v>7.8295822643730553</c:v>
                </c:pt>
                <c:pt idx="155">
                  <c:v>7.7960324808232713</c:v>
                </c:pt>
                <c:pt idx="156">
                  <c:v>7.7866149977215757</c:v>
                </c:pt>
                <c:pt idx="157">
                  <c:v>7.7813176634768748</c:v>
                </c:pt>
                <c:pt idx="158">
                  <c:v>7.7018576498063354</c:v>
                </c:pt>
                <c:pt idx="159">
                  <c:v>7.6942059447862095</c:v>
                </c:pt>
                <c:pt idx="160">
                  <c:v>7.6865542397660835</c:v>
                </c:pt>
                <c:pt idx="161">
                  <c:v>7.6565360123794344</c:v>
                </c:pt>
                <c:pt idx="162">
                  <c:v>7.6129801530341021</c:v>
                </c:pt>
                <c:pt idx="163">
                  <c:v>7.6382896388699022</c:v>
                </c:pt>
                <c:pt idx="164">
                  <c:v>7.6353466754006245</c:v>
                </c:pt>
                <c:pt idx="165">
                  <c:v>7.6606561612364246</c:v>
                </c:pt>
                <c:pt idx="166">
                  <c:v>7.6971489082554871</c:v>
                </c:pt>
                <c:pt idx="167">
                  <c:v>7.7130409109895961</c:v>
                </c:pt>
                <c:pt idx="168">
                  <c:v>7.6900857959292166</c:v>
                </c:pt>
                <c:pt idx="169">
                  <c:v>7.7112751329080291</c:v>
                </c:pt>
                <c:pt idx="170">
                  <c:v>7.763659882661198</c:v>
                </c:pt>
                <c:pt idx="171">
                  <c:v>7.756008177641073</c:v>
                </c:pt>
                <c:pt idx="172">
                  <c:v>7.7124523182957416</c:v>
                </c:pt>
                <c:pt idx="173">
                  <c:v>7.7089207621326059</c:v>
                </c:pt>
                <c:pt idx="174">
                  <c:v>7.7695458095997569</c:v>
                </c:pt>
                <c:pt idx="175">
                  <c:v>7.7766089219260275</c:v>
                </c:pt>
                <c:pt idx="176">
                  <c:v>7.7624826972734855</c:v>
                </c:pt>
                <c:pt idx="177">
                  <c:v>7.707154984051038</c:v>
                </c:pt>
                <c:pt idx="178">
                  <c:v>7.7077435767448934</c:v>
                </c:pt>
                <c:pt idx="179">
                  <c:v>7.6583017904610022</c:v>
                </c:pt>
                <c:pt idx="180">
                  <c:v>7.6571246050732906</c:v>
                </c:pt>
                <c:pt idx="181">
                  <c:v>7.6541816416040112</c:v>
                </c:pt>
                <c:pt idx="182">
                  <c:v>7.6918515740107853</c:v>
                </c:pt>
                <c:pt idx="183">
                  <c:v>7.7095093548264613</c:v>
                </c:pt>
                <c:pt idx="184">
                  <c:v>7.7277557283359908</c:v>
                </c:pt>
                <c:pt idx="185">
                  <c:v>7.693028759398497</c:v>
                </c:pt>
                <c:pt idx="186">
                  <c:v>7.6806683128275237</c:v>
                </c:pt>
                <c:pt idx="187">
                  <c:v>7.7265785429482801</c:v>
                </c:pt>
                <c:pt idx="188">
                  <c:v>7.7059777986633256</c:v>
                </c:pt>
                <c:pt idx="189">
                  <c:v>7.7395275822131095</c:v>
                </c:pt>
                <c:pt idx="190">
                  <c:v>7.7448249164578113</c:v>
                </c:pt>
                <c:pt idx="191">
                  <c:v>7.7589511411103516</c:v>
                </c:pt>
                <c:pt idx="192">
                  <c:v>7.7524766214779373</c:v>
                </c:pt>
                <c:pt idx="193">
                  <c:v>7.7889693684970007</c:v>
                </c:pt>
                <c:pt idx="194">
                  <c:v>7.7719001803751793</c:v>
                </c:pt>
                <c:pt idx="195">
                  <c:v>7.7524766214779373</c:v>
                </c:pt>
                <c:pt idx="196">
                  <c:v>7.7565967703349283</c:v>
                </c:pt>
                <c:pt idx="197">
                  <c:v>7.7724887730690373</c:v>
                </c:pt>
                <c:pt idx="198">
                  <c:v>7.7424705456823872</c:v>
                </c:pt>
                <c:pt idx="199">
                  <c:v>7.7477678799270899</c:v>
                </c:pt>
                <c:pt idx="200">
                  <c:v>7.7671914388243337</c:v>
                </c:pt>
                <c:pt idx="201">
                  <c:v>7.7801404780891614</c:v>
                </c:pt>
                <c:pt idx="202">
                  <c:v>7.7766089219260275</c:v>
                </c:pt>
                <c:pt idx="203">
                  <c:v>7.7430591383762444</c:v>
                </c:pt>
                <c:pt idx="204">
                  <c:v>7.7454135091516676</c:v>
                </c:pt>
                <c:pt idx="205">
                  <c:v>7.750122250702514</c:v>
                </c:pt>
                <c:pt idx="206">
                  <c:v>7.7589511411103516</c:v>
                </c:pt>
                <c:pt idx="207">
                  <c:v>7.7689572169059016</c:v>
                </c:pt>
                <c:pt idx="208">
                  <c:v>7.7860264050277213</c:v>
                </c:pt>
                <c:pt idx="209">
                  <c:v>7.7554195849472158</c:v>
                </c:pt>
                <c:pt idx="210">
                  <c:v>7.7595397338042078</c:v>
                </c:pt>
                <c:pt idx="211">
                  <c:v>7.7789632927014507</c:v>
                </c:pt>
                <c:pt idx="212">
                  <c:v>7.7354074333561185</c:v>
                </c:pt>
                <c:pt idx="213">
                  <c:v>7.720692616009722</c:v>
                </c:pt>
                <c:pt idx="214">
                  <c:v>7.7059777986633256</c:v>
                </c:pt>
                <c:pt idx="215">
                  <c:v>7.7195154306220095</c:v>
                </c:pt>
                <c:pt idx="216">
                  <c:v>7.6706622370319755</c:v>
                </c:pt>
                <c:pt idx="217">
                  <c:v>7.7395275822131095</c:v>
                </c:pt>
                <c:pt idx="218">
                  <c:v>7.7483564726209471</c:v>
                </c:pt>
                <c:pt idx="219">
                  <c:v>7.7306986918052711</c:v>
                </c:pt>
                <c:pt idx="220">
                  <c:v>7.6936173520923523</c:v>
                </c:pt>
                <c:pt idx="221">
                  <c:v>7.6836112762968032</c:v>
                </c:pt>
                <c:pt idx="222">
                  <c:v>7.6653649027872719</c:v>
                </c:pt>
                <c:pt idx="223">
                  <c:v>7.6700736443381192</c:v>
                </c:pt>
                <c:pt idx="224">
                  <c:v>7.7224583940912899</c:v>
                </c:pt>
                <c:pt idx="225">
                  <c:v>7.6995032790309121</c:v>
                </c:pt>
                <c:pt idx="226">
                  <c:v>7.6924401667046416</c:v>
                </c:pt>
                <c:pt idx="227">
                  <c:v>7.6630105320118487</c:v>
                </c:pt>
                <c:pt idx="228">
                  <c:v>7.7218698013974327</c:v>
                </c:pt>
                <c:pt idx="229">
                  <c:v>7.7142180963773086</c:v>
                </c:pt>
                <c:pt idx="230">
                  <c:v>7.7212812087035774</c:v>
                </c:pt>
                <c:pt idx="231">
                  <c:v>7.6777253493582451</c:v>
                </c:pt>
                <c:pt idx="232">
                  <c:v>7.6953831301739202</c:v>
                </c:pt>
                <c:pt idx="233">
                  <c:v>7.7112751329080291</c:v>
                </c:pt>
                <c:pt idx="234">
                  <c:v>7.7201040233158649</c:v>
                </c:pt>
                <c:pt idx="235">
                  <c:v>7.7142180963773086</c:v>
                </c:pt>
                <c:pt idx="236">
                  <c:v>7.6677192735626951</c:v>
                </c:pt>
                <c:pt idx="237">
                  <c:v>7.6618333466241362</c:v>
                </c:pt>
                <c:pt idx="238">
                  <c:v>7.6512386781347317</c:v>
                </c:pt>
                <c:pt idx="239">
                  <c:v>7.6571246050732906</c:v>
                </c:pt>
                <c:pt idx="240">
                  <c:v>7.6647763100934174</c:v>
                </c:pt>
                <c:pt idx="241">
                  <c:v>7.6070942260955423</c:v>
                </c:pt>
                <c:pt idx="242">
                  <c:v>7.5859048891167324</c:v>
                </c:pt>
                <c:pt idx="243">
                  <c:v>7.569424293688769</c:v>
                </c:pt>
                <c:pt idx="244">
                  <c:v>7.5894364452798673</c:v>
                </c:pt>
                <c:pt idx="245">
                  <c:v>7.5664813302194887</c:v>
                </c:pt>
                <c:pt idx="246">
                  <c:v>7.5111536169970394</c:v>
                </c:pt>
                <c:pt idx="247">
                  <c:v>7.5217482854864439</c:v>
                </c:pt>
                <c:pt idx="248">
                  <c:v>7.5152737658540305</c:v>
                </c:pt>
                <c:pt idx="249">
                  <c:v>7.4723064992025527</c:v>
                </c:pt>
                <c:pt idx="250">
                  <c:v>7.5135079877724618</c:v>
                </c:pt>
                <c:pt idx="251">
                  <c:v>7.5217482854864439</c:v>
                </c:pt>
                <c:pt idx="252">
                  <c:v>7.5346973247512734</c:v>
                </c:pt>
                <c:pt idx="253">
                  <c:v>7.5282228051188582</c:v>
                </c:pt>
                <c:pt idx="254">
                  <c:v>7.4858441311612376</c:v>
                </c:pt>
                <c:pt idx="255">
                  <c:v>7.4840783530796697</c:v>
                </c:pt>
                <c:pt idx="256">
                  <c:v>7.4640662014885706</c:v>
                </c:pt>
                <c:pt idx="257">
                  <c:v>7.4281620471633643</c:v>
                </c:pt>
                <c:pt idx="258">
                  <c:v>7.4564144964684447</c:v>
                </c:pt>
                <c:pt idx="259">
                  <c:v>7.4670091649578501</c:v>
                </c:pt>
                <c:pt idx="260">
                  <c:v>7.4987931704260662</c:v>
                </c:pt>
                <c:pt idx="261">
                  <c:v>7.4776038334472554</c:v>
                </c:pt>
                <c:pt idx="262">
                  <c:v>7.4946730215690751</c:v>
                </c:pt>
                <c:pt idx="263">
                  <c:v>7.5046790973646242</c:v>
                </c:pt>
                <c:pt idx="264">
                  <c:v>7.4876099092428046</c:v>
                </c:pt>
                <c:pt idx="265">
                  <c:v>7.50821065352776</c:v>
                </c:pt>
                <c:pt idx="266">
                  <c:v>7.4929072434875081</c:v>
                </c:pt>
                <c:pt idx="267">
                  <c:v>7.4881985019366608</c:v>
                </c:pt>
                <c:pt idx="268">
                  <c:v>7.5229254708741555</c:v>
                </c:pt>
                <c:pt idx="269">
                  <c:v>7.4876099092428046</c:v>
                </c:pt>
                <c:pt idx="270">
                  <c:v>7.4952616142629314</c:v>
                </c:pt>
                <c:pt idx="271">
                  <c:v>7.5441148078529663</c:v>
                </c:pt>
                <c:pt idx="272">
                  <c:v>7.512330802384751</c:v>
                </c:pt>
                <c:pt idx="273">
                  <c:v>7.4946730215690751</c:v>
                </c:pt>
                <c:pt idx="274">
                  <c:v>7.4893756873243733</c:v>
                </c:pt>
                <c:pt idx="275">
                  <c:v>7.461123238019292</c:v>
                </c:pt>
                <c:pt idx="276">
                  <c:v>7.4670091649578501</c:v>
                </c:pt>
                <c:pt idx="277">
                  <c:v>7.4887870946305162</c:v>
                </c:pt>
                <c:pt idx="278">
                  <c:v>7.4805467969165349</c:v>
                </c:pt>
                <c:pt idx="279">
                  <c:v>7.4781924261411117</c:v>
                </c:pt>
                <c:pt idx="280">
                  <c:v>7.4493513841421741</c:v>
                </c:pt>
                <c:pt idx="281">
                  <c:v>7.4222761202248053</c:v>
                </c:pt>
                <c:pt idx="282">
                  <c:v>7.4499399768360313</c:v>
                </c:pt>
                <c:pt idx="283">
                  <c:v>7.4069727101845535</c:v>
                </c:pt>
                <c:pt idx="284">
                  <c:v>7.4664205722639947</c:v>
                </c:pt>
                <c:pt idx="285">
                  <c:v>7.4723064992025527</c:v>
                </c:pt>
                <c:pt idx="286">
                  <c:v>7.4452312352851839</c:v>
                </c:pt>
                <c:pt idx="287">
                  <c:v>7.4564144964684447</c:v>
                </c:pt>
                <c:pt idx="288">
                  <c:v>7.512330802384751</c:v>
                </c:pt>
                <c:pt idx="289">
                  <c:v>7.4958502069567867</c:v>
                </c:pt>
                <c:pt idx="290">
                  <c:v>7.5064448754461921</c:v>
                </c:pt>
                <c:pt idx="291">
                  <c:v>7.5111536169970394</c:v>
                </c:pt>
                <c:pt idx="292">
                  <c:v>7.5111536169970394</c:v>
                </c:pt>
                <c:pt idx="293">
                  <c:v>7.4976159850383546</c:v>
                </c:pt>
                <c:pt idx="294">
                  <c:v>7.5052676900584805</c:v>
                </c:pt>
                <c:pt idx="295">
                  <c:v>7.4976159850383546</c:v>
                </c:pt>
                <c:pt idx="296">
                  <c:v>7.502324726589201</c:v>
                </c:pt>
                <c:pt idx="297">
                  <c:v>7.5040905046707689</c:v>
                </c:pt>
                <c:pt idx="298">
                  <c:v>7.5258684343434359</c:v>
                </c:pt>
                <c:pt idx="299">
                  <c:v>7.4987931704260662</c:v>
                </c:pt>
                <c:pt idx="300">
                  <c:v>7.5035019119769126</c:v>
                </c:pt>
                <c:pt idx="301">
                  <c:v>7.4958502069567867</c:v>
                </c:pt>
                <c:pt idx="302">
                  <c:v>7.4740722772841197</c:v>
                </c:pt>
                <c:pt idx="303">
                  <c:v>7.4481741987544625</c:v>
                </c:pt>
                <c:pt idx="304">
                  <c:v>7.4776038334472554</c:v>
                </c:pt>
                <c:pt idx="305">
                  <c:v>7.5035019119769126</c:v>
                </c:pt>
                <c:pt idx="306">
                  <c:v>7.5217482854864439</c:v>
                </c:pt>
                <c:pt idx="307">
                  <c:v>7.5017361338953457</c:v>
                </c:pt>
                <c:pt idx="308">
                  <c:v>7.5040905046707689</c:v>
                </c:pt>
                <c:pt idx="309">
                  <c:v>7.4970273923444983</c:v>
                </c:pt>
                <c:pt idx="310">
                  <c:v>7.5140965804663189</c:v>
                </c:pt>
                <c:pt idx="311">
                  <c:v>7.4999703558137769</c:v>
                </c:pt>
                <c:pt idx="312">
                  <c:v>7.4999703558137769</c:v>
                </c:pt>
                <c:pt idx="313">
                  <c:v>7.5452919932406788</c:v>
                </c:pt>
                <c:pt idx="314">
                  <c:v>7.5293999905065698</c:v>
                </c:pt>
                <c:pt idx="315">
                  <c:v>7.4899642800182278</c:v>
                </c:pt>
                <c:pt idx="316">
                  <c:v>7.4858441311612376</c:v>
                </c:pt>
                <c:pt idx="317">
                  <c:v>7.4652433868762822</c:v>
                </c:pt>
                <c:pt idx="318">
                  <c:v>7.4634776087947161</c:v>
                </c:pt>
                <c:pt idx="319">
                  <c:v>7.4440540498974714</c:v>
                </c:pt>
                <c:pt idx="320">
                  <c:v>7.4311050106326428</c:v>
                </c:pt>
                <c:pt idx="321">
                  <c:v>7.4328707887142107</c:v>
                </c:pt>
                <c:pt idx="322">
                  <c:v>7.4293392325510759</c:v>
                </c:pt>
                <c:pt idx="323">
                  <c:v>7.4234533056125169</c:v>
                </c:pt>
                <c:pt idx="324">
                  <c:v>7.4693635357332733</c:v>
                </c:pt>
                <c:pt idx="325">
                  <c:v>7.4675977576517063</c:v>
                </c:pt>
                <c:pt idx="326">
                  <c:v>7.4905528727120849</c:v>
                </c:pt>
                <c:pt idx="327">
                  <c:v>7.484666945773526</c:v>
                </c:pt>
                <c:pt idx="328">
                  <c:v>7.4911414654059403</c:v>
                </c:pt>
                <c:pt idx="329">
                  <c:v>7.4752494626718313</c:v>
                </c:pt>
                <c:pt idx="330">
                  <c:v>7.462889016100859</c:v>
                </c:pt>
                <c:pt idx="331">
                  <c:v>7.4352251594896348</c:v>
                </c:pt>
                <c:pt idx="332">
                  <c:v>7.4481741987544625</c:v>
                </c:pt>
                <c:pt idx="333">
                  <c:v>7.4093270809599767</c:v>
                </c:pt>
                <c:pt idx="334">
                  <c:v>7.4340479741019232</c:v>
                </c:pt>
                <c:pt idx="335">
                  <c:v>7.4428768645097607</c:v>
                </c:pt>
                <c:pt idx="336">
                  <c:v>7.4899642800182278</c:v>
                </c:pt>
                <c:pt idx="337">
                  <c:v>7.4934958361813635</c:v>
                </c:pt>
                <c:pt idx="338">
                  <c:v>7.4705407211209849</c:v>
                </c:pt>
                <c:pt idx="339">
                  <c:v>7.4493513841421741</c:v>
                </c:pt>
                <c:pt idx="340">
                  <c:v>7.4187445640616705</c:v>
                </c:pt>
                <c:pt idx="341">
                  <c:v>7.392257892838157</c:v>
                </c:pt>
                <c:pt idx="342">
                  <c:v>7.4146244152046794</c:v>
                </c:pt>
                <c:pt idx="343">
                  <c:v>7.4063841174906972</c:v>
                </c:pt>
                <c:pt idx="344">
                  <c:v>7.3946122636135803</c:v>
                </c:pt>
                <c:pt idx="345">
                  <c:v>7.3893149293688776</c:v>
                </c:pt>
                <c:pt idx="346">
                  <c:v>7.4057955247968419</c:v>
                </c:pt>
                <c:pt idx="347">
                  <c:v>7.4075613028784097</c:v>
                </c:pt>
                <c:pt idx="348">
                  <c:v>7.3952008563074356</c:v>
                </c:pt>
                <c:pt idx="349">
                  <c:v>7.4004981905521383</c:v>
                </c:pt>
                <c:pt idx="350">
                  <c:v>7.4146244152046794</c:v>
                </c:pt>
                <c:pt idx="351">
                  <c:v>7.4422882718159045</c:v>
                </c:pt>
                <c:pt idx="352">
                  <c:v>7.4558259037745884</c:v>
                </c:pt>
                <c:pt idx="353">
                  <c:v>7.4493513841421741</c:v>
                </c:pt>
                <c:pt idx="354">
                  <c:v>7.4481741987544625</c:v>
                </c:pt>
                <c:pt idx="355">
                  <c:v>7.4499399768360313</c:v>
                </c:pt>
                <c:pt idx="356">
                  <c:v>7.4422882718159045</c:v>
                </c:pt>
                <c:pt idx="357">
                  <c:v>7.4505285695298857</c:v>
                </c:pt>
                <c:pt idx="358">
                  <c:v>7.425807676387941</c:v>
                </c:pt>
                <c:pt idx="359">
                  <c:v>7.4446426425913277</c:v>
                </c:pt>
                <c:pt idx="360">
                  <c:v>7.4369909375712018</c:v>
                </c:pt>
                <c:pt idx="361">
                  <c:v>7.4128586371231115</c:v>
                </c:pt>
                <c:pt idx="362">
                  <c:v>7.4193331567555267</c:v>
                </c:pt>
                <c:pt idx="363">
                  <c:v>7.4075613028784097</c:v>
                </c:pt>
                <c:pt idx="364">
                  <c:v>7.3910807074504454</c:v>
                </c:pt>
                <c:pt idx="365">
                  <c:v>7.3545879604313829</c:v>
                </c:pt>
                <c:pt idx="366">
                  <c:v>7.37047996316549</c:v>
                </c:pt>
                <c:pt idx="367">
                  <c:v>7.3828404097364633</c:v>
                </c:pt>
                <c:pt idx="368">
                  <c:v>7.3722457412470579</c:v>
                </c:pt>
                <c:pt idx="369">
                  <c:v>7.3775430754917606</c:v>
                </c:pt>
                <c:pt idx="370">
                  <c:v>7.3846061878180311</c:v>
                </c:pt>
                <c:pt idx="371">
                  <c:v>7.3893149293688776</c:v>
                </c:pt>
                <c:pt idx="372">
                  <c:v>7.3834290024303195</c:v>
                </c:pt>
                <c:pt idx="373">
                  <c:v>7.4152130078985348</c:v>
                </c:pt>
                <c:pt idx="374">
                  <c:v>7.386371965899599</c:v>
                </c:pt>
                <c:pt idx="375">
                  <c:v>7.3946122636135803</c:v>
                </c:pt>
                <c:pt idx="376">
                  <c:v>7.4010867832459954</c:v>
                </c:pt>
                <c:pt idx="377">
                  <c:v>7.4010867832459954</c:v>
                </c:pt>
                <c:pt idx="378">
                  <c:v>7.3952008563074356</c:v>
                </c:pt>
                <c:pt idx="379">
                  <c:v>7.3616510727576534</c:v>
                </c:pt>
                <c:pt idx="380">
                  <c:v>7.3698913704716347</c:v>
                </c:pt>
                <c:pt idx="381">
                  <c:v>7.3904921147565892</c:v>
                </c:pt>
                <c:pt idx="382">
                  <c:v>7.3828404097364633</c:v>
                </c:pt>
                <c:pt idx="383">
                  <c:v>7.3828404097364633</c:v>
                </c:pt>
                <c:pt idx="384">
                  <c:v>7.3616510727576534</c:v>
                </c:pt>
                <c:pt idx="385">
                  <c:v>7.3722457412470579</c:v>
                </c:pt>
                <c:pt idx="386">
                  <c:v>7.3969666343890035</c:v>
                </c:pt>
                <c:pt idx="387">
                  <c:v>7.3592967019822293</c:v>
                </c:pt>
                <c:pt idx="388">
                  <c:v>7.4152130078985348</c:v>
                </c:pt>
                <c:pt idx="389">
                  <c:v>7.3893149293688776</c:v>
                </c:pt>
                <c:pt idx="390">
                  <c:v>7.364594036226932</c:v>
                </c:pt>
                <c:pt idx="391">
                  <c:v>7.3698913704716347</c:v>
                </c:pt>
                <c:pt idx="392">
                  <c:v>7.3828404097364633</c:v>
                </c:pt>
                <c:pt idx="393">
                  <c:v>7.3757772974101927</c:v>
                </c:pt>
                <c:pt idx="394">
                  <c:v>7.3904921147565892</c:v>
                </c:pt>
                <c:pt idx="395">
                  <c:v>7.4140358225108232</c:v>
                </c:pt>
                <c:pt idx="396">
                  <c:v>7.3910807074504454</c:v>
                </c:pt>
                <c:pt idx="397">
                  <c:v>7.3934350782258687</c:v>
                </c:pt>
                <c:pt idx="398">
                  <c:v>7.386371965899599</c:v>
                </c:pt>
                <c:pt idx="399">
                  <c:v>7.3622396654515079</c:v>
                </c:pt>
                <c:pt idx="400">
                  <c:v>7.3728343339409141</c:v>
                </c:pt>
                <c:pt idx="401">
                  <c:v>7.3657712216146436</c:v>
                </c:pt>
                <c:pt idx="402">
                  <c:v>7.3634168508392204</c:v>
                </c:pt>
                <c:pt idx="403">
                  <c:v>7.3899035220627347</c:v>
                </c:pt>
                <c:pt idx="404">
                  <c:v>7.3851947805118865</c:v>
                </c:pt>
                <c:pt idx="405">
                  <c:v>7.3763658901040499</c:v>
                </c:pt>
                <c:pt idx="406">
                  <c:v>7.4340479741019232</c:v>
                </c:pt>
                <c:pt idx="407">
                  <c:v>7.3557651458190936</c:v>
                </c:pt>
                <c:pt idx="408">
                  <c:v>7.3781316681856168</c:v>
                </c:pt>
                <c:pt idx="409">
                  <c:v>7.3946122636135803</c:v>
                </c:pt>
                <c:pt idx="410">
                  <c:v>7.441111086428192</c:v>
                </c:pt>
                <c:pt idx="411">
                  <c:v>7.4293392325510759</c:v>
                </c:pt>
                <c:pt idx="412">
                  <c:v>7.3940236709197249</c:v>
                </c:pt>
                <c:pt idx="413">
                  <c:v>7.461123238019292</c:v>
                </c:pt>
                <c:pt idx="414">
                  <c:v>7.4152130078985348</c:v>
                </c:pt>
                <c:pt idx="415">
                  <c:v>7.4446426425913277</c:v>
                </c:pt>
                <c:pt idx="416">
                  <c:v>7.4128586371231115</c:v>
                </c:pt>
                <c:pt idx="417">
                  <c:v>7.4340479741019232</c:v>
                </c:pt>
                <c:pt idx="418">
                  <c:v>7.4834897603858135</c:v>
                </c:pt>
                <c:pt idx="419">
                  <c:v>7.4475856060606072</c:v>
                </c:pt>
                <c:pt idx="420">
                  <c:v>7.4740722772841197</c:v>
                </c:pt>
                <c:pt idx="421">
                  <c:v>7.3675369996962106</c:v>
                </c:pt>
                <c:pt idx="422">
                  <c:v>7.3957894490012919</c:v>
                </c:pt>
                <c:pt idx="423">
                  <c:v>7.2980830618212211</c:v>
                </c:pt>
                <c:pt idx="424">
                  <c:v>7.3457590700235453</c:v>
                </c:pt>
                <c:pt idx="425">
                  <c:v>7.3151522499430408</c:v>
                </c:pt>
                <c:pt idx="426">
                  <c:v>7.3893149293688776</c:v>
                </c:pt>
                <c:pt idx="427">
                  <c:v>7.3151522499430408</c:v>
                </c:pt>
                <c:pt idx="428">
                  <c:v>7.4246304910002285</c:v>
                </c:pt>
                <c:pt idx="429">
                  <c:v>7.3569423312068061</c:v>
                </c:pt>
                <c:pt idx="430">
                  <c:v>7.3899035220627347</c:v>
                </c:pt>
                <c:pt idx="431">
                  <c:v>7.4004981905521383</c:v>
                </c:pt>
                <c:pt idx="432">
                  <c:v>7.3798974462671838</c:v>
                </c:pt>
                <c:pt idx="433">
                  <c:v>7.3504678115743918</c:v>
                </c:pt>
                <c:pt idx="434">
                  <c:v>7.4063841174906972</c:v>
                </c:pt>
                <c:pt idx="435">
                  <c:v>7.4687749430394179</c:v>
                </c:pt>
                <c:pt idx="436">
                  <c:v>7.4205103421432383</c:v>
                </c:pt>
                <c:pt idx="437">
                  <c:v>7.4499399768360313</c:v>
                </c:pt>
                <c:pt idx="438">
                  <c:v>7.4564144964684447</c:v>
                </c:pt>
                <c:pt idx="439">
                  <c:v>7.4681863503455617</c:v>
                </c:pt>
                <c:pt idx="440">
                  <c:v>7.4581802745500125</c:v>
                </c:pt>
                <c:pt idx="441">
                  <c:v>7.4475856060606072</c:v>
                </c:pt>
                <c:pt idx="442">
                  <c:v>7.4834897603858135</c:v>
                </c:pt>
                <c:pt idx="443">
                  <c:v>7.4528829403053098</c:v>
                </c:pt>
                <c:pt idx="444">
                  <c:v>7.4634776087947161</c:v>
                </c:pt>
                <c:pt idx="445">
                  <c:v>7.4646547941824268</c:v>
                </c:pt>
                <c:pt idx="446">
                  <c:v>7.4481741987544625</c:v>
                </c:pt>
                <c:pt idx="447">
                  <c:v>7.3557651458190936</c:v>
                </c:pt>
                <c:pt idx="448">
                  <c:v>7.2715963905977077</c:v>
                </c:pt>
                <c:pt idx="449">
                  <c:v>7.4169787859801026</c:v>
                </c:pt>
                <c:pt idx="450">
                  <c:v>7.4434654572036161</c:v>
                </c:pt>
                <c:pt idx="451">
                  <c:v>7.4263962690817955</c:v>
                </c:pt>
                <c:pt idx="452">
                  <c:v>7.4434654572036161</c:v>
                </c:pt>
                <c:pt idx="453">
                  <c:v>7.4340479741019232</c:v>
                </c:pt>
                <c:pt idx="454">
                  <c:v>7.4405224937343375</c:v>
                </c:pt>
                <c:pt idx="455">
                  <c:v>7.4128586371231115</c:v>
                </c:pt>
                <c:pt idx="456">
                  <c:v>7.4487627914483197</c:v>
                </c:pt>
                <c:pt idx="457">
                  <c:v>7.4316936033264991</c:v>
                </c:pt>
                <c:pt idx="458">
                  <c:v>7.4163901932862464</c:v>
                </c:pt>
                <c:pt idx="459">
                  <c:v>7.3899035220627347</c:v>
                </c:pt>
                <c:pt idx="460">
                  <c:v>7.4381681229589134</c:v>
                </c:pt>
                <c:pt idx="461">
                  <c:v>7.4128586371231115</c:v>
                </c:pt>
                <c:pt idx="462">
                  <c:v>7.3622396654515079</c:v>
                </c:pt>
                <c:pt idx="463">
                  <c:v>7.4681863503455617</c:v>
                </c:pt>
                <c:pt idx="464">
                  <c:v>7.427573454469508</c:v>
                </c:pt>
                <c:pt idx="465">
                  <c:v>7.4299278252449312</c:v>
                </c:pt>
                <c:pt idx="466">
                  <c:v>7.4623004234070036</c:v>
                </c:pt>
                <c:pt idx="467">
                  <c:v>7.461123238019292</c:v>
                </c:pt>
                <c:pt idx="468">
                  <c:v>7.4358137521834893</c:v>
                </c:pt>
                <c:pt idx="469">
                  <c:v>7.4770152407534001</c:v>
                </c:pt>
                <c:pt idx="470">
                  <c:v>7.4564144964684447</c:v>
                </c:pt>
                <c:pt idx="471">
                  <c:v>7.4328707887142107</c:v>
                </c:pt>
                <c:pt idx="472">
                  <c:v>7.4534715329991652</c:v>
                </c:pt>
                <c:pt idx="473">
                  <c:v>7.4422882718159045</c:v>
                </c:pt>
                <c:pt idx="474">
                  <c:v>7.4599460526315804</c:v>
                </c:pt>
                <c:pt idx="475">
                  <c:v>7.4181559713678142</c:v>
                </c:pt>
                <c:pt idx="476">
                  <c:v>7.3598852946760855</c:v>
                </c:pt>
                <c:pt idx="477">
                  <c:v>7.3681255923900677</c:v>
                </c:pt>
                <c:pt idx="478">
                  <c:v>7.3504678115743918</c:v>
                </c:pt>
                <c:pt idx="479">
                  <c:v>7.3539993677375266</c:v>
                </c:pt>
                <c:pt idx="480">
                  <c:v>7.3481134407989686</c:v>
                </c:pt>
                <c:pt idx="481">
                  <c:v>7.362828258145365</c:v>
                </c:pt>
                <c:pt idx="482">
                  <c:v>7.3510564042682471</c:v>
                </c:pt>
                <c:pt idx="483">
                  <c:v>7.3746001120224811</c:v>
                </c:pt>
                <c:pt idx="484">
                  <c:v>7.3522335896559596</c:v>
                </c:pt>
                <c:pt idx="485">
                  <c:v>7.4799582042226787</c:v>
                </c:pt>
                <c:pt idx="486">
                  <c:v>7.4905528727120849</c:v>
                </c:pt>
                <c:pt idx="487">
                  <c:v>7.404029746715274</c:v>
                </c:pt>
                <c:pt idx="488">
                  <c:v>7.4623004234070036</c:v>
                </c:pt>
                <c:pt idx="489">
                  <c:v>7.4687749430394179</c:v>
                </c:pt>
                <c:pt idx="490">
                  <c:v>7.3869605585934535</c:v>
                </c:pt>
                <c:pt idx="491">
                  <c:v>7.398143819776716</c:v>
                </c:pt>
                <c:pt idx="492">
                  <c:v>7.3316328453710042</c:v>
                </c:pt>
                <c:pt idx="493">
                  <c:v>7.3392845503911301</c:v>
                </c:pt>
                <c:pt idx="494">
                  <c:v>7.2927857275765176</c:v>
                </c:pt>
                <c:pt idx="495">
                  <c:v>7.388137743981166</c:v>
                </c:pt>
                <c:pt idx="496">
                  <c:v>7.3657712216146436</c:v>
                </c:pt>
                <c:pt idx="497">
                  <c:v>7.364594036226932</c:v>
                </c:pt>
                <c:pt idx="498">
                  <c:v>7.3163294353307524</c:v>
                </c:pt>
                <c:pt idx="499">
                  <c:v>7.27395076137313</c:v>
                </c:pt>
                <c:pt idx="500">
                  <c:v>7.4169787859801026</c:v>
                </c:pt>
                <c:pt idx="501">
                  <c:v>7.4199217494493821</c:v>
                </c:pt>
                <c:pt idx="502">
                  <c:v>7.4140358225108232</c:v>
                </c:pt>
                <c:pt idx="503">
                  <c:v>7.4776038334472554</c:v>
                </c:pt>
                <c:pt idx="504">
                  <c:v>7.441111086428192</c:v>
                </c:pt>
                <c:pt idx="505">
                  <c:v>7.4422882718159045</c:v>
                </c:pt>
                <c:pt idx="506">
                  <c:v>7.4405224937343375</c:v>
                </c:pt>
                <c:pt idx="507">
                  <c:v>7.4346365667957777</c:v>
                </c:pt>
                <c:pt idx="508">
                  <c:v>7.4369909375712018</c:v>
                </c:pt>
                <c:pt idx="509">
                  <c:v>7.4570030891623009</c:v>
                </c:pt>
                <c:pt idx="510">
                  <c:v>7.4723064992025527</c:v>
                </c:pt>
                <c:pt idx="511">
                  <c:v>7.4699521284271295</c:v>
                </c:pt>
                <c:pt idx="512">
                  <c:v>7.4434654572036161</c:v>
                </c:pt>
                <c:pt idx="513">
                  <c:v>7.4587688672438679</c:v>
                </c:pt>
                <c:pt idx="514">
                  <c:v>7.4234533056125169</c:v>
                </c:pt>
                <c:pt idx="515">
                  <c:v>7.4834897603858135</c:v>
                </c:pt>
                <c:pt idx="516">
                  <c:v>7.4405224937343375</c:v>
                </c:pt>
                <c:pt idx="517">
                  <c:v>7.4540601256930215</c:v>
                </c:pt>
                <c:pt idx="518">
                  <c:v>7.455237311080734</c:v>
                </c:pt>
                <c:pt idx="519">
                  <c:v>7.4440540498974714</c:v>
                </c:pt>
                <c:pt idx="520">
                  <c:v>7.4469970133667518</c:v>
                </c:pt>
                <c:pt idx="521">
                  <c:v>7.4358137521834893</c:v>
                </c:pt>
                <c:pt idx="522">
                  <c:v>7.4128586371231115</c:v>
                </c:pt>
                <c:pt idx="523">
                  <c:v>7.4081498955722651</c:v>
                </c:pt>
                <c:pt idx="524">
                  <c:v>7.4116814517353999</c:v>
                </c:pt>
                <c:pt idx="525">
                  <c:v>7.3910807074504454</c:v>
                </c:pt>
                <c:pt idx="526">
                  <c:v>7.3904921147565892</c:v>
                </c:pt>
                <c:pt idx="527">
                  <c:v>7.3463476627174007</c:v>
                </c:pt>
                <c:pt idx="528">
                  <c:v>7.3487020334928239</c:v>
                </c:pt>
                <c:pt idx="529">
                  <c:v>7.3946122636135803</c:v>
                </c:pt>
                <c:pt idx="530">
                  <c:v>7.28395683716868</c:v>
                </c:pt>
                <c:pt idx="531">
                  <c:v>7.3145636572491846</c:v>
                </c:pt>
                <c:pt idx="532">
                  <c:v>7.3133864718614721</c:v>
                </c:pt>
                <c:pt idx="533">
                  <c:v>7.2874883933318149</c:v>
                </c:pt>
                <c:pt idx="534">
                  <c:v>7.3151522499430408</c:v>
                </c:pt>
                <c:pt idx="535">
                  <c:v>7.3622396654515079</c:v>
                </c:pt>
                <c:pt idx="536">
                  <c:v>7.3575309239006614</c:v>
                </c:pt>
                <c:pt idx="537">
                  <c:v>7.4057955247968419</c:v>
                </c:pt>
                <c:pt idx="538">
                  <c:v>7.404029746715274</c:v>
                </c:pt>
                <c:pt idx="539">
                  <c:v>7.3887263366750222</c:v>
                </c:pt>
                <c:pt idx="540">
                  <c:v>7.3969666343890035</c:v>
                </c:pt>
                <c:pt idx="541">
                  <c:v>7.3722457412470579</c:v>
                </c:pt>
                <c:pt idx="542">
                  <c:v>7.3787202608794722</c:v>
                </c:pt>
                <c:pt idx="543">
                  <c:v>7.2921971348826622</c:v>
                </c:pt>
                <c:pt idx="544">
                  <c:v>7.3416389211665534</c:v>
                </c:pt>
                <c:pt idx="545">
                  <c:v>7.3669484070023561</c:v>
                </c:pt>
                <c:pt idx="546">
                  <c:v>7.3487020334928239</c:v>
                </c:pt>
                <c:pt idx="547">
                  <c:v>7.388137743981166</c:v>
                </c:pt>
                <c:pt idx="548">
                  <c:v>7.4004981905521383</c:v>
                </c:pt>
                <c:pt idx="549">
                  <c:v>7.4146244152046794</c:v>
                </c:pt>
                <c:pt idx="550">
                  <c:v>7.3510564042682471</c:v>
                </c:pt>
                <c:pt idx="551">
                  <c:v>7.3539993677375266</c:v>
                </c:pt>
                <c:pt idx="552">
                  <c:v>7.3245697330447346</c:v>
                </c:pt>
                <c:pt idx="553">
                  <c:v>7.3587081092883739</c:v>
                </c:pt>
                <c:pt idx="554">
                  <c:v>7.4099156736538321</c:v>
                </c:pt>
                <c:pt idx="555">
                  <c:v>7.3728343339409141</c:v>
                </c:pt>
                <c:pt idx="556">
                  <c:v>7.3793088535733284</c:v>
                </c:pt>
                <c:pt idx="557">
                  <c:v>7.3934350782258687</c:v>
                </c:pt>
                <c:pt idx="558">
                  <c:v>7.3110321010860497</c:v>
                </c:pt>
                <c:pt idx="559">
                  <c:v>7.3634168508392204</c:v>
                </c:pt>
                <c:pt idx="560">
                  <c:v>7.3634168508392204</c:v>
                </c:pt>
                <c:pt idx="561">
                  <c:v>7.3404617357788418</c:v>
                </c:pt>
                <c:pt idx="562">
                  <c:v>7.3457590700235453</c:v>
                </c:pt>
                <c:pt idx="563">
                  <c:v>7.3110321010860497</c:v>
                </c:pt>
                <c:pt idx="564">
                  <c:v>7.398143819776716</c:v>
                </c:pt>
                <c:pt idx="565">
                  <c:v>7.362828258145365</c:v>
                </c:pt>
                <c:pt idx="566">
                  <c:v>7.3940236709197249</c:v>
                </c:pt>
                <c:pt idx="567">
                  <c:v>7.3946122636135803</c:v>
                </c:pt>
                <c:pt idx="568">
                  <c:v>7.3952008563074356</c:v>
                </c:pt>
                <c:pt idx="569">
                  <c:v>7.3798974462671838</c:v>
                </c:pt>
                <c:pt idx="570">
                  <c:v>7.3369301796157069</c:v>
                </c:pt>
                <c:pt idx="571">
                  <c:v>7.3545879604313829</c:v>
                </c:pt>
                <c:pt idx="572">
                  <c:v>7.3587081092883739</c:v>
                </c:pt>
                <c:pt idx="573">
                  <c:v>7.3404617357788418</c:v>
                </c:pt>
                <c:pt idx="574">
                  <c:v>7.3080891376167703</c:v>
                </c:pt>
                <c:pt idx="575">
                  <c:v>7.2821910590871122</c:v>
                </c:pt>
                <c:pt idx="576">
                  <c:v>7.2751279467608425</c:v>
                </c:pt>
                <c:pt idx="577">
                  <c:v>7.2727735759854184</c:v>
                </c:pt>
                <c:pt idx="578">
                  <c:v>7.2945515056580854</c:v>
                </c:pt>
                <c:pt idx="579">
                  <c:v>7.3051461741474908</c:v>
                </c:pt>
                <c:pt idx="580">
                  <c:v>7.3192723988000319</c:v>
                </c:pt>
                <c:pt idx="581">
                  <c:v>7.3322214380648605</c:v>
                </c:pt>
                <c:pt idx="582">
                  <c:v>7.3746001120224811</c:v>
                </c:pt>
                <c:pt idx="583">
                  <c:v>7.3551765531252382</c:v>
                </c:pt>
                <c:pt idx="584">
                  <c:v>7.3740115193286258</c:v>
                </c:pt>
                <c:pt idx="585">
                  <c:v>7.3592967019822293</c:v>
                </c:pt>
                <c:pt idx="586">
                  <c:v>7.3528221823498141</c:v>
                </c:pt>
                <c:pt idx="587">
                  <c:v>7.3751887047163383</c:v>
                </c:pt>
                <c:pt idx="588">
                  <c:v>7.341050328472698</c:v>
                </c:pt>
                <c:pt idx="589">
                  <c:v>7.388137743981166</c:v>
                </c:pt>
                <c:pt idx="590">
                  <c:v>7.3893149293688776</c:v>
                </c:pt>
                <c:pt idx="591">
                  <c:v>7.404029746715274</c:v>
                </c:pt>
                <c:pt idx="592">
                  <c:v>7.3746001120224811</c:v>
                </c:pt>
                <c:pt idx="593">
                  <c:v>7.4010867832459954</c:v>
                </c:pt>
                <c:pt idx="594">
                  <c:v>7.3810746316548954</c:v>
                </c:pt>
                <c:pt idx="595">
                  <c:v>7.3957894490012919</c:v>
                </c:pt>
                <c:pt idx="596">
                  <c:v>7.3899035220627347</c:v>
                </c:pt>
                <c:pt idx="597">
                  <c:v>7.3934350782258687</c:v>
                </c:pt>
                <c:pt idx="598">
                  <c:v>7.3969666343890035</c:v>
                </c:pt>
                <c:pt idx="599">
                  <c:v>7.3887263366750222</c:v>
                </c:pt>
                <c:pt idx="600">
                  <c:v>7.3987324124705713</c:v>
                </c:pt>
                <c:pt idx="601">
                  <c:v>7.4028525613275624</c:v>
                </c:pt>
                <c:pt idx="602">
                  <c:v>7.4057955247968419</c:v>
                </c:pt>
                <c:pt idx="603">
                  <c:v>7.4122700444292562</c:v>
                </c:pt>
                <c:pt idx="604">
                  <c:v>7.3975552270828597</c:v>
                </c:pt>
                <c:pt idx="605">
                  <c:v>7.3916693001443008</c:v>
                </c:pt>
                <c:pt idx="606">
                  <c:v>7.3857833732057427</c:v>
                </c:pt>
                <c:pt idx="607">
                  <c:v>7.3916693001443008</c:v>
                </c:pt>
                <c:pt idx="608">
                  <c:v>7.388137743981166</c:v>
                </c:pt>
                <c:pt idx="609">
                  <c:v>7.392257892838157</c:v>
                </c:pt>
                <c:pt idx="610">
                  <c:v>7.3910807074504454</c:v>
                </c:pt>
                <c:pt idx="611">
                  <c:v>7.3798974462671838</c:v>
                </c:pt>
                <c:pt idx="612">
                  <c:v>7.3769544827979043</c:v>
                </c:pt>
                <c:pt idx="613">
                  <c:v>7.3569423312068061</c:v>
                </c:pt>
                <c:pt idx="614">
                  <c:v>7.3369301796157069</c:v>
                </c:pt>
                <c:pt idx="615">
                  <c:v>7.3604738873699418</c:v>
                </c:pt>
                <c:pt idx="616">
                  <c:v>7.3504678115743918</c:v>
                </c:pt>
                <c:pt idx="617">
                  <c:v>7.3687141850839231</c:v>
                </c:pt>
                <c:pt idx="618">
                  <c:v>7.3569423312068061</c:v>
                </c:pt>
                <c:pt idx="619">
                  <c:v>7.3198609914938872</c:v>
                </c:pt>
                <c:pt idx="620">
                  <c:v>7.3504678115743918</c:v>
                </c:pt>
                <c:pt idx="621">
                  <c:v>7.3251583257385899</c:v>
                </c:pt>
                <c:pt idx="622">
                  <c:v>7.3434046992481212</c:v>
                </c:pt>
                <c:pt idx="623">
                  <c:v>7.3534107750436712</c:v>
                </c:pt>
                <c:pt idx="624">
                  <c:v>7.3386959576972748</c:v>
                </c:pt>
                <c:pt idx="625">
                  <c:v>7.3528221823498141</c:v>
                </c:pt>
                <c:pt idx="626">
                  <c:v>7.3092663230044819</c:v>
                </c:pt>
                <c:pt idx="627">
                  <c:v>7.3163294353307524</c:v>
                </c:pt>
                <c:pt idx="628">
                  <c:v>7.3210381768815989</c:v>
                </c:pt>
                <c:pt idx="629">
                  <c:v>7.3222153622693105</c:v>
                </c:pt>
                <c:pt idx="630">
                  <c:v>7.3016146179843568</c:v>
                </c:pt>
                <c:pt idx="631">
                  <c:v>7.2604131294144461</c:v>
                </c:pt>
                <c:pt idx="632">
                  <c:v>7.2710077979038514</c:v>
                </c:pt>
                <c:pt idx="633">
                  <c:v>7.2916085421888059</c:v>
                </c:pt>
                <c:pt idx="634">
                  <c:v>7.317506620718464</c:v>
                </c:pt>
                <c:pt idx="635">
                  <c:v>7.3063233595352024</c:v>
                </c:pt>
                <c:pt idx="636">
                  <c:v>7.288076986025672</c:v>
                </c:pt>
                <c:pt idx="637">
                  <c:v>7.3322214380648605</c:v>
                </c:pt>
                <c:pt idx="638">
                  <c:v>7.3186838061061756</c:v>
                </c:pt>
                <c:pt idx="639">
                  <c:v>7.3269241038201569</c:v>
                </c:pt>
                <c:pt idx="640">
                  <c:v>7.3298670672894364</c:v>
                </c:pt>
                <c:pt idx="641">
                  <c:v>7.2874883933318149</c:v>
                </c:pt>
                <c:pt idx="642">
                  <c:v>7.2827796517809684</c:v>
                </c:pt>
                <c:pt idx="643">
                  <c:v>7.3104435083921935</c:v>
                </c:pt>
                <c:pt idx="644">
                  <c:v>7.2992602472089327</c:v>
                </c:pt>
                <c:pt idx="645">
                  <c:v>7.3304556599832926</c:v>
                </c:pt>
                <c:pt idx="646">
                  <c:v>7.3333986234525721</c:v>
                </c:pt>
                <c:pt idx="647">
                  <c:v>7.3169180280246078</c:v>
                </c:pt>
                <c:pt idx="648">
                  <c:v>7.3239811403508783</c:v>
                </c:pt>
                <c:pt idx="649">
                  <c:v>7.3086777303106256</c:v>
                </c:pt>
                <c:pt idx="650">
                  <c:v>7.3316328453710042</c:v>
                </c:pt>
                <c:pt idx="651">
                  <c:v>7.3404617357788418</c:v>
                </c:pt>
                <c:pt idx="652">
                  <c:v>7.3469362554112569</c:v>
                </c:pt>
                <c:pt idx="653">
                  <c:v>7.3422275138604105</c:v>
                </c:pt>
                <c:pt idx="654">
                  <c:v>7.341050328472698</c:v>
                </c:pt>
                <c:pt idx="655">
                  <c:v>7.3210381768815989</c:v>
                </c:pt>
                <c:pt idx="656">
                  <c:v>7.2992602472089327</c:v>
                </c:pt>
                <c:pt idx="657">
                  <c:v>7.2927857275765176</c:v>
                </c:pt>
                <c:pt idx="658">
                  <c:v>7.2521728317004639</c:v>
                </c:pt>
                <c:pt idx="659">
                  <c:v>7.2351036435786442</c:v>
                </c:pt>
                <c:pt idx="660">
                  <c:v>7.2586473513328791</c:v>
                </c:pt>
                <c:pt idx="661">
                  <c:v>7.2557043878635996</c:v>
                </c:pt>
                <c:pt idx="662">
                  <c:v>7.238635199741779</c:v>
                </c:pt>
                <c:pt idx="663">
                  <c:v>7.2345150508847889</c:v>
                </c:pt>
                <c:pt idx="664">
                  <c:v>7.2250975677830942</c:v>
                </c:pt>
                <c:pt idx="665">
                  <c:v>7.181541708437762</c:v>
                </c:pt>
                <c:pt idx="666">
                  <c:v>7.1662382983975093</c:v>
                </c:pt>
                <c:pt idx="667">
                  <c:v>7.1615295568466628</c:v>
                </c:pt>
                <c:pt idx="668">
                  <c:v>7.169769854560645</c:v>
                </c:pt>
                <c:pt idx="669">
                  <c:v>7.193313562314879</c:v>
                </c:pt>
                <c:pt idx="670">
                  <c:v>7.2292177166400862</c:v>
                </c:pt>
                <c:pt idx="671">
                  <c:v>7.2368694216602121</c:v>
                </c:pt>
                <c:pt idx="672">
                  <c:v>7.213325713905979</c:v>
                </c:pt>
                <c:pt idx="673">
                  <c:v>7.1880162280701763</c:v>
                </c:pt>
                <c:pt idx="674">
                  <c:v>7.2068511942735638</c:v>
                </c:pt>
                <c:pt idx="675">
                  <c:v>7.1809531157439057</c:v>
                </c:pt>
                <c:pt idx="676">
                  <c:v>7.1356314783170056</c:v>
                </c:pt>
                <c:pt idx="677">
                  <c:v>7.1627067422343753</c:v>
                </c:pt>
                <c:pt idx="678">
                  <c:v>7.1215052536644654</c:v>
                </c:pt>
                <c:pt idx="679">
                  <c:v>7.1109105851750591</c:v>
                </c:pt>
                <c:pt idx="680">
                  <c:v>7.1532892591326815</c:v>
                </c:pt>
                <c:pt idx="681">
                  <c:v>7.1880162280701763</c:v>
                </c:pt>
                <c:pt idx="682">
                  <c:v>7.2103827504366986</c:v>
                </c:pt>
                <c:pt idx="683">
                  <c:v>7.1785987449684825</c:v>
                </c:pt>
                <c:pt idx="684">
                  <c:v>7.1568208152958164</c:v>
                </c:pt>
                <c:pt idx="685">
                  <c:v>7.2162686773752576</c:v>
                </c:pt>
                <c:pt idx="686">
                  <c:v>7.2221546043138156</c:v>
                </c:pt>
                <c:pt idx="687">
                  <c:v>7.1956679330903022</c:v>
                </c:pt>
                <c:pt idx="688">
                  <c:v>7.1968451184780147</c:v>
                </c:pt>
                <c:pt idx="689">
                  <c:v>7.1574094079896726</c:v>
                </c:pt>
                <c:pt idx="690">
                  <c:v>7.1220938463583208</c:v>
                </c:pt>
                <c:pt idx="691">
                  <c:v>7.1756557814992039</c:v>
                </c:pt>
                <c:pt idx="692">
                  <c:v>7.1862504499886093</c:v>
                </c:pt>
                <c:pt idx="693">
                  <c:v>7.2097941577428433</c:v>
                </c:pt>
                <c:pt idx="694">
                  <c:v>7.1886048207640325</c:v>
                </c:pt>
                <c:pt idx="695">
                  <c:v>7.1179736975013306</c:v>
                </c:pt>
                <c:pt idx="696">
                  <c:v>7.0879554701146814</c:v>
                </c:pt>
                <c:pt idx="697">
                  <c:v>7.1315113294600154</c:v>
                </c:pt>
                <c:pt idx="698">
                  <c:v>7.1615295568466628</c:v>
                </c:pt>
                <c:pt idx="699">
                  <c:v>7.1574094079896726</c:v>
                </c:pt>
                <c:pt idx="700">
                  <c:v>7.1409288125617092</c:v>
                </c:pt>
                <c:pt idx="701">
                  <c:v>7.1479919248879789</c:v>
                </c:pt>
                <c:pt idx="702">
                  <c:v>7.1379858490924288</c:v>
                </c:pt>
                <c:pt idx="703">
                  <c:v>7.1550550372142485</c:v>
                </c:pt>
                <c:pt idx="704">
                  <c:v>7.1585865933773842</c:v>
                </c:pt>
                <c:pt idx="705">
                  <c:v>7.1338657002354378</c:v>
                </c:pt>
                <c:pt idx="706">
                  <c:v>7.1621181495405191</c:v>
                </c:pt>
                <c:pt idx="707">
                  <c:v>7.1532892591326815</c:v>
                </c:pt>
                <c:pt idx="708">
                  <c:v>7.1126763632566279</c:v>
                </c:pt>
                <c:pt idx="709">
                  <c:v>7.1197394755828975</c:v>
                </c:pt>
                <c:pt idx="710">
                  <c:v>7.1438717760309878</c:v>
                </c:pt>
                <c:pt idx="711">
                  <c:v>7.1550550372142485</c:v>
                </c:pt>
                <c:pt idx="712">
                  <c:v>7.169769854560645</c:v>
                </c:pt>
                <c:pt idx="713">
                  <c:v>7.1444603687248431</c:v>
                </c:pt>
                <c:pt idx="714">
                  <c:v>7.1085562143996368</c:v>
                </c:pt>
                <c:pt idx="715">
                  <c:v>7.1368086637047172</c:v>
                </c:pt>
                <c:pt idx="716">
                  <c:v>7.1379858490924288</c:v>
                </c:pt>
                <c:pt idx="717">
                  <c:v>7.1144421413381949</c:v>
                </c:pt>
                <c:pt idx="718">
                  <c:v>7.1273911806030243</c:v>
                </c:pt>
                <c:pt idx="719">
                  <c:v>7.1368086637047172</c:v>
                </c:pt>
                <c:pt idx="720">
                  <c:v>7.102670287461077</c:v>
                </c:pt>
                <c:pt idx="721">
                  <c:v>7.1056132509303573</c:v>
                </c:pt>
                <c:pt idx="722">
                  <c:v>7.1285683659907351</c:v>
                </c:pt>
                <c:pt idx="723">
                  <c:v>7.1403402198678521</c:v>
                </c:pt>
                <c:pt idx="724">
                  <c:v>7.1403402198678521</c:v>
                </c:pt>
                <c:pt idx="725">
                  <c:v>7.1385744417862851</c:v>
                </c:pt>
                <c:pt idx="726">
                  <c:v>7.1397516271739976</c:v>
                </c:pt>
                <c:pt idx="727">
                  <c:v>7.1662382983975093</c:v>
                </c:pt>
                <c:pt idx="728">
                  <c:v>7.1497577029695458</c:v>
                </c:pt>
                <c:pt idx="729">
                  <c:v>7.1515234810511128</c:v>
                </c:pt>
                <c:pt idx="730">
                  <c:v>7.1550550372142485</c:v>
                </c:pt>
                <c:pt idx="731">
                  <c:v>7.1691812618667896</c:v>
                </c:pt>
                <c:pt idx="732">
                  <c:v>7.1691812618667896</c:v>
                </c:pt>
                <c:pt idx="733">
                  <c:v>7.1744785961114914</c:v>
                </c:pt>
                <c:pt idx="734">
                  <c:v>7.1756557814992039</c:v>
                </c:pt>
                <c:pt idx="735">
                  <c:v>7.1385744417862851</c:v>
                </c:pt>
                <c:pt idx="736">
                  <c:v>7.083246728563835</c:v>
                </c:pt>
                <c:pt idx="737">
                  <c:v>7.0632345769727349</c:v>
                </c:pt>
                <c:pt idx="738">
                  <c:v>7.0850125066454019</c:v>
                </c:pt>
                <c:pt idx="739">
                  <c:v>7.0873668774208261</c:v>
                </c:pt>
                <c:pt idx="740">
                  <c:v>7.0826581358699787</c:v>
                </c:pt>
                <c:pt idx="741">
                  <c:v>7.0967843605225198</c:v>
                </c:pt>
                <c:pt idx="742">
                  <c:v>7.0791265797068439</c:v>
                </c:pt>
                <c:pt idx="743">
                  <c:v>7.0973729532163752</c:v>
                </c:pt>
                <c:pt idx="744">
                  <c:v>7.0867782847269698</c:v>
                </c:pt>
                <c:pt idx="745">
                  <c:v>7.1326885148477261</c:v>
                </c:pt>
                <c:pt idx="746">
                  <c:v>7.1038474728487895</c:v>
                </c:pt>
                <c:pt idx="747">
                  <c:v>7.1156193267259065</c:v>
                </c:pt>
                <c:pt idx="748">
                  <c:v>7.1185622901951859</c:v>
                </c:pt>
                <c:pt idx="749">
                  <c:v>7.1268025879091672</c:v>
                </c:pt>
                <c:pt idx="750">
                  <c:v>7.1685926691729334</c:v>
                </c:pt>
                <c:pt idx="751">
                  <c:v>7.1438717760309878</c:v>
                </c:pt>
                <c:pt idx="752">
                  <c:v>7.1691812618667896</c:v>
                </c:pt>
                <c:pt idx="753">
                  <c:v>7.1532892591326815</c:v>
                </c:pt>
                <c:pt idx="754">
                  <c:v>7.1391630344801404</c:v>
                </c:pt>
                <c:pt idx="755">
                  <c:v>7.1415174052555637</c:v>
                </c:pt>
                <c:pt idx="756">
                  <c:v>7.1515234810511128</c:v>
                </c:pt>
                <c:pt idx="757">
                  <c:v>7.1544664445203932</c:v>
                </c:pt>
                <c:pt idx="758">
                  <c:v>7.1627067422343753</c:v>
                </c:pt>
                <c:pt idx="759">
                  <c:v>7.1362200710108619</c:v>
                </c:pt>
                <c:pt idx="760">
                  <c:v>7.1497577029695458</c:v>
                </c:pt>
                <c:pt idx="761">
                  <c:v>7.1474033321941226</c:v>
                </c:pt>
                <c:pt idx="762">
                  <c:v>7.1103219924812047</c:v>
                </c:pt>
                <c:pt idx="763">
                  <c:v>7.1438717760309878</c:v>
                </c:pt>
                <c:pt idx="764">
                  <c:v>7.1368086637047172</c:v>
                </c:pt>
                <c:pt idx="765">
                  <c:v>7.1532892591326815</c:v>
                </c:pt>
                <c:pt idx="766">
                  <c:v>7.1685926691729334</c:v>
                </c:pt>
                <c:pt idx="767">
                  <c:v>7.1744785961114914</c:v>
                </c:pt>
                <c:pt idx="768">
                  <c:v>7.1609409641528075</c:v>
                </c:pt>
                <c:pt idx="769">
                  <c:v>7.1709470399483566</c:v>
                </c:pt>
                <c:pt idx="770">
                  <c:v>7.1621181495405191</c:v>
                </c:pt>
                <c:pt idx="771">
                  <c:v>7.1703584472545012</c:v>
                </c:pt>
                <c:pt idx="772">
                  <c:v>7.1756557814992039</c:v>
                </c:pt>
                <c:pt idx="773">
                  <c:v>7.1674154837852218</c:v>
                </c:pt>
                <c:pt idx="774">
                  <c:v>7.1997880819472941</c:v>
                </c:pt>
                <c:pt idx="775">
                  <c:v>7.1874276353763209</c:v>
                </c:pt>
                <c:pt idx="776">
                  <c:v>7.1373972563985735</c:v>
                </c:pt>
                <c:pt idx="777">
                  <c:v>7.146226146806411</c:v>
                </c:pt>
                <c:pt idx="778">
                  <c:v>7.1756557814992039</c:v>
                </c:pt>
                <c:pt idx="779">
                  <c:v>7.1550550372142485</c:v>
                </c:pt>
                <c:pt idx="780">
                  <c:v>7.1409288125617092</c:v>
                </c:pt>
                <c:pt idx="781">
                  <c:v>7.1273911806030243</c:v>
                </c:pt>
                <c:pt idx="782">
                  <c:v>7.1415174052555637</c:v>
                </c:pt>
                <c:pt idx="783">
                  <c:v>7.1562322226019601</c:v>
                </c:pt>
                <c:pt idx="784">
                  <c:v>7.1585865933773842</c:v>
                </c:pt>
                <c:pt idx="785">
                  <c:v>7.157998000683528</c:v>
                </c:pt>
                <c:pt idx="786">
                  <c:v>7.1774215595807709</c:v>
                </c:pt>
                <c:pt idx="787">
                  <c:v>7.1827188938254736</c:v>
                </c:pt>
                <c:pt idx="788">
                  <c:v>7.1809531157439057</c:v>
                </c:pt>
                <c:pt idx="789">
                  <c:v>7.1738900034176361</c:v>
                </c:pt>
                <c:pt idx="790">
                  <c:v>7.1685926691729334</c:v>
                </c:pt>
                <c:pt idx="791">
                  <c:v>7.1379858490924288</c:v>
                </c:pt>
                <c:pt idx="792">
                  <c:v>7.1391630344801404</c:v>
                </c:pt>
                <c:pt idx="793">
                  <c:v>7.1450489614186994</c:v>
                </c:pt>
                <c:pt idx="794">
                  <c:v>7.1032588801549341</c:v>
                </c:pt>
                <c:pt idx="795">
                  <c:v>7.0903098408901046</c:v>
                </c:pt>
                <c:pt idx="796">
                  <c:v>7.0920756189716734</c:v>
                </c:pt>
                <c:pt idx="797">
                  <c:v>7.0897212481962493</c:v>
                </c:pt>
                <c:pt idx="798">
                  <c:v>7.0932528043593841</c:v>
                </c:pt>
                <c:pt idx="799">
                  <c:v>7.095018582440952</c:v>
                </c:pt>
                <c:pt idx="800">
                  <c:v>7.049696945014051</c:v>
                </c:pt>
                <c:pt idx="801">
                  <c:v>7.095018582440952</c:v>
                </c:pt>
                <c:pt idx="802">
                  <c:v>7.1273911806030243</c:v>
                </c:pt>
                <c:pt idx="803">
                  <c:v>7.1162079194197618</c:v>
                </c:pt>
                <c:pt idx="804">
                  <c:v>7.1491691102756905</c:v>
                </c:pt>
                <c:pt idx="805">
                  <c:v>7.1350428856231494</c:v>
                </c:pt>
                <c:pt idx="806">
                  <c:v>7.134454292929294</c:v>
                </c:pt>
                <c:pt idx="807">
                  <c:v>7.1038474728487895</c:v>
                </c:pt>
                <c:pt idx="808">
                  <c:v>7.0985501386040868</c:v>
                </c:pt>
                <c:pt idx="809">
                  <c:v>7.0956071751348082</c:v>
                </c:pt>
                <c:pt idx="810">
                  <c:v>7.0903098408901046</c:v>
                </c:pt>
                <c:pt idx="811">
                  <c:v>7.1332771075415824</c:v>
                </c:pt>
                <c:pt idx="812">
                  <c:v>7.1338657002354378</c:v>
                </c:pt>
                <c:pt idx="813">
                  <c:v>7.1279797732968797</c:v>
                </c:pt>
                <c:pt idx="814">
                  <c:v>7.1203280682767529</c:v>
                </c:pt>
                <c:pt idx="815">
                  <c:v>7.1144421413381949</c:v>
                </c:pt>
                <c:pt idx="816">
                  <c:v>7.0967843605225198</c:v>
                </c:pt>
                <c:pt idx="817">
                  <c:v>7.1203280682767529</c:v>
                </c:pt>
                <c:pt idx="818">
                  <c:v>7.0856010993392582</c:v>
                </c:pt>
                <c:pt idx="819">
                  <c:v>7.0679433185235823</c:v>
                </c:pt>
                <c:pt idx="820">
                  <c:v>7.0567600573403215</c:v>
                </c:pt>
                <c:pt idx="821">
                  <c:v>7.0544056865648983</c:v>
                </c:pt>
                <c:pt idx="822">
                  <c:v>6.9990779733424482</c:v>
                </c:pt>
                <c:pt idx="823">
                  <c:v>6.9519905578339802</c:v>
                </c:pt>
                <c:pt idx="824">
                  <c:v>6.8731191368572961</c:v>
                </c:pt>
                <c:pt idx="825">
                  <c:v>6.8660560245310256</c:v>
                </c:pt>
                <c:pt idx="826">
                  <c:v>6.8413351313890791</c:v>
                </c:pt>
                <c:pt idx="827">
                  <c:v>6.8136712747778549</c:v>
                </c:pt>
                <c:pt idx="828">
                  <c:v>6.796013493962179</c:v>
                </c:pt>
                <c:pt idx="829">
                  <c:v>6.7683496373509549</c:v>
                </c:pt>
                <c:pt idx="830">
                  <c:v>6.73479985380117</c:v>
                </c:pt>
                <c:pt idx="831">
                  <c:v>6.7259709633933333</c:v>
                </c:pt>
                <c:pt idx="832">
                  <c:v>6.7024272556390985</c:v>
                </c:pt>
                <c:pt idx="833">
                  <c:v>6.6506310985797841</c:v>
                </c:pt>
                <c:pt idx="834">
                  <c:v>6.652396876661351</c:v>
                </c:pt>
                <c:pt idx="835">
                  <c:v>6.6429793935596582</c:v>
                </c:pt>
                <c:pt idx="836">
                  <c:v>6.6100182027037304</c:v>
                </c:pt>
                <c:pt idx="837">
                  <c:v>6.6076638319283072</c:v>
                </c:pt>
                <c:pt idx="838">
                  <c:v>6.601189312295892</c:v>
                </c:pt>
                <c:pt idx="839">
                  <c:v>6.612961166173009</c:v>
                </c:pt>
                <c:pt idx="840">
                  <c:v>6.6200242784992795</c:v>
                </c:pt>
                <c:pt idx="841">
                  <c:v>6.6535740620490627</c:v>
                </c:pt>
                <c:pt idx="842">
                  <c:v>6.6747633990278734</c:v>
                </c:pt>
                <c:pt idx="843">
                  <c:v>6.7106675533530806</c:v>
                </c:pt>
                <c:pt idx="844">
                  <c:v>6.7295025195564673</c:v>
                </c:pt>
                <c:pt idx="845">
                  <c:v>6.7418629661274405</c:v>
                </c:pt>
                <c:pt idx="846">
                  <c:v>6.7483374857598548</c:v>
                </c:pt>
                <c:pt idx="847">
                  <c:v>6.7612865250246834</c:v>
                </c:pt>
                <c:pt idx="848">
                  <c:v>6.7524576346168459</c:v>
                </c:pt>
                <c:pt idx="849">
                  <c:v>6.7760013423710799</c:v>
                </c:pt>
                <c:pt idx="850">
                  <c:v>6.7854188254727736</c:v>
                </c:pt>
                <c:pt idx="851">
                  <c:v>6.8101397186147192</c:v>
                </c:pt>
                <c:pt idx="852">
                  <c:v>6.8225001651856925</c:v>
                </c:pt>
                <c:pt idx="853">
                  <c:v>6.8289746848181068</c:v>
                </c:pt>
                <c:pt idx="854">
                  <c:v>6.8130826820839987</c:v>
                </c:pt>
                <c:pt idx="855">
                  <c:v>6.8142598674717103</c:v>
                </c:pt>
                <c:pt idx="856">
                  <c:v>6.8272089067365398</c:v>
                </c:pt>
                <c:pt idx="857">
                  <c:v>6.8578157268170434</c:v>
                </c:pt>
                <c:pt idx="858">
                  <c:v>6.8637016537556024</c:v>
                </c:pt>
                <c:pt idx="859">
                  <c:v>6.8978400299992417</c:v>
                </c:pt>
                <c:pt idx="860">
                  <c:v>6.8637016537556024</c:v>
                </c:pt>
                <c:pt idx="861">
                  <c:v>6.8572271341231872</c:v>
                </c:pt>
                <c:pt idx="862">
                  <c:v>6.8501640217969175</c:v>
                </c:pt>
                <c:pt idx="863">
                  <c:v>6.8560499487354756</c:v>
                </c:pt>
                <c:pt idx="864">
                  <c:v>6.8566385414293327</c:v>
                </c:pt>
                <c:pt idx="865">
                  <c:v>6.8778278784081426</c:v>
                </c:pt>
                <c:pt idx="866">
                  <c:v>6.9584650774663936</c:v>
                </c:pt>
                <c:pt idx="867">
                  <c:v>6.9961350098731687</c:v>
                </c:pt>
                <c:pt idx="868">
                  <c:v>6.9260924793043221</c:v>
                </c:pt>
                <c:pt idx="869">
                  <c:v>6.8843023980405569</c:v>
                </c:pt>
                <c:pt idx="870">
                  <c:v>6.8442780948583586</c:v>
                </c:pt>
                <c:pt idx="871">
                  <c:v>6.8372149825320889</c:v>
                </c:pt>
                <c:pt idx="872">
                  <c:v>6.829563277511963</c:v>
                </c:pt>
                <c:pt idx="873">
                  <c:v>6.8425123167767907</c:v>
                </c:pt>
                <c:pt idx="874">
                  <c:v>6.8301518702058184</c:v>
                </c:pt>
                <c:pt idx="875">
                  <c:v>6.7966020866560344</c:v>
                </c:pt>
                <c:pt idx="876">
                  <c:v>6.7612865250246834</c:v>
                </c:pt>
                <c:pt idx="877">
                  <c:v>6.7136105168223592</c:v>
                </c:pt>
                <c:pt idx="878">
                  <c:v>6.6323847250702528</c:v>
                </c:pt>
                <c:pt idx="879">
                  <c:v>6.6423908008658019</c:v>
                </c:pt>
                <c:pt idx="880">
                  <c:v>6.621201463886992</c:v>
                </c:pt>
                <c:pt idx="881">
                  <c:v>6.577645604541658</c:v>
                </c:pt>
                <c:pt idx="882">
                  <c:v>6.5811771607047929</c:v>
                </c:pt>
                <c:pt idx="883">
                  <c:v>6.5623421945014062</c:v>
                </c:pt>
                <c:pt idx="884">
                  <c:v>6.591183236500342</c:v>
                </c:pt>
                <c:pt idx="885">
                  <c:v>6.5705824922153875</c:v>
                </c:pt>
                <c:pt idx="886">
                  <c:v>6.5717596776030991</c:v>
                </c:pt>
                <c:pt idx="887">
                  <c:v>6.6159041296422885</c:v>
                </c:pt>
                <c:pt idx="888">
                  <c:v>6.6688774720893162</c:v>
                </c:pt>
                <c:pt idx="889">
                  <c:v>6.6741748063340172</c:v>
                </c:pt>
                <c:pt idx="890">
                  <c:v>6.709490367965369</c:v>
                </c:pt>
                <c:pt idx="891">
                  <c:v>6.7771785277587915</c:v>
                </c:pt>
                <c:pt idx="892">
                  <c:v>6.7930705304929004</c:v>
                </c:pt>
                <c:pt idx="893">
                  <c:v>6.7948363085744674</c:v>
                </c:pt>
                <c:pt idx="894">
                  <c:v>6.8024880135945942</c:v>
                </c:pt>
                <c:pt idx="895">
                  <c:v>6.8142598674717103</c:v>
                </c:pt>
                <c:pt idx="896">
                  <c:v>6.8148484601655666</c:v>
                </c:pt>
                <c:pt idx="897">
                  <c:v>6.8154370528594219</c:v>
                </c:pt>
                <c:pt idx="898">
                  <c:v>6.829563277511963</c:v>
                </c:pt>
                <c:pt idx="899">
                  <c:v>6.8372149825320889</c:v>
                </c:pt>
                <c:pt idx="900">
                  <c:v>6.8431009094706479</c:v>
                </c:pt>
                <c:pt idx="901">
                  <c:v>6.8307404628996755</c:v>
                </c:pt>
                <c:pt idx="902">
                  <c:v>6.8348606117566657</c:v>
                </c:pt>
                <c:pt idx="903">
                  <c:v>6.8360377971443764</c:v>
                </c:pt>
                <c:pt idx="904">
                  <c:v>6.8401579460013675</c:v>
                </c:pt>
                <c:pt idx="905">
                  <c:v>6.8613472829801792</c:v>
                </c:pt>
                <c:pt idx="906">
                  <c:v>6.8654674318371693</c:v>
                </c:pt>
                <c:pt idx="907">
                  <c:v>6.888422546897548</c:v>
                </c:pt>
                <c:pt idx="908">
                  <c:v>6.8684103953064488</c:v>
                </c:pt>
                <c:pt idx="909">
                  <c:v>6.8489868364092059</c:v>
                </c:pt>
                <c:pt idx="910">
                  <c:v>6.8772392857142872</c:v>
                </c:pt>
                <c:pt idx="911">
                  <c:v>6.8366263898382327</c:v>
                </c:pt>
                <c:pt idx="912">
                  <c:v>6.8572271341231872</c:v>
                </c:pt>
                <c:pt idx="913">
                  <c:v>6.8801822491835658</c:v>
                </c:pt>
                <c:pt idx="914">
                  <c:v>6.9043145496316569</c:v>
                </c:pt>
                <c:pt idx="915">
                  <c:v>6.8584043195108997</c:v>
                </c:pt>
                <c:pt idx="916">
                  <c:v>6.8260317213488273</c:v>
                </c:pt>
                <c:pt idx="917">
                  <c:v>6.8301518702058184</c:v>
                </c:pt>
                <c:pt idx="918">
                  <c:v>6.8383921679198005</c:v>
                </c:pt>
                <c:pt idx="919">
                  <c:v>6.8483982437153506</c:v>
                </c:pt>
                <c:pt idx="920">
                  <c:v>6.8401579460013675</c:v>
                </c:pt>
                <c:pt idx="921">
                  <c:v>6.819557201716413</c:v>
                </c:pt>
                <c:pt idx="922">
                  <c:v>6.8189686090225576</c:v>
                </c:pt>
                <c:pt idx="923">
                  <c:v>6.8213229797979809</c:v>
                </c:pt>
                <c:pt idx="924">
                  <c:v>6.8401579460013675</c:v>
                </c:pt>
                <c:pt idx="925">
                  <c:v>6.8790050637958542</c:v>
                </c:pt>
                <c:pt idx="926">
                  <c:v>6.8937198811422506</c:v>
                </c:pt>
                <c:pt idx="927">
                  <c:v>6.8825366199589899</c:v>
                </c:pt>
                <c:pt idx="928">
                  <c:v>6.9049031423255114</c:v>
                </c:pt>
                <c:pt idx="929">
                  <c:v>6.9802430071390607</c:v>
                </c:pt>
                <c:pt idx="930">
                  <c:v>6.9290354427736016</c:v>
                </c:pt>
                <c:pt idx="931">
                  <c:v>6.8996058080808087</c:v>
                </c:pt>
                <c:pt idx="932">
                  <c:v>6.9154978108149177</c:v>
                </c:pt>
                <c:pt idx="933">
                  <c:v>6.8689989880003051</c:v>
                </c:pt>
                <c:pt idx="934">
                  <c:v>6.8236773505734041</c:v>
                </c:pt>
                <c:pt idx="935">
                  <c:v>6.8130826820839987</c:v>
                </c:pt>
                <c:pt idx="936">
                  <c:v>6.8119054966962871</c:v>
                </c:pt>
                <c:pt idx="937">
                  <c:v>6.8071967551454398</c:v>
                </c:pt>
                <c:pt idx="938">
                  <c:v>6.8001336428191701</c:v>
                </c:pt>
                <c:pt idx="939">
                  <c:v>6.7848302327789183</c:v>
                </c:pt>
                <c:pt idx="940">
                  <c:v>6.7618751177185397</c:v>
                </c:pt>
                <c:pt idx="941">
                  <c:v>6.7277367414749012</c:v>
                </c:pt>
                <c:pt idx="942">
                  <c:v>6.6753519917217297</c:v>
                </c:pt>
                <c:pt idx="943">
                  <c:v>6.6423908008658019</c:v>
                </c:pt>
                <c:pt idx="944">
                  <c:v>6.6176699077238563</c:v>
                </c:pt>
                <c:pt idx="945">
                  <c:v>6.5888288657249197</c:v>
                </c:pt>
                <c:pt idx="946">
                  <c:v>6.5435072282980178</c:v>
                </c:pt>
                <c:pt idx="947">
                  <c:v>6.5152547789929383</c:v>
                </c:pt>
                <c:pt idx="948">
                  <c:v>6.5140775936052258</c:v>
                </c:pt>
                <c:pt idx="949">
                  <c:v>6.4840593662185784</c:v>
                </c:pt>
                <c:pt idx="950">
                  <c:v>6.4569841023012087</c:v>
                </c:pt>
                <c:pt idx="951">
                  <c:v>6.4045993525480371</c:v>
                </c:pt>
                <c:pt idx="952">
                  <c:v>6.3710495689982549</c:v>
                </c:pt>
                <c:pt idx="953">
                  <c:v>6.3881187571200737</c:v>
                </c:pt>
                <c:pt idx="954">
                  <c:v>6.4275544676084158</c:v>
                </c:pt>
                <c:pt idx="955">
                  <c:v>6.4134282429558755</c:v>
                </c:pt>
                <c:pt idx="956">
                  <c:v>6.4240229114452809</c:v>
                </c:pt>
                <c:pt idx="957">
                  <c:v>6.3616320858965603</c:v>
                </c:pt>
                <c:pt idx="958">
                  <c:v>6.3739925324675335</c:v>
                </c:pt>
                <c:pt idx="959">
                  <c:v>6.4157826137312988</c:v>
                </c:pt>
                <c:pt idx="960">
                  <c:v>6.451686768056506</c:v>
                </c:pt>
                <c:pt idx="961">
                  <c:v>6.4434464703425238</c:v>
                </c:pt>
                <c:pt idx="962">
                  <c:v>6.4646358073213337</c:v>
                </c:pt>
                <c:pt idx="963">
                  <c:v>6.4775848465861641</c:v>
                </c:pt>
                <c:pt idx="964">
                  <c:v>6.4981855908711177</c:v>
                </c:pt>
                <c:pt idx="965">
                  <c:v>6.5111346301359472</c:v>
                </c:pt>
                <c:pt idx="966">
                  <c:v>6.5329125598086142</c:v>
                </c:pt>
                <c:pt idx="967">
                  <c:v>6.5670509360522535</c:v>
                </c:pt>
                <c:pt idx="968">
                  <c:v>6.591183236500342</c:v>
                </c:pt>
                <c:pt idx="969">
                  <c:v>6.577645604541658</c:v>
                </c:pt>
                <c:pt idx="970">
                  <c:v>6.5823543460925045</c:v>
                </c:pt>
                <c:pt idx="971">
                  <c:v>6.591183236500342</c:v>
                </c:pt>
                <c:pt idx="972">
                  <c:v>6.5888288657249197</c:v>
                </c:pt>
                <c:pt idx="973">
                  <c:v>6.5717596776030991</c:v>
                </c:pt>
                <c:pt idx="974">
                  <c:v>6.5941261999696223</c:v>
                </c:pt>
                <c:pt idx="975">
                  <c:v>6.5958919780511893</c:v>
                </c:pt>
                <c:pt idx="976">
                  <c:v>6.6064866465405956</c:v>
                </c:pt>
                <c:pt idx="977">
                  <c:v>6.6058980538467384</c:v>
                </c:pt>
                <c:pt idx="978">
                  <c:v>6.6182585004177117</c:v>
                </c:pt>
                <c:pt idx="979">
                  <c:v>6.6188470931115679</c:v>
                </c:pt>
                <c:pt idx="980">
                  <c:v>6.6259102054378385</c:v>
                </c:pt>
                <c:pt idx="981">
                  <c:v>6.630618946988684</c:v>
                </c:pt>
                <c:pt idx="982">
                  <c:v>6.6141383515607206</c:v>
                </c:pt>
                <c:pt idx="983">
                  <c:v>6.5982463488266134</c:v>
                </c:pt>
                <c:pt idx="984">
                  <c:v>6.5747026410723786</c:v>
                </c:pt>
                <c:pt idx="985">
                  <c:v>6.5564562675628473</c:v>
                </c:pt>
                <c:pt idx="986">
                  <c:v>6.5652851579706848</c:v>
                </c:pt>
                <c:pt idx="987">
                  <c:v>6.555867674868991</c:v>
                </c:pt>
                <c:pt idx="988">
                  <c:v>6.5405642648287392</c:v>
                </c:pt>
                <c:pt idx="989">
                  <c:v>6.5099574447482356</c:v>
                </c:pt>
                <c:pt idx="990">
                  <c:v>6.5117232228298025</c:v>
                </c:pt>
                <c:pt idx="991">
                  <c:v>6.5040715178096757</c:v>
                </c:pt>
                <c:pt idx="992">
                  <c:v>6.5134890009113704</c:v>
                </c:pt>
                <c:pt idx="993">
                  <c:v>6.5046601105035329</c:v>
                </c:pt>
                <c:pt idx="994">
                  <c:v>6.4864137369940007</c:v>
                </c:pt>
                <c:pt idx="995">
                  <c:v>6.5076030739728115</c:v>
                </c:pt>
                <c:pt idx="996">
                  <c:v>6.5011285543403972</c:v>
                </c:pt>
                <c:pt idx="997">
                  <c:v>6.4922996639325605</c:v>
                </c:pt>
                <c:pt idx="998">
                  <c:v>6.4940654420141266</c:v>
                </c:pt>
                <c:pt idx="999">
                  <c:v>6.5287924109516222</c:v>
                </c:pt>
                <c:pt idx="1000">
                  <c:v>6.524672262094632</c:v>
                </c:pt>
                <c:pt idx="1001">
                  <c:v>6.5240836694007758</c:v>
                </c:pt>
                <c:pt idx="1002">
                  <c:v>6.5099574447482356</c:v>
                </c:pt>
                <c:pt idx="1003">
                  <c:v>6.526438040176199</c:v>
                </c:pt>
                <c:pt idx="1004">
                  <c:v>6.5105460374420909</c:v>
                </c:pt>
                <c:pt idx="1005">
                  <c:v>6.4987741835649748</c:v>
                </c:pt>
                <c:pt idx="1006">
                  <c:v>6.4964198127895507</c:v>
                </c:pt>
                <c:pt idx="1007">
                  <c:v>6.5411528575225955</c:v>
                </c:pt>
                <c:pt idx="1008">
                  <c:v>6.5282038182577669</c:v>
                </c:pt>
                <c:pt idx="1009">
                  <c:v>6.536444115971749</c:v>
                </c:pt>
                <c:pt idx="1010">
                  <c:v>6.549981747930433</c:v>
                </c:pt>
                <c:pt idx="1011">
                  <c:v>6.5393870794410276</c:v>
                </c:pt>
                <c:pt idx="1012">
                  <c:v>6.5293810036454785</c:v>
                </c:pt>
                <c:pt idx="1013">
                  <c:v>6.5346783378901812</c:v>
                </c:pt>
                <c:pt idx="1014">
                  <c:v>6.5564562675628473</c:v>
                </c:pt>
                <c:pt idx="1015">
                  <c:v>6.5752912337662348</c:v>
                </c:pt>
                <c:pt idx="1016">
                  <c:v>6.5646965652768294</c:v>
                </c:pt>
                <c:pt idx="1017">
                  <c:v>6.5694053068276759</c:v>
                </c:pt>
                <c:pt idx="1018">
                  <c:v>6.5694053068276759</c:v>
                </c:pt>
                <c:pt idx="1019">
                  <c:v>6.507014481278957</c:v>
                </c:pt>
                <c:pt idx="1020">
                  <c:v>6.4864137369940007</c:v>
                </c:pt>
                <c:pt idx="1021">
                  <c:v>6.5099574447482356</c:v>
                </c:pt>
                <c:pt idx="1022">
                  <c:v>6.4917110712387034</c:v>
                </c:pt>
                <c:pt idx="1023">
                  <c:v>6.4858251443001453</c:v>
                </c:pt>
                <c:pt idx="1024">
                  <c:v>6.492888256626415</c:v>
                </c:pt>
                <c:pt idx="1025">
                  <c:v>6.5164319643806499</c:v>
                </c:pt>
                <c:pt idx="1026">
                  <c:v>6.4875909223817123</c:v>
                </c:pt>
                <c:pt idx="1027">
                  <c:v>6.4669901780967578</c:v>
                </c:pt>
                <c:pt idx="1028">
                  <c:v>6.4563955096073524</c:v>
                </c:pt>
                <c:pt idx="1029">
                  <c:v>6.4475666191995149</c:v>
                </c:pt>
                <c:pt idx="1030">
                  <c:v>6.4440350630363792</c:v>
                </c:pt>
                <c:pt idx="1031">
                  <c:v>6.457572694995064</c:v>
                </c:pt>
                <c:pt idx="1032">
                  <c:v>6.4487438045872265</c:v>
                </c:pt>
                <c:pt idx="1033">
                  <c:v>6.4552183242196408</c:v>
                </c:pt>
                <c:pt idx="1034">
                  <c:v>6.4434464703425238</c:v>
                </c:pt>
                <c:pt idx="1035">
                  <c:v>6.4493323972810828</c:v>
                </c:pt>
                <c:pt idx="1036">
                  <c:v>6.4440350630363792</c:v>
                </c:pt>
                <c:pt idx="1037">
                  <c:v>6.4422692849548122</c:v>
                </c:pt>
                <c:pt idx="1038">
                  <c:v>6.4299088383838399</c:v>
                </c:pt>
                <c:pt idx="1039">
                  <c:v>6.4346175799346863</c:v>
                </c:pt>
                <c:pt idx="1040">
                  <c:v>6.4346175799346863</c:v>
                </c:pt>
                <c:pt idx="1041">
                  <c:v>6.416371206425155</c:v>
                </c:pt>
                <c:pt idx="1042">
                  <c:v>6.4287316529961274</c:v>
                </c:pt>
                <c:pt idx="1043">
                  <c:v>6.4222571333637131</c:v>
                </c:pt>
                <c:pt idx="1044">
                  <c:v>6.4357947653223979</c:v>
                </c:pt>
                <c:pt idx="1045">
                  <c:v>6.4569841023012087</c:v>
                </c:pt>
                <c:pt idx="1046">
                  <c:v>6.4546297315257855</c:v>
                </c:pt>
                <c:pt idx="1047">
                  <c:v>6.4469780265056587</c:v>
                </c:pt>
                <c:pt idx="1048">
                  <c:v>6.4381491360978211</c:v>
                </c:pt>
                <c:pt idx="1049">
                  <c:v>6.4169597991190104</c:v>
                </c:pt>
                <c:pt idx="1050">
                  <c:v>6.4063651306296059</c:v>
                </c:pt>
                <c:pt idx="1051">
                  <c:v>6.4045993525480371</c:v>
                </c:pt>
                <c:pt idx="1052">
                  <c:v>6.38870734981393</c:v>
                </c:pt>
                <c:pt idx="1053">
                  <c:v>6.3975362402217675</c:v>
                </c:pt>
                <c:pt idx="1054">
                  <c:v>6.4010677963849023</c:v>
                </c:pt>
                <c:pt idx="1055">
                  <c:v>6.4075423160173166</c:v>
                </c:pt>
                <c:pt idx="1056">
                  <c:v>6.4081309087111729</c:v>
                </c:pt>
                <c:pt idx="1057">
                  <c:v>6.3998906109971907</c:v>
                </c:pt>
                <c:pt idx="1058">
                  <c:v>6.3863529790385059</c:v>
                </c:pt>
                <c:pt idx="1059">
                  <c:v>6.392827498670921</c:v>
                </c:pt>
                <c:pt idx="1060">
                  <c:v>6.3792898667122362</c:v>
                </c:pt>
                <c:pt idx="1061">
                  <c:v>6.38870734981393</c:v>
                </c:pt>
                <c:pt idx="1062">
                  <c:v>6.3622206785904165</c:v>
                </c:pt>
                <c:pt idx="1063">
                  <c:v>6.3598663078149933</c:v>
                </c:pt>
                <c:pt idx="1064">
                  <c:v>6.3522146027948665</c:v>
                </c:pt>
                <c:pt idx="1065">
                  <c:v>6.3545689735702906</c:v>
                </c:pt>
                <c:pt idx="1066">
                  <c:v>6.3422085269993165</c:v>
                </c:pt>
                <c:pt idx="1067">
                  <c:v>6.3251393388774977</c:v>
                </c:pt>
                <c:pt idx="1068">
                  <c:v>6.3121902996126691</c:v>
                </c:pt>
                <c:pt idx="1069">
                  <c:v>6.2974754822662735</c:v>
                </c:pt>
                <c:pt idx="1070">
                  <c:v>6.3033614092048316</c:v>
                </c:pt>
                <c:pt idx="1071">
                  <c:v>6.30218422381712</c:v>
                </c:pt>
                <c:pt idx="1072">
                  <c:v>6.2921781480215699</c:v>
                </c:pt>
                <c:pt idx="1073">
                  <c:v>6.3245507461836414</c:v>
                </c:pt>
                <c:pt idx="1074">
                  <c:v>6.3369111927546156</c:v>
                </c:pt>
                <c:pt idx="1075">
                  <c:v>6.3233735607959307</c:v>
                </c:pt>
                <c:pt idx="1076">
                  <c:v>6.3557461589580013</c:v>
                </c:pt>
                <c:pt idx="1077">
                  <c:v>6.3710495689982549</c:v>
                </c:pt>
                <c:pt idx="1078">
                  <c:v>6.3657522347535513</c:v>
                </c:pt>
                <c:pt idx="1079">
                  <c:v>6.3716381616921094</c:v>
                </c:pt>
                <c:pt idx="1080">
                  <c:v>6.3716381616921094</c:v>
                </c:pt>
                <c:pt idx="1081">
                  <c:v>6.3610434932027049</c:v>
                </c:pt>
                <c:pt idx="1082">
                  <c:v>6.3457400831624522</c:v>
                </c:pt>
                <c:pt idx="1083">
                  <c:v>6.3563347516518585</c:v>
                </c:pt>
                <c:pt idx="1084">
                  <c:v>6.353391788182579</c:v>
                </c:pt>
                <c:pt idx="1085">
                  <c:v>6.3457400831624522</c:v>
                </c:pt>
                <c:pt idx="1086">
                  <c:v>6.3563347516518585</c:v>
                </c:pt>
                <c:pt idx="1087">
                  <c:v>6.3622206785904165</c:v>
                </c:pt>
                <c:pt idx="1088">
                  <c:v>6.3522146027948665</c:v>
                </c:pt>
                <c:pt idx="1089">
                  <c:v>6.355157566264146</c:v>
                </c:pt>
                <c:pt idx="1090">
                  <c:v>6.3686951982228308</c:v>
                </c:pt>
                <c:pt idx="1091">
                  <c:v>6.353391788182579</c:v>
                </c:pt>
                <c:pt idx="1092">
                  <c:v>6.3486830466317317</c:v>
                </c:pt>
                <c:pt idx="1093">
                  <c:v>6.3127788923065244</c:v>
                </c:pt>
                <c:pt idx="1094">
                  <c:v>6.3339682292853352</c:v>
                </c:pt>
                <c:pt idx="1095">
                  <c:v>6.3380883781423263</c:v>
                </c:pt>
                <c:pt idx="1096">
                  <c:v>6.3439743050808852</c:v>
                </c:pt>
                <c:pt idx="1097">
                  <c:v>6.355157566264146</c:v>
                </c:pt>
                <c:pt idx="1098">
                  <c:v>6.3545689735702906</c:v>
                </c:pt>
                <c:pt idx="1099">
                  <c:v>6.359277715121137</c:v>
                </c:pt>
                <c:pt idx="1100">
                  <c:v>6.359277715121137</c:v>
                </c:pt>
                <c:pt idx="1101">
                  <c:v>6.3734039397736773</c:v>
                </c:pt>
                <c:pt idx="1102">
                  <c:v>6.3822328301815157</c:v>
                </c:pt>
                <c:pt idx="1103">
                  <c:v>6.3998906109971907</c:v>
                </c:pt>
                <c:pt idx="1104">
                  <c:v>6.4004792036910469</c:v>
                </c:pt>
                <c:pt idx="1105">
                  <c:v>6.3892959425077862</c:v>
                </c:pt>
                <c:pt idx="1106">
                  <c:v>6.4122510575681639</c:v>
                </c:pt>
                <c:pt idx="1107">
                  <c:v>6.4275544676084158</c:v>
                </c:pt>
                <c:pt idx="1108">
                  <c:v>6.4387377287916765</c:v>
                </c:pt>
                <c:pt idx="1109">
                  <c:v>6.4352061726285417</c:v>
                </c:pt>
                <c:pt idx="1110">
                  <c:v>6.4328518018531184</c:v>
                </c:pt>
                <c:pt idx="1111">
                  <c:v>6.4334403945469747</c:v>
                </c:pt>
                <c:pt idx="1112">
                  <c:v>6.3993020183033344</c:v>
                </c:pt>
                <c:pt idx="1113">
                  <c:v>6.4081309087111729</c:v>
                </c:pt>
                <c:pt idx="1114">
                  <c:v>6.3781126813245246</c:v>
                </c:pt>
                <c:pt idx="1115">
                  <c:v>6.3834100155692273</c:v>
                </c:pt>
                <c:pt idx="1116">
                  <c:v>6.4022449817726148</c:v>
                </c:pt>
                <c:pt idx="1117">
                  <c:v>6.4063651306296059</c:v>
                </c:pt>
                <c:pt idx="1118">
                  <c:v>6.4175483918128666</c:v>
                </c:pt>
                <c:pt idx="1119">
                  <c:v>6.4458008411179479</c:v>
                </c:pt>
                <c:pt idx="1120">
                  <c:v>6.4393263214855327</c:v>
                </c:pt>
                <c:pt idx="1121">
                  <c:v>6.4210799479760015</c:v>
                </c:pt>
                <c:pt idx="1122">
                  <c:v>6.4140168356497309</c:v>
                </c:pt>
                <c:pt idx="1123">
                  <c:v>6.4057765379357487</c:v>
                </c:pt>
                <c:pt idx="1124">
                  <c:v>6.3681066055289746</c:v>
                </c:pt>
                <c:pt idx="1125">
                  <c:v>6.3463286758563084</c:v>
                </c:pt>
                <c:pt idx="1126">
                  <c:v>6.3504488247132995</c:v>
                </c:pt>
                <c:pt idx="1127">
                  <c:v>6.3386769708361825</c:v>
                </c:pt>
                <c:pt idx="1128">
                  <c:v>6.3486830466317317</c:v>
                </c:pt>
                <c:pt idx="1129">
                  <c:v>6.3469172685501638</c:v>
                </c:pt>
                <c:pt idx="1130">
                  <c:v>6.3168990411635164</c:v>
                </c:pt>
                <c:pt idx="1131">
                  <c:v>6.3333796365914798</c:v>
                </c:pt>
                <c:pt idx="1132">
                  <c:v>6.3127788923065244</c:v>
                </c:pt>
                <c:pt idx="1133">
                  <c:v>6.3263165242652093</c:v>
                </c:pt>
                <c:pt idx="1134">
                  <c:v>6.343385712387029</c:v>
                </c:pt>
                <c:pt idx="1135">
                  <c:v>6.3186648192450834</c:v>
                </c:pt>
                <c:pt idx="1136">
                  <c:v>6.319842004632795</c:v>
                </c:pt>
                <c:pt idx="1137">
                  <c:v>6.2957097041847048</c:v>
                </c:pt>
                <c:pt idx="1138">
                  <c:v>6.3039500018986869</c:v>
                </c:pt>
                <c:pt idx="1139">
                  <c:v>6.3327910438976245</c:v>
                </c:pt>
                <c:pt idx="1140">
                  <c:v>6.3575119370395701</c:v>
                </c:pt>
                <c:pt idx="1141">
                  <c:v>6.382821422875371</c:v>
                </c:pt>
                <c:pt idx="1142">
                  <c:v>6.3839986082630826</c:v>
                </c:pt>
                <c:pt idx="1143">
                  <c:v>6.3839986082630826</c:v>
                </c:pt>
                <c:pt idx="1144">
                  <c:v>6.3951818694463434</c:v>
                </c:pt>
                <c:pt idx="1145">
                  <c:v>6.4098966867927398</c:v>
                </c:pt>
                <c:pt idx="1146">
                  <c:v>6.410485279486597</c:v>
                </c:pt>
                <c:pt idx="1147">
                  <c:v>6.4134282429558755</c:v>
                </c:pt>
                <c:pt idx="1148">
                  <c:v>6.3987134256094791</c:v>
                </c:pt>
                <c:pt idx="1149">
                  <c:v>6.3881187571200737</c:v>
                </c:pt>
                <c:pt idx="1150">
                  <c:v>6.3987134256094791</c:v>
                </c:pt>
                <c:pt idx="1151">
                  <c:v>6.3875301644262183</c:v>
                </c:pt>
                <c:pt idx="1152">
                  <c:v>6.3916503132832094</c:v>
                </c:pt>
                <c:pt idx="1153">
                  <c:v>6.4093080940988845</c:v>
                </c:pt>
                <c:pt idx="1154">
                  <c:v>6.4134282429558755</c:v>
                </c:pt>
                <c:pt idx="1155">
                  <c:v>6.4287316529961274</c:v>
                </c:pt>
                <c:pt idx="1156">
                  <c:v>6.4146054283435872</c:v>
                </c:pt>
                <c:pt idx="1157">
                  <c:v>6.4252000968329925</c:v>
                </c:pt>
                <c:pt idx="1158">
                  <c:v>6.4216685406698577</c:v>
                </c:pt>
                <c:pt idx="1159">
                  <c:v>6.4263772822207041</c:v>
                </c:pt>
                <c:pt idx="1160">
                  <c:v>6.4204913552821452</c:v>
                </c:pt>
                <c:pt idx="1161">
                  <c:v>6.4151940210374434</c:v>
                </c:pt>
                <c:pt idx="1162">
                  <c:v>6.4128396502620193</c:v>
                </c:pt>
                <c:pt idx="1163">
                  <c:v>6.4275544676084158</c:v>
                </c:pt>
                <c:pt idx="1164">
                  <c:v>6.4334403945469747</c:v>
                </c:pt>
                <c:pt idx="1165">
                  <c:v>6.4299088383838399</c:v>
                </c:pt>
                <c:pt idx="1166">
                  <c:v>6.4122510575681639</c:v>
                </c:pt>
                <c:pt idx="1167">
                  <c:v>6.418136984506722</c:v>
                </c:pt>
                <c:pt idx="1168">
                  <c:v>6.4193141698944336</c:v>
                </c:pt>
                <c:pt idx="1169">
                  <c:v>6.418136984506722</c:v>
                </c:pt>
                <c:pt idx="1170">
                  <c:v>6.4310860237715515</c:v>
                </c:pt>
                <c:pt idx="1171">
                  <c:v>6.4246115041391363</c:v>
                </c:pt>
                <c:pt idx="1172">
                  <c:v>6.439914914179389</c:v>
                </c:pt>
                <c:pt idx="1173">
                  <c:v>6.4422692849548122</c:v>
                </c:pt>
                <c:pt idx="1174">
                  <c:v>6.4611042511581998</c:v>
                </c:pt>
                <c:pt idx="1175">
                  <c:v>6.4740532904230284</c:v>
                </c:pt>
                <c:pt idx="1176">
                  <c:v>6.4811164027492989</c:v>
                </c:pt>
                <c:pt idx="1177">
                  <c:v>6.4934768493202721</c:v>
                </c:pt>
                <c:pt idx="1178">
                  <c:v>6.4899452931571364</c:v>
                </c:pt>
                <c:pt idx="1179">
                  <c:v>6.4875909223817123</c:v>
                </c:pt>
                <c:pt idx="1180">
                  <c:v>6.4870023296878569</c:v>
                </c:pt>
                <c:pt idx="1181">
                  <c:v>6.463458621933623</c:v>
                </c:pt>
                <c:pt idx="1182">
                  <c:v>6.4599270657704873</c:v>
                </c:pt>
                <c:pt idx="1183">
                  <c:v>6.4546297315257855</c:v>
                </c:pt>
                <c:pt idx="1184">
                  <c:v>6.4705217342598935</c:v>
                </c:pt>
                <c:pt idx="1185">
                  <c:v>6.4699331415660364</c:v>
                </c:pt>
                <c:pt idx="1186">
                  <c:v>6.4652244000151908</c:v>
                </c:pt>
                <c:pt idx="1187">
                  <c:v>6.4546297315257855</c:v>
                </c:pt>
                <c:pt idx="1188">
                  <c:v>6.4658129927090462</c:v>
                </c:pt>
                <c:pt idx="1189">
                  <c:v>6.4622814365459114</c:v>
                </c:pt>
                <c:pt idx="1190">
                  <c:v>6.4664015854029024</c:v>
                </c:pt>
                <c:pt idx="1191">
                  <c:v>6.4740532904230284</c:v>
                </c:pt>
                <c:pt idx="1192">
                  <c:v>6.4716989196476051</c:v>
                </c:pt>
                <c:pt idx="1193">
                  <c:v>6.4775848465861641</c:v>
                </c:pt>
                <c:pt idx="1194">
                  <c:v>6.4764076611984516</c:v>
                </c:pt>
                <c:pt idx="1195">
                  <c:v>6.4840593662185784</c:v>
                </c:pt>
                <c:pt idx="1196">
                  <c:v>6.4799392173615873</c:v>
                </c:pt>
                <c:pt idx="1197">
                  <c:v>6.48523655160629</c:v>
                </c:pt>
                <c:pt idx="1198">
                  <c:v>6.4787620319738757</c:v>
                </c:pt>
                <c:pt idx="1199">
                  <c:v>6.4787620319738757</c:v>
                </c:pt>
                <c:pt idx="1200">
                  <c:v>6.4734646977291721</c:v>
                </c:pt>
                <c:pt idx="1201">
                  <c:v>6.4640472146274792</c:v>
                </c:pt>
                <c:pt idx="1202">
                  <c:v>6.4605156584643435</c:v>
                </c:pt>
                <c:pt idx="1203">
                  <c:v>6.4616928438520551</c:v>
                </c:pt>
                <c:pt idx="1204">
                  <c:v>6.4669901780967578</c:v>
                </c:pt>
                <c:pt idx="1205">
                  <c:v>6.4658129927090462</c:v>
                </c:pt>
                <c:pt idx="1206">
                  <c:v>6.4375605434039658</c:v>
                </c:pt>
                <c:pt idx="1207">
                  <c:v>6.4275544676084158</c:v>
                </c:pt>
                <c:pt idx="1208">
                  <c:v>6.4187255772005791</c:v>
                </c:pt>
                <c:pt idx="1209">
                  <c:v>6.4304974310776943</c:v>
                </c:pt>
                <c:pt idx="1210">
                  <c:v>6.4304974310776943</c:v>
                </c:pt>
                <c:pt idx="1211">
                  <c:v>6.4393263214855327</c:v>
                </c:pt>
                <c:pt idx="1212">
                  <c:v>6.4499209899749381</c:v>
                </c:pt>
                <c:pt idx="1213">
                  <c:v>6.4499209899749381</c:v>
                </c:pt>
                <c:pt idx="1214">
                  <c:v>6.4493323972810828</c:v>
                </c:pt>
                <c:pt idx="1215">
                  <c:v>6.4463894338118033</c:v>
                </c:pt>
                <c:pt idx="1216">
                  <c:v>6.4369719507101095</c:v>
                </c:pt>
                <c:pt idx="1217">
                  <c:v>6.4410920995671006</c:v>
                </c:pt>
                <c:pt idx="1218">
                  <c:v>6.4363833580162542</c:v>
                </c:pt>
                <c:pt idx="1219">
                  <c:v>6.4328518018531184</c:v>
                </c:pt>
                <c:pt idx="1220">
                  <c:v>6.4199027625882907</c:v>
                </c:pt>
                <c:pt idx="1221">
                  <c:v>6.4128396502620193</c:v>
                </c:pt>
                <c:pt idx="1222">
                  <c:v>6.4151940210374434</c:v>
                </c:pt>
                <c:pt idx="1223">
                  <c:v>6.4098966867927398</c:v>
                </c:pt>
                <c:pt idx="1224">
                  <c:v>6.418136984506722</c:v>
                </c:pt>
                <c:pt idx="1225">
                  <c:v>6.4040107598541827</c:v>
                </c:pt>
                <c:pt idx="1226">
                  <c:v>6.3993020183033344</c:v>
                </c:pt>
                <c:pt idx="1227">
                  <c:v>6.394593276752488</c:v>
                </c:pt>
                <c:pt idx="1228">
                  <c:v>6.3951818694463434</c:v>
                </c:pt>
                <c:pt idx="1229">
                  <c:v>6.4081309087111729</c:v>
                </c:pt>
                <c:pt idx="1230">
                  <c:v>6.3951818694463434</c:v>
                </c:pt>
                <c:pt idx="1231">
                  <c:v>6.3822328301815157</c:v>
                </c:pt>
                <c:pt idx="1232">
                  <c:v>6.3792898667122362</c:v>
                </c:pt>
                <c:pt idx="1233">
                  <c:v>6.3586891224272817</c:v>
                </c:pt>
                <c:pt idx="1234">
                  <c:v>6.3675180128351192</c:v>
                </c:pt>
                <c:pt idx="1235">
                  <c:v>6.382821422875371</c:v>
                </c:pt>
                <c:pt idx="1236">
                  <c:v>6.3757583105491014</c:v>
                </c:pt>
                <c:pt idx="1237">
                  <c:v>6.3763469032429567</c:v>
                </c:pt>
                <c:pt idx="1238">
                  <c:v>6.3734039397736773</c:v>
                </c:pt>
                <c:pt idx="1239">
                  <c:v>6.3739925324675335</c:v>
                </c:pt>
                <c:pt idx="1240">
                  <c:v>6.3616320858965603</c:v>
                </c:pt>
                <c:pt idx="1241">
                  <c:v>6.3545689735702906</c:v>
                </c:pt>
                <c:pt idx="1242">
                  <c:v>6.3480944539378763</c:v>
                </c:pt>
                <c:pt idx="1243">
                  <c:v>6.3545689735702906</c:v>
                </c:pt>
                <c:pt idx="1244">
                  <c:v>6.3398541562238941</c:v>
                </c:pt>
                <c:pt idx="1245">
                  <c:v>6.3386769708361825</c:v>
                </c:pt>
                <c:pt idx="1246">
                  <c:v>6.3345568219791915</c:v>
                </c:pt>
                <c:pt idx="1247">
                  <c:v>6.3351454146730468</c:v>
                </c:pt>
                <c:pt idx="1248">
                  <c:v>6.3516260101010111</c:v>
                </c:pt>
                <c:pt idx="1249">
                  <c:v>6.3787012740183799</c:v>
                </c:pt>
                <c:pt idx="1250">
                  <c:v>6.3657522347535513</c:v>
                </c:pt>
                <c:pt idx="1251">
                  <c:v>6.3781126813245246</c:v>
                </c:pt>
                <c:pt idx="1252">
                  <c:v>6.366929420141263</c:v>
                </c:pt>
                <c:pt idx="1253">
                  <c:v>6.3557461589580013</c:v>
                </c:pt>
                <c:pt idx="1254">
                  <c:v>6.3622206785904165</c:v>
                </c:pt>
                <c:pt idx="1255">
                  <c:v>6.3616320858965603</c:v>
                </c:pt>
                <c:pt idx="1256">
                  <c:v>6.3651636420596951</c:v>
                </c:pt>
                <c:pt idx="1257">
                  <c:v>6.3516260101010111</c:v>
                </c:pt>
                <c:pt idx="1258">
                  <c:v>6.3404427489177495</c:v>
                </c:pt>
                <c:pt idx="1259">
                  <c:v>6.3286708950406325</c:v>
                </c:pt>
                <c:pt idx="1260">
                  <c:v>6.3380883781423263</c:v>
                </c:pt>
                <c:pt idx="1261">
                  <c:v>6.3463286758563084</c:v>
                </c:pt>
                <c:pt idx="1262">
                  <c:v>6.3133674850003807</c:v>
                </c:pt>
                <c:pt idx="1263">
                  <c:v>6.3110131142249575</c:v>
                </c:pt>
                <c:pt idx="1264">
                  <c:v>6.3310252658160557</c:v>
                </c:pt>
                <c:pt idx="1265">
                  <c:v>6.3363226000607584</c:v>
                </c:pt>
                <c:pt idx="1266">
                  <c:v>6.3351454146730468</c:v>
                </c:pt>
                <c:pt idx="1267">
                  <c:v>6.3457400831624522</c:v>
                </c:pt>
                <c:pt idx="1268">
                  <c:v>6.3581005297334254</c:v>
                </c:pt>
                <c:pt idx="1269">
                  <c:v>6.3463286758563084</c:v>
                </c:pt>
                <c:pt idx="1270">
                  <c:v>6.3539803808764344</c:v>
                </c:pt>
                <c:pt idx="1271">
                  <c:v>6.3633978639781281</c:v>
                </c:pt>
                <c:pt idx="1272">
                  <c:v>6.3539803808764344</c:v>
                </c:pt>
                <c:pt idx="1273">
                  <c:v>6.343385712387029</c:v>
                </c:pt>
                <c:pt idx="1274">
                  <c:v>6.3445628977747406</c:v>
                </c:pt>
                <c:pt idx="1275">
                  <c:v>6.3480944539378763</c:v>
                </c:pt>
                <c:pt idx="1276">
                  <c:v>6.3563347516518585</c:v>
                </c:pt>
                <c:pt idx="1277">
                  <c:v>6.3392655635300379</c:v>
                </c:pt>
                <c:pt idx="1278">
                  <c:v>6.325727931571353</c:v>
                </c:pt>
                <c:pt idx="1279">
                  <c:v>6.3116017069188128</c:v>
                </c:pt>
                <c:pt idx="1280">
                  <c:v>6.3086587434495343</c:v>
                </c:pt>
                <c:pt idx="1281">
                  <c:v>6.3157218557758048</c:v>
                </c:pt>
                <c:pt idx="1282">
                  <c:v>6.3057157799802548</c:v>
                </c:pt>
                <c:pt idx="1283">
                  <c:v>6.3116017069188128</c:v>
                </c:pt>
                <c:pt idx="1284">
                  <c:v>6.3139560776942369</c:v>
                </c:pt>
                <c:pt idx="1285">
                  <c:v>6.3204305973266504</c:v>
                </c:pt>
                <c:pt idx="1286">
                  <c:v>6.3269051169590655</c:v>
                </c:pt>
                <c:pt idx="1287">
                  <c:v>6.3210191900205066</c:v>
                </c:pt>
                <c:pt idx="1288">
                  <c:v>6.341619934305462</c:v>
                </c:pt>
                <c:pt idx="1289">
                  <c:v>6.3422085269993165</c:v>
                </c:pt>
                <c:pt idx="1290">
                  <c:v>6.3492716393255879</c:v>
                </c:pt>
                <c:pt idx="1291">
                  <c:v>6.3463286758563084</c:v>
                </c:pt>
                <c:pt idx="1292">
                  <c:v>6.3398541562238941</c:v>
                </c:pt>
                <c:pt idx="1293">
                  <c:v>6.3363226000607584</c:v>
                </c:pt>
                <c:pt idx="1294">
                  <c:v>6.3316138585099129</c:v>
                </c:pt>
                <c:pt idx="1295">
                  <c:v>6.3345568219791915</c:v>
                </c:pt>
                <c:pt idx="1296">
                  <c:v>6.3327910438976245</c:v>
                </c:pt>
                <c:pt idx="1297">
                  <c:v>6.3322024512037673</c:v>
                </c:pt>
                <c:pt idx="1298">
                  <c:v>6.3316138585099129</c:v>
                </c:pt>
                <c:pt idx="1299">
                  <c:v>6.3298480804283441</c:v>
                </c:pt>
                <c:pt idx="1300">
                  <c:v>6.3410313416116058</c:v>
                </c:pt>
                <c:pt idx="1301">
                  <c:v>6.3345568219791915</c:v>
                </c:pt>
                <c:pt idx="1302">
                  <c:v>6.3227849681020736</c:v>
                </c:pt>
                <c:pt idx="1303">
                  <c:v>6.3245507461836414</c:v>
                </c:pt>
                <c:pt idx="1304">
                  <c:v>6.3263165242652093</c:v>
                </c:pt>
                <c:pt idx="1305">
                  <c:v>6.3263165242652093</c:v>
                </c:pt>
                <c:pt idx="1306">
                  <c:v>6.3192534119389396</c:v>
                </c:pt>
                <c:pt idx="1307">
                  <c:v>6.3139560776942369</c:v>
                </c:pt>
                <c:pt idx="1308">
                  <c:v>6.321607782714362</c:v>
                </c:pt>
                <c:pt idx="1309">
                  <c:v>6.3151332630819486</c:v>
                </c:pt>
                <c:pt idx="1310">
                  <c:v>6.3163104484696593</c:v>
                </c:pt>
                <c:pt idx="1311">
                  <c:v>6.321607782714362</c:v>
                </c:pt>
                <c:pt idx="1312">
                  <c:v>6.3174876338573709</c:v>
                </c:pt>
                <c:pt idx="1313">
                  <c:v>6.3204305973266504</c:v>
                </c:pt>
                <c:pt idx="1314">
                  <c:v>6.3369111927546156</c:v>
                </c:pt>
                <c:pt idx="1315">
                  <c:v>6.3575119370395701</c:v>
                </c:pt>
                <c:pt idx="1316">
                  <c:v>6.359277715121137</c:v>
                </c:pt>
                <c:pt idx="1317">
                  <c:v>6.3327910438976245</c:v>
                </c:pt>
                <c:pt idx="1318">
                  <c:v>6.318076226551228</c:v>
                </c:pt>
                <c:pt idx="1319">
                  <c:v>6.3221963754082191</c:v>
                </c:pt>
                <c:pt idx="1320">
                  <c:v>6.3121902996126691</c:v>
                </c:pt>
                <c:pt idx="1321">
                  <c:v>6.325727931571353</c:v>
                </c:pt>
                <c:pt idx="1322">
                  <c:v>6.3039500018986869</c:v>
                </c:pt>
                <c:pt idx="1323">
                  <c:v>6.3080701507556771</c:v>
                </c:pt>
                <c:pt idx="1324">
                  <c:v>6.3045385945925432</c:v>
                </c:pt>
                <c:pt idx="1325">
                  <c:v>6.298064074960128</c:v>
                </c:pt>
                <c:pt idx="1326">
                  <c:v>6.2910009626338583</c:v>
                </c:pt>
                <c:pt idx="1327">
                  <c:v>6.2892351845522905</c:v>
                </c:pt>
                <c:pt idx="1328">
                  <c:v>6.2851150356952994</c:v>
                </c:pt>
                <c:pt idx="1329">
                  <c:v>6.2674572548796244</c:v>
                </c:pt>
                <c:pt idx="1330">
                  <c:v>6.2615713279410654</c:v>
                </c:pt>
                <c:pt idx="1331">
                  <c:v>6.2480336959823806</c:v>
                </c:pt>
                <c:pt idx="1332">
                  <c:v>6.2639256987164886</c:v>
                </c:pt>
                <c:pt idx="1333">
                  <c:v>6.2609827352472101</c:v>
                </c:pt>
                <c:pt idx="1334">
                  <c:v>6.2580397717779315</c:v>
                </c:pt>
                <c:pt idx="1335">
                  <c:v>6.2545082156147958</c:v>
                </c:pt>
                <c:pt idx="1336">
                  <c:v>6.2598055498594984</c:v>
                </c:pt>
                <c:pt idx="1337">
                  <c:v>6.2621599206349217</c:v>
                </c:pt>
                <c:pt idx="1338">
                  <c:v>6.2603941425533538</c:v>
                </c:pt>
                <c:pt idx="1339">
                  <c:v>6.2550968083086511</c:v>
                </c:pt>
                <c:pt idx="1340">
                  <c:v>6.2598055498594984</c:v>
                </c:pt>
                <c:pt idx="1341">
                  <c:v>6.2562739936963627</c:v>
                </c:pt>
                <c:pt idx="1342">
                  <c:v>6.2521538448393716</c:v>
                </c:pt>
                <c:pt idx="1343">
                  <c:v>6.2480336959823806</c:v>
                </c:pt>
                <c:pt idx="1344">
                  <c:v>6.2639256987164886</c:v>
                </c:pt>
                <c:pt idx="1345">
                  <c:v>6.2704002183489038</c:v>
                </c:pt>
                <c:pt idx="1346">
                  <c:v>6.2603941425533538</c:v>
                </c:pt>
                <c:pt idx="1347">
                  <c:v>6.2586283644717859</c:v>
                </c:pt>
                <c:pt idx="1348">
                  <c:v>6.2615713279410654</c:v>
                </c:pt>
                <c:pt idx="1349">
                  <c:v>6.2550968083086511</c:v>
                </c:pt>
                <c:pt idx="1350">
                  <c:v>6.229198729778993</c:v>
                </c:pt>
                <c:pt idx="1351">
                  <c:v>6.2344960640236957</c:v>
                </c:pt>
                <c:pt idx="1352">
                  <c:v>6.2209584320650118</c:v>
                </c:pt>
                <c:pt idx="1353">
                  <c:v>6.229198729778993</c:v>
                </c:pt>
                <c:pt idx="1354">
                  <c:v>6.2344960640236957</c:v>
                </c:pt>
                <c:pt idx="1355">
                  <c:v>6.2344960640236957</c:v>
                </c:pt>
                <c:pt idx="1356">
                  <c:v>6.2274329516974269</c:v>
                </c:pt>
                <c:pt idx="1357">
                  <c:v>6.2239013955342912</c:v>
                </c:pt>
                <c:pt idx="1358">
                  <c:v>6.2239013955342912</c:v>
                </c:pt>
                <c:pt idx="1359">
                  <c:v>6.2380276201868314</c:v>
                </c:pt>
                <c:pt idx="1360">
                  <c:v>6.2321416932482734</c:v>
                </c:pt>
                <c:pt idx="1361">
                  <c:v>6.2303759151667055</c:v>
                </c:pt>
                <c:pt idx="1362">
                  <c:v>6.2362618421052645</c:v>
                </c:pt>
                <c:pt idx="1363">
                  <c:v>6.239204805574543</c:v>
                </c:pt>
                <c:pt idx="1364">
                  <c:v>6.2368504347991198</c:v>
                </c:pt>
                <c:pt idx="1365">
                  <c:v>6.2374390274929752</c:v>
                </c:pt>
                <c:pt idx="1366">
                  <c:v>6.2397933982683993</c:v>
                </c:pt>
                <c:pt idx="1367">
                  <c:v>6.2315531005544171</c:v>
                </c:pt>
                <c:pt idx="1368">
                  <c:v>6.2280215443912823</c:v>
                </c:pt>
                <c:pt idx="1369">
                  <c:v>6.2274329516974269</c:v>
                </c:pt>
                <c:pt idx="1370">
                  <c:v>6.2297873224728502</c:v>
                </c:pt>
                <c:pt idx="1371">
                  <c:v>6.2209584320650118</c:v>
                </c:pt>
                <c:pt idx="1372">
                  <c:v>6.2239013955342912</c:v>
                </c:pt>
                <c:pt idx="1373">
                  <c:v>6.2191926539834448</c:v>
                </c:pt>
                <c:pt idx="1374">
                  <c:v>6.2197812466772993</c:v>
                </c:pt>
                <c:pt idx="1375">
                  <c:v>6.2156610978203091</c:v>
                </c:pt>
                <c:pt idx="1376">
                  <c:v>6.2003576877800572</c:v>
                </c:pt>
                <c:pt idx="1377">
                  <c:v>6.1938831681476421</c:v>
                </c:pt>
                <c:pt idx="1378">
                  <c:v>6.1932945754537867</c:v>
                </c:pt>
                <c:pt idx="1379">
                  <c:v>6.1850542777398045</c:v>
                </c:pt>
                <c:pt idx="1380">
                  <c:v>6.1856428704336608</c:v>
                </c:pt>
                <c:pt idx="1381">
                  <c:v>6.1950603535353537</c:v>
                </c:pt>
                <c:pt idx="1382">
                  <c:v>6.1938831681476421</c:v>
                </c:pt>
                <c:pt idx="1383">
                  <c:v>6.1921173900660751</c:v>
                </c:pt>
                <c:pt idx="1384">
                  <c:v>6.1732824238626876</c:v>
                </c:pt>
                <c:pt idx="1385">
                  <c:v>6.1691622750056965</c:v>
                </c:pt>
                <c:pt idx="1386">
                  <c:v>6.1738710165565438</c:v>
                </c:pt>
                <c:pt idx="1387">
                  <c:v>6.1779911654135349</c:v>
                </c:pt>
                <c:pt idx="1388">
                  <c:v>6.1715166457811206</c:v>
                </c:pt>
                <c:pt idx="1389">
                  <c:v>6.1897630192906519</c:v>
                </c:pt>
                <c:pt idx="1390">
                  <c:v>6.1856428704336608</c:v>
                </c:pt>
                <c:pt idx="1391">
                  <c:v>6.1809341288828143</c:v>
                </c:pt>
                <c:pt idx="1392">
                  <c:v>6.1673964969241295</c:v>
                </c:pt>
                <c:pt idx="1393">
                  <c:v>6.1556246430470116</c:v>
                </c:pt>
                <c:pt idx="1394">
                  <c:v>6.1603333845978598</c:v>
                </c:pt>
                <c:pt idx="1395">
                  <c:v>6.1715166457811206</c:v>
                </c:pt>
                <c:pt idx="1396">
                  <c:v>6.1679850896179849</c:v>
                </c:pt>
                <c:pt idx="1397">
                  <c:v>6.1662193115364179</c:v>
                </c:pt>
                <c:pt idx="1398">
                  <c:v>6.1538588649654455</c:v>
                </c:pt>
                <c:pt idx="1399">
                  <c:v>6.16445353345485</c:v>
                </c:pt>
                <c:pt idx="1400">
                  <c:v>6.1632763480671384</c:v>
                </c:pt>
                <c:pt idx="1401">
                  <c:v>6.1697508676995536</c:v>
                </c:pt>
                <c:pt idx="1402">
                  <c:v>6.1662193115364179</c:v>
                </c:pt>
                <c:pt idx="1403">
                  <c:v>6.1691622750056965</c:v>
                </c:pt>
                <c:pt idx="1404">
                  <c:v>6.1668079042302741</c:v>
                </c:pt>
                <c:pt idx="1405">
                  <c:v>6.1679850896179849</c:v>
                </c:pt>
                <c:pt idx="1406">
                  <c:v>6.1791683508012465</c:v>
                </c:pt>
                <c:pt idx="1407">
                  <c:v>6.1715166457811206</c:v>
                </c:pt>
                <c:pt idx="1408">
                  <c:v>6.1809341288828143</c:v>
                </c:pt>
                <c:pt idx="1409">
                  <c:v>6.1779911654135349</c:v>
                </c:pt>
                <c:pt idx="1410">
                  <c:v>6.1668079042302741</c:v>
                </c:pt>
                <c:pt idx="1411">
                  <c:v>6.1650421261487063</c:v>
                </c:pt>
                <c:pt idx="1412">
                  <c:v>6.1532702722715893</c:v>
                </c:pt>
                <c:pt idx="1413">
                  <c:v>6.146795752639175</c:v>
                </c:pt>
                <c:pt idx="1414">
                  <c:v>6.1420870110883277</c:v>
                </c:pt>
                <c:pt idx="1415">
                  <c:v>6.1391440476190491</c:v>
                </c:pt>
                <c:pt idx="1416">
                  <c:v>6.136789676843625</c:v>
                </c:pt>
                <c:pt idx="1417">
                  <c:v>6.1409098257006152</c:v>
                </c:pt>
                <c:pt idx="1418">
                  <c:v>6.1509159014961652</c:v>
                </c:pt>
                <c:pt idx="1419">
                  <c:v>6.1379668622313366</c:v>
                </c:pt>
                <c:pt idx="1420">
                  <c:v>6.1450299745576071</c:v>
                </c:pt>
                <c:pt idx="1421">
                  <c:v>6.1579790138224357</c:v>
                </c:pt>
                <c:pt idx="1422">
                  <c:v>6.152681679577733</c:v>
                </c:pt>
                <c:pt idx="1423">
                  <c:v>6.1473843453330304</c:v>
                </c:pt>
                <c:pt idx="1424">
                  <c:v>6.1497387161084536</c:v>
                </c:pt>
                <c:pt idx="1425">
                  <c:v>6.1438527891698955</c:v>
                </c:pt>
                <c:pt idx="1426">
                  <c:v>6.1456185672514634</c:v>
                </c:pt>
                <c:pt idx="1427">
                  <c:v>6.1391440476190491</c:v>
                </c:pt>
                <c:pt idx="1428">
                  <c:v>6.1391440476190491</c:v>
                </c:pt>
                <c:pt idx="1429">
                  <c:v>6.1244292302726526</c:v>
                </c:pt>
                <c:pt idx="1430">
                  <c:v>6.1238406375787964</c:v>
                </c:pt>
                <c:pt idx="1431">
                  <c:v>6.1203090814156607</c:v>
                </c:pt>
                <c:pt idx="1432">
                  <c:v>6.115011747170958</c:v>
                </c:pt>
                <c:pt idx="1433">
                  <c:v>6.1114801910078231</c:v>
                </c:pt>
                <c:pt idx="1434">
                  <c:v>6.1097144129262571</c:v>
                </c:pt>
                <c:pt idx="1435">
                  <c:v>6.1161889325586705</c:v>
                </c:pt>
                <c:pt idx="1436">
                  <c:v>6.1167775252525258</c:v>
                </c:pt>
                <c:pt idx="1437">
                  <c:v>6.1079486348446883</c:v>
                </c:pt>
                <c:pt idx="1438">
                  <c:v>6.113245969089391</c:v>
                </c:pt>
                <c:pt idx="1439">
                  <c:v>6.1073600421508329</c:v>
                </c:pt>
                <c:pt idx="1440">
                  <c:v>6.1038284859876972</c:v>
                </c:pt>
                <c:pt idx="1441">
                  <c:v>6.0967653736614267</c:v>
                </c:pt>
                <c:pt idx="1442">
                  <c:v>6.1002969298245624</c:v>
                </c:pt>
                <c:pt idx="1443">
                  <c:v>6.1002969298245624</c:v>
                </c:pt>
                <c:pt idx="1444">
                  <c:v>6.0973539663552829</c:v>
                </c:pt>
                <c:pt idx="1445">
                  <c:v>6.0955881882737151</c:v>
                </c:pt>
                <c:pt idx="1446">
                  <c:v>6.0944110028860035</c:v>
                </c:pt>
                <c:pt idx="1447">
                  <c:v>6.0914680394167249</c:v>
                </c:pt>
                <c:pt idx="1448">
                  <c:v>6.08793648325359</c:v>
                </c:pt>
                <c:pt idx="1449">
                  <c:v>6.0808733709273186</c:v>
                </c:pt>
                <c:pt idx="1450">
                  <c:v>6.0696901097440579</c:v>
                </c:pt>
                <c:pt idx="1451">
                  <c:v>6.0708672951317695</c:v>
                </c:pt>
                <c:pt idx="1452">
                  <c:v>6.0761646293764722</c:v>
                </c:pt>
                <c:pt idx="1453">
                  <c:v>6.0573296631730855</c:v>
                </c:pt>
                <c:pt idx="1454">
                  <c:v>6.0732216659071936</c:v>
                </c:pt>
                <c:pt idx="1455">
                  <c:v>6.0761646293764722</c:v>
                </c:pt>
                <c:pt idx="1456">
                  <c:v>6.0696901097440579</c:v>
                </c:pt>
                <c:pt idx="1457">
                  <c:v>6.0614498120300757</c:v>
                </c:pt>
                <c:pt idx="1458">
                  <c:v>6.0638041828054998</c:v>
                </c:pt>
                <c:pt idx="1459">
                  <c:v>6.0526209216222382</c:v>
                </c:pt>
                <c:pt idx="1460">
                  <c:v>6.0555638850915177</c:v>
                </c:pt>
                <c:pt idx="1461">
                  <c:v>6.0526209216222382</c:v>
                </c:pt>
                <c:pt idx="1462">
                  <c:v>6.0473235873775364</c:v>
                </c:pt>
                <c:pt idx="1463">
                  <c:v>6.0496779581529587</c:v>
                </c:pt>
                <c:pt idx="1464">
                  <c:v>6.0526209216222382</c:v>
                </c:pt>
                <c:pt idx="1465">
                  <c:v>6.056152477785373</c:v>
                </c:pt>
                <c:pt idx="1466">
                  <c:v>6.050266550846815</c:v>
                </c:pt>
                <c:pt idx="1467">
                  <c:v>6.0549752923976614</c:v>
                </c:pt>
                <c:pt idx="1468">
                  <c:v>6.0367289188881301</c:v>
                </c:pt>
                <c:pt idx="1469">
                  <c:v>6.0461464019898239</c:v>
                </c:pt>
                <c:pt idx="1470">
                  <c:v>6.0549752923976614</c:v>
                </c:pt>
                <c:pt idx="1471">
                  <c:v>6.0632155901116436</c:v>
                </c:pt>
                <c:pt idx="1472">
                  <c:v>6.0638041828054998</c:v>
                </c:pt>
                <c:pt idx="1473">
                  <c:v>6.0667471462747793</c:v>
                </c:pt>
                <c:pt idx="1474">
                  <c:v>6.0479121800713909</c:v>
                </c:pt>
                <c:pt idx="1475">
                  <c:v>6.056152477785373</c:v>
                </c:pt>
                <c:pt idx="1476">
                  <c:v>6.0638041828054998</c:v>
                </c:pt>
                <c:pt idx="1477">
                  <c:v>6.0490893654591034</c:v>
                </c:pt>
                <c:pt idx="1478">
                  <c:v>6.0514437362345266</c:v>
                </c:pt>
                <c:pt idx="1479">
                  <c:v>6.0479121800713909</c:v>
                </c:pt>
                <c:pt idx="1480">
                  <c:v>6.0467349946836793</c:v>
                </c:pt>
                <c:pt idx="1481">
                  <c:v>6.0361403261942748</c:v>
                </c:pt>
                <c:pt idx="1482">
                  <c:v>6.038494696969698</c:v>
                </c:pt>
                <c:pt idx="1483">
                  <c:v>6.0443806239082569</c:v>
                </c:pt>
                <c:pt idx="1484">
                  <c:v>6.0449692166021123</c:v>
                </c:pt>
                <c:pt idx="1485">
                  <c:v>6.0443806239082569</c:v>
                </c:pt>
                <c:pt idx="1486">
                  <c:v>6.0308429919495721</c:v>
                </c:pt>
                <c:pt idx="1487">
                  <c:v>6.0279000284802926</c:v>
                </c:pt>
                <c:pt idx="1488">
                  <c:v>6.0314315846434274</c:v>
                </c:pt>
                <c:pt idx="1489">
                  <c:v>6.0279000284802926</c:v>
                </c:pt>
                <c:pt idx="1490">
                  <c:v>6.0231912869294453</c:v>
                </c:pt>
                <c:pt idx="1491">
                  <c:v>6.0302543992557158</c:v>
                </c:pt>
                <c:pt idx="1492">
                  <c:v>6.028488621174148</c:v>
                </c:pt>
                <c:pt idx="1493">
                  <c:v>6.0302543992557158</c:v>
                </c:pt>
                <c:pt idx="1494">
                  <c:v>6.0420262531328328</c:v>
                </c:pt>
                <c:pt idx="1495">
                  <c:v>6.0379061042758417</c:v>
                </c:pt>
                <c:pt idx="1496">
                  <c:v>6.0343745481127069</c:v>
                </c:pt>
                <c:pt idx="1497">
                  <c:v>6.0343745481127069</c:v>
                </c:pt>
                <c:pt idx="1498">
                  <c:v>6.0314315846434274</c:v>
                </c:pt>
                <c:pt idx="1499">
                  <c:v>6.038494696969698</c:v>
                </c:pt>
                <c:pt idx="1500">
                  <c:v>6.0178939526847435</c:v>
                </c:pt>
                <c:pt idx="1501">
                  <c:v>6.0178939526847435</c:v>
                </c:pt>
                <c:pt idx="1502">
                  <c:v>6.0567410704792293</c:v>
                </c:pt>
                <c:pt idx="1503">
                  <c:v>6.0296658065618605</c:v>
                </c:pt>
                <c:pt idx="1504">
                  <c:v>6.0249570650110131</c:v>
                </c:pt>
                <c:pt idx="1505">
                  <c:v>6.0161281746031756</c:v>
                </c:pt>
                <c:pt idx="1506">
                  <c:v>6.0161281746031756</c:v>
                </c:pt>
                <c:pt idx="1507">
                  <c:v>6.0049449134199149</c:v>
                </c:pt>
                <c:pt idx="1508">
                  <c:v>5.9884643179919506</c:v>
                </c:pt>
                <c:pt idx="1509">
                  <c:v>5.9825783910533916</c:v>
                </c:pt>
                <c:pt idx="1510">
                  <c:v>5.9925844668489407</c:v>
                </c:pt>
                <c:pt idx="1511">
                  <c:v>5.9949388376243649</c:v>
                </c:pt>
                <c:pt idx="1512">
                  <c:v>5.9996475791752122</c:v>
                </c:pt>
                <c:pt idx="1513">
                  <c:v>5.9961160230120765</c:v>
                </c:pt>
                <c:pt idx="1514">
                  <c:v>6.0072992841953372</c:v>
                </c:pt>
                <c:pt idx="1515">
                  <c:v>5.9984703937875006</c:v>
                </c:pt>
                <c:pt idx="1516">
                  <c:v>5.9984703937875006</c:v>
                </c:pt>
                <c:pt idx="1517">
                  <c:v>5.9943502449305095</c:v>
                </c:pt>
                <c:pt idx="1518">
                  <c:v>5.9937616522366524</c:v>
                </c:pt>
                <c:pt idx="1519">
                  <c:v>5.9849327618288157</c:v>
                </c:pt>
                <c:pt idx="1520">
                  <c:v>5.9819897983595363</c:v>
                </c:pt>
                <c:pt idx="1521">
                  <c:v>5.98140120566568</c:v>
                </c:pt>
                <c:pt idx="1522">
                  <c:v>5.9849327618288157</c:v>
                </c:pt>
                <c:pt idx="1523">
                  <c:v>5.9684521664008514</c:v>
                </c:pt>
                <c:pt idx="1524">
                  <c:v>5.9731609079516979</c:v>
                </c:pt>
                <c:pt idx="1525">
                  <c:v>5.9655092029315728</c:v>
                </c:pt>
                <c:pt idx="1526">
                  <c:v>5.9466742367281853</c:v>
                </c:pt>
                <c:pt idx="1527">
                  <c:v>5.9337251974633558</c:v>
                </c:pt>
                <c:pt idx="1528">
                  <c:v>5.930193641300221</c:v>
                </c:pt>
                <c:pt idx="1529">
                  <c:v>5.9372567536264915</c:v>
                </c:pt>
                <c:pt idx="1530">
                  <c:v>5.930193641300221</c:v>
                </c:pt>
                <c:pt idx="1531">
                  <c:v>5.9531487563605987</c:v>
                </c:pt>
                <c:pt idx="1532">
                  <c:v>5.9649206102377166</c:v>
                </c:pt>
                <c:pt idx="1533">
                  <c:v>5.959623275993013</c:v>
                </c:pt>
                <c:pt idx="1534">
                  <c:v>5.9649206102377166</c:v>
                </c:pt>
                <c:pt idx="1535">
                  <c:v>5.9743380933394095</c:v>
                </c:pt>
                <c:pt idx="1536">
                  <c:v>5.9584460906053014</c:v>
                </c:pt>
                <c:pt idx="1537">
                  <c:v>5.9625662394622934</c:v>
                </c:pt>
                <c:pt idx="1538">
                  <c:v>5.9613890540745818</c:v>
                </c:pt>
                <c:pt idx="1539">
                  <c:v>5.9655092029315728</c:v>
                </c:pt>
                <c:pt idx="1540">
                  <c:v>5.9543259417483112</c:v>
                </c:pt>
                <c:pt idx="1541">
                  <c:v>5.953737349054455</c:v>
                </c:pt>
                <c:pt idx="1542">
                  <c:v>5.9507943855851764</c:v>
                </c:pt>
                <c:pt idx="1543">
                  <c:v>5.9555031271360228</c:v>
                </c:pt>
                <c:pt idx="1544">
                  <c:v>5.9325480120756442</c:v>
                </c:pt>
                <c:pt idx="1545">
                  <c:v>5.9372567536264915</c:v>
                </c:pt>
                <c:pt idx="1546">
                  <c:v>5.9207761581985281</c:v>
                </c:pt>
                <c:pt idx="1547">
                  <c:v>5.9131244531784013</c:v>
                </c:pt>
                <c:pt idx="1548">
                  <c:v>5.924307714361662</c:v>
                </c:pt>
                <c:pt idx="1549">
                  <c:v>5.9095928970152656</c:v>
                </c:pt>
                <c:pt idx="1550">
                  <c:v>5.916656009341537</c:v>
                </c:pt>
                <c:pt idx="1551">
                  <c:v>5.9272506778309415</c:v>
                </c:pt>
                <c:pt idx="1552">
                  <c:v>5.9172446020353924</c:v>
                </c:pt>
                <c:pt idx="1553">
                  <c:v>5.930193641300221</c:v>
                </c:pt>
                <c:pt idx="1554">
                  <c:v>5.9101814897091227</c:v>
                </c:pt>
                <c:pt idx="1555">
                  <c:v>5.9143016385661129</c:v>
                </c:pt>
                <c:pt idx="1556">
                  <c:v>5.9119472677906897</c:v>
                </c:pt>
                <c:pt idx="1557">
                  <c:v>5.9013525993012843</c:v>
                </c:pt>
                <c:pt idx="1558">
                  <c:v>5.8972324504442932</c:v>
                </c:pt>
                <c:pt idx="1559">
                  <c:v>5.8625054815067985</c:v>
                </c:pt>
                <c:pt idx="1560">
                  <c:v>5.8542651837928164</c:v>
                </c:pt>
                <c:pt idx="1561">
                  <c:v>5.8466134787726896</c:v>
                </c:pt>
                <c:pt idx="1562">
                  <c:v>5.8442591079972663</c:v>
                </c:pt>
                <c:pt idx="1563">
                  <c:v>5.8283671052631592</c:v>
                </c:pt>
                <c:pt idx="1564">
                  <c:v>5.8171838440798975</c:v>
                </c:pt>
                <c:pt idx="1565">
                  <c:v>5.820126807549177</c:v>
                </c:pt>
                <c:pt idx="1566">
                  <c:v>5.8395503664464199</c:v>
                </c:pt>
                <c:pt idx="1567">
                  <c:v>5.8413161445279878</c:v>
                </c:pt>
                <c:pt idx="1568">
                  <c:v>5.8601511107313744</c:v>
                </c:pt>
                <c:pt idx="1569">
                  <c:v>5.8560309618743842</c:v>
                </c:pt>
                <c:pt idx="1570">
                  <c:v>5.8160066586921859</c:v>
                </c:pt>
                <c:pt idx="1571">
                  <c:v>5.810120731753627</c:v>
                </c:pt>
                <c:pt idx="1572">
                  <c:v>5.8430819226095556</c:v>
                </c:pt>
                <c:pt idx="1573">
                  <c:v>5.8566195545682396</c:v>
                </c:pt>
                <c:pt idx="1574">
                  <c:v>5.8354302175894288</c:v>
                </c:pt>
                <c:pt idx="1575">
                  <c:v>5.8513222203235378</c:v>
                </c:pt>
                <c:pt idx="1576">
                  <c:v>5.8501450349358253</c:v>
                </c:pt>
                <c:pt idx="1577">
                  <c:v>5.8477906641604021</c:v>
                </c:pt>
                <c:pt idx="1578">
                  <c:v>5.8678028157515012</c:v>
                </c:pt>
                <c:pt idx="1579">
                  <c:v>5.8601511107313744</c:v>
                </c:pt>
                <c:pt idx="1580">
                  <c:v>5.8542651837928164</c:v>
                </c:pt>
                <c:pt idx="1581">
                  <c:v>5.8501450349358253</c:v>
                </c:pt>
                <c:pt idx="1582">
                  <c:v>5.855442369180528</c:v>
                </c:pt>
                <c:pt idx="1583">
                  <c:v>5.8430819226095556</c:v>
                </c:pt>
                <c:pt idx="1584">
                  <c:v>5.8395503664464199</c:v>
                </c:pt>
                <c:pt idx="1585">
                  <c:v>5.8477906641604021</c:v>
                </c:pt>
                <c:pt idx="1586">
                  <c:v>5.8695685938330682</c:v>
                </c:pt>
                <c:pt idx="1587">
                  <c:v>5.8742773353839155</c:v>
                </c:pt>
                <c:pt idx="1588">
                  <c:v>5.8678028157515012</c:v>
                </c:pt>
                <c:pt idx="1589">
                  <c:v>5.855442369180528</c:v>
                </c:pt>
                <c:pt idx="1590">
                  <c:v>5.8742773353839155</c:v>
                </c:pt>
                <c:pt idx="1591">
                  <c:v>5.8725115573023476</c:v>
                </c:pt>
                <c:pt idx="1592">
                  <c:v>5.8625054815067985</c:v>
                </c:pt>
                <c:pt idx="1593">
                  <c:v>5.8607397034252315</c:v>
                </c:pt>
                <c:pt idx="1594">
                  <c:v>5.8430819226095556</c:v>
                </c:pt>
                <c:pt idx="1595">
                  <c:v>5.8342530322017172</c:v>
                </c:pt>
                <c:pt idx="1596">
                  <c:v>5.8424933299156994</c:v>
                </c:pt>
                <c:pt idx="1597">
                  <c:v>5.8366074029771413</c:v>
                </c:pt>
                <c:pt idx="1598">
                  <c:v>5.8242469564061681</c:v>
                </c:pt>
                <c:pt idx="1599">
                  <c:v>5.8266013271815913</c:v>
                </c:pt>
                <c:pt idx="1600">
                  <c:v>5.8254241417938797</c:v>
                </c:pt>
                <c:pt idx="1601">
                  <c:v>5.810120731753627</c:v>
                </c:pt>
                <c:pt idx="1602">
                  <c:v>5.8148294733044743</c:v>
                </c:pt>
                <c:pt idx="1603">
                  <c:v>5.7989374705703662</c:v>
                </c:pt>
                <c:pt idx="1604">
                  <c:v>5.7824568751424028</c:v>
                </c:pt>
                <c:pt idx="1605">
                  <c:v>5.7930515436318073</c:v>
                </c:pt>
                <c:pt idx="1606">
                  <c:v>5.7659762797144385</c:v>
                </c:pt>
                <c:pt idx="1607">
                  <c:v>5.7942287290195198</c:v>
                </c:pt>
                <c:pt idx="1608">
                  <c:v>5.8165952513860422</c:v>
                </c:pt>
                <c:pt idx="1609">
                  <c:v>5.7989374705703662</c:v>
                </c:pt>
                <c:pt idx="1610">
                  <c:v>5.8001146559580778</c:v>
                </c:pt>
                <c:pt idx="1611">
                  <c:v>5.7889313947748171</c:v>
                </c:pt>
                <c:pt idx="1612">
                  <c:v>5.7971716924887993</c:v>
                </c:pt>
                <c:pt idx="1613">
                  <c:v>5.7930515436318073</c:v>
                </c:pt>
                <c:pt idx="1614">
                  <c:v>5.7824568751424028</c:v>
                </c:pt>
                <c:pt idx="1615">
                  <c:v>5.7859884313055385</c:v>
                </c:pt>
                <c:pt idx="1616">
                  <c:v>5.7753937628161323</c:v>
                </c:pt>
                <c:pt idx="1617">
                  <c:v>5.7612675381635912</c:v>
                </c:pt>
                <c:pt idx="1618">
                  <c:v>5.747141313511051</c:v>
                </c:pt>
                <c:pt idx="1619">
                  <c:v>5.7547930185311778</c:v>
                </c:pt>
                <c:pt idx="1620">
                  <c:v>5.717711678818258</c:v>
                </c:pt>
                <c:pt idx="1621">
                  <c:v>5.7294835326953759</c:v>
                </c:pt>
                <c:pt idx="1622">
                  <c:v>5.7377238304093572</c:v>
                </c:pt>
                <c:pt idx="1623">
                  <c:v>5.7259519765322402</c:v>
                </c:pt>
                <c:pt idx="1624">
                  <c:v>5.7571473893066001</c:v>
                </c:pt>
                <c:pt idx="1625">
                  <c:v>5.7542044258373215</c:v>
                </c:pt>
                <c:pt idx="1626">
                  <c:v>5.7677420577960063</c:v>
                </c:pt>
                <c:pt idx="1627">
                  <c:v>5.7759823555099876</c:v>
                </c:pt>
                <c:pt idx="1628">
                  <c:v>5.7565587966127456</c:v>
                </c:pt>
                <c:pt idx="1629">
                  <c:v>5.7642105016328715</c:v>
                </c:pt>
                <c:pt idx="1630">
                  <c:v>5.7659762797144385</c:v>
                </c:pt>
                <c:pt idx="1631">
                  <c:v>5.7789253189792671</c:v>
                </c:pt>
                <c:pt idx="1632">
                  <c:v>5.7700964285714296</c:v>
                </c:pt>
                <c:pt idx="1633">
                  <c:v>5.7494956842864751</c:v>
                </c:pt>
                <c:pt idx="1634">
                  <c:v>5.7306607180830875</c:v>
                </c:pt>
                <c:pt idx="1635">
                  <c:v>5.7441983500417724</c:v>
                </c:pt>
                <c:pt idx="1636">
                  <c:v>5.7194774568998259</c:v>
                </c:pt>
                <c:pt idx="1637">
                  <c:v>5.7212432349813938</c:v>
                </c:pt>
                <c:pt idx="1638">
                  <c:v>5.7212432349813938</c:v>
                </c:pt>
                <c:pt idx="1639">
                  <c:v>5.7383124231032143</c:v>
                </c:pt>
                <c:pt idx="1640">
                  <c:v>5.7118257518797</c:v>
                </c:pt>
                <c:pt idx="1641">
                  <c:v>5.688282044125466</c:v>
                </c:pt>
                <c:pt idx="1642">
                  <c:v>5.6829847098807642</c:v>
                </c:pt>
                <c:pt idx="1643">
                  <c:v>5.6800417464114838</c:v>
                </c:pt>
                <c:pt idx="1644">
                  <c:v>5.7006424906964392</c:v>
                </c:pt>
                <c:pt idx="1645">
                  <c:v>5.7288949400015197</c:v>
                </c:pt>
                <c:pt idx="1646">
                  <c:v>5.7253633838383848</c:v>
                </c:pt>
                <c:pt idx="1647">
                  <c:v>5.7200660495936821</c:v>
                </c:pt>
                <c:pt idx="1648">
                  <c:v>5.7330150888585107</c:v>
                </c:pt>
                <c:pt idx="1649">
                  <c:v>5.7389010157970688</c:v>
                </c:pt>
                <c:pt idx="1650">
                  <c:v>5.7518500550618974</c:v>
                </c:pt>
                <c:pt idx="1651">
                  <c:v>5.7341922742462224</c:v>
                </c:pt>
                <c:pt idx="1652">
                  <c:v>5.7365466450216456</c:v>
                </c:pt>
                <c:pt idx="1653">
                  <c:v>5.7071170103288535</c:v>
                </c:pt>
                <c:pt idx="1654">
                  <c:v>5.6959337491455919</c:v>
                </c:pt>
                <c:pt idx="1655">
                  <c:v>5.6876934514316098</c:v>
                </c:pt>
                <c:pt idx="1656">
                  <c:v>5.678275968329916</c:v>
                </c:pt>
                <c:pt idx="1657">
                  <c:v>5.6665041144527999</c:v>
                </c:pt>
                <c:pt idx="1658">
                  <c:v>5.6712128560036463</c:v>
                </c:pt>
                <c:pt idx="1659">
                  <c:v>5.6876934514316098</c:v>
                </c:pt>
                <c:pt idx="1660">
                  <c:v>5.6818075244930517</c:v>
                </c:pt>
                <c:pt idx="1661">
                  <c:v>5.6718014486975026</c:v>
                </c:pt>
                <c:pt idx="1662">
                  <c:v>5.6800417464114838</c:v>
                </c:pt>
                <c:pt idx="1663">
                  <c:v>5.6718014486975026</c:v>
                </c:pt>
                <c:pt idx="1664">
                  <c:v>5.664738336371232</c:v>
                </c:pt>
                <c:pt idx="1665">
                  <c:v>5.6812189317991963</c:v>
                </c:pt>
                <c:pt idx="1666">
                  <c:v>5.6929907856763124</c:v>
                </c:pt>
                <c:pt idx="1667">
                  <c:v>5.6788645610237722</c:v>
                </c:pt>
                <c:pt idx="1668">
                  <c:v>5.6935793783701687</c:v>
                </c:pt>
                <c:pt idx="1669">
                  <c:v>5.674744412166782</c:v>
                </c:pt>
                <c:pt idx="1670">
                  <c:v>5.6865162660438981</c:v>
                </c:pt>
                <c:pt idx="1671">
                  <c:v>5.676510190248349</c:v>
                </c:pt>
                <c:pt idx="1672">
                  <c:v>5.6823961171869071</c:v>
                </c:pt>
                <c:pt idx="1673">
                  <c:v>5.6682698925343677</c:v>
                </c:pt>
                <c:pt idx="1674">
                  <c:v>5.6594410021265293</c:v>
                </c:pt>
                <c:pt idx="1675">
                  <c:v>5.652966482494115</c:v>
                </c:pt>
                <c:pt idx="1676">
                  <c:v>5.6612067802080972</c:v>
                </c:pt>
                <c:pt idx="1677">
                  <c:v>5.6617953729019526</c:v>
                </c:pt>
                <c:pt idx="1678">
                  <c:v>5.6594410021265293</c:v>
                </c:pt>
                <c:pt idx="1679">
                  <c:v>5.6411946286169981</c:v>
                </c:pt>
                <c:pt idx="1680">
                  <c:v>5.6417832213108543</c:v>
                </c:pt>
                <c:pt idx="1681">
                  <c:v>5.6500235190248365</c:v>
                </c:pt>
                <c:pt idx="1682">
                  <c:v>5.6776873756360606</c:v>
                </c:pt>
                <c:pt idx="1683">
                  <c:v>5.6700356706159338</c:v>
                </c:pt>
                <c:pt idx="1684">
                  <c:v>5.6718014486975026</c:v>
                </c:pt>
                <c:pt idx="1685">
                  <c:v>5.6517892971064034</c:v>
                </c:pt>
                <c:pt idx="1686">
                  <c:v>5.6411946286169981</c:v>
                </c:pt>
                <c:pt idx="1687">
                  <c:v>5.6541436678818267</c:v>
                </c:pt>
                <c:pt idx="1688">
                  <c:v>5.6476691482494124</c:v>
                </c:pt>
                <c:pt idx="1689">
                  <c:v>5.6382516651477186</c:v>
                </c:pt>
                <c:pt idx="1690">
                  <c:v>5.6517892971064034</c:v>
                </c:pt>
                <c:pt idx="1691">
                  <c:v>5.6582638167388177</c:v>
                </c:pt>
                <c:pt idx="1692">
                  <c:v>5.6406060359231418</c:v>
                </c:pt>
                <c:pt idx="1693">
                  <c:v>5.6500235190248365</c:v>
                </c:pt>
                <c:pt idx="1694">
                  <c:v>5.6400174432292864</c:v>
                </c:pt>
                <c:pt idx="1695">
                  <c:v>5.6753330048606365</c:v>
                </c:pt>
                <c:pt idx="1696">
                  <c:v>5.6794531537176285</c:v>
                </c:pt>
                <c:pt idx="1697">
                  <c:v>5.6512007044125472</c:v>
                </c:pt>
                <c:pt idx="1698">
                  <c:v>5.6653269290650874</c:v>
                </c:pt>
                <c:pt idx="1699">
                  <c:v>5.6700356706159338</c:v>
                </c:pt>
                <c:pt idx="1700">
                  <c:v>5.6823961171869071</c:v>
                </c:pt>
                <c:pt idx="1701">
                  <c:v>5.6547322605756829</c:v>
                </c:pt>
                <c:pt idx="1702">
                  <c:v>5.6188281062504757</c:v>
                </c:pt>
                <c:pt idx="1703">
                  <c:v>5.6205938843320435</c:v>
                </c:pt>
                <c:pt idx="1704">
                  <c:v>5.6188281062504757</c:v>
                </c:pt>
                <c:pt idx="1705">
                  <c:v>5.6570866313511061</c:v>
                </c:pt>
                <c:pt idx="1706">
                  <c:v>5.7530272404496099</c:v>
                </c:pt>
                <c:pt idx="1707">
                  <c:v>5.7954059144072314</c:v>
                </c:pt>
                <c:pt idx="1708">
                  <c:v>5.6276569966583132</c:v>
                </c:pt>
                <c:pt idx="1709">
                  <c:v>5.6876934514316098</c:v>
                </c:pt>
                <c:pt idx="1710">
                  <c:v>5.642960406698565</c:v>
                </c:pt>
                <c:pt idx="1711">
                  <c:v>5.6400174432292864</c:v>
                </c:pt>
                <c:pt idx="1712">
                  <c:v>5.6423718140047097</c:v>
                </c:pt>
                <c:pt idx="1713">
                  <c:v>5.6476691482494124</c:v>
                </c:pt>
                <c:pt idx="1714">
                  <c:v>5.6541436678818267</c:v>
                </c:pt>
                <c:pt idx="1715">
                  <c:v>5.6435489993924213</c:v>
                </c:pt>
                <c:pt idx="1716">
                  <c:v>5.6494349263309793</c:v>
                </c:pt>
                <c:pt idx="1717">
                  <c:v>5.6435489993924213</c:v>
                </c:pt>
                <c:pt idx="1718">
                  <c:v>5.6288341820460248</c:v>
                </c:pt>
                <c:pt idx="1719">
                  <c:v>5.6182395135566194</c:v>
                </c:pt>
                <c:pt idx="1720">
                  <c:v>5.6105878085364944</c:v>
                </c:pt>
                <c:pt idx="1721">
                  <c:v>5.6364858870661516</c:v>
                </c:pt>
                <c:pt idx="1722">
                  <c:v>5.6341315162907275</c:v>
                </c:pt>
                <c:pt idx="1723">
                  <c:v>5.6300113674337364</c:v>
                </c:pt>
                <c:pt idx="1724">
                  <c:v>5.611764993924206</c:v>
                </c:pt>
                <c:pt idx="1725">
                  <c:v>5.6099992158426373</c:v>
                </c:pt>
                <c:pt idx="1726">
                  <c:v>5.6105878085364944</c:v>
                </c:pt>
                <c:pt idx="1727">
                  <c:v>5.6188281062504757</c:v>
                </c:pt>
                <c:pt idx="1728">
                  <c:v>5.6229482551074668</c:v>
                </c:pt>
                <c:pt idx="1729">
                  <c:v>5.6105878085364944</c:v>
                </c:pt>
                <c:pt idx="1730">
                  <c:v>5.6123535866180614</c:v>
                </c:pt>
                <c:pt idx="1731">
                  <c:v>5.6017589181286551</c:v>
                </c:pt>
                <c:pt idx="1732">
                  <c:v>5.6076448450672141</c:v>
                </c:pt>
                <c:pt idx="1733">
                  <c:v>5.6082334377610703</c:v>
                </c:pt>
                <c:pt idx="1734">
                  <c:v>5.6011703254348006</c:v>
                </c:pt>
                <c:pt idx="1735">
                  <c:v>5.5893984715576828</c:v>
                </c:pt>
                <c:pt idx="1736">
                  <c:v>5.5941072131085301</c:v>
                </c:pt>
                <c:pt idx="1737">
                  <c:v>5.6070562523733587</c:v>
                </c:pt>
                <c:pt idx="1738">
                  <c:v>5.6123535866180614</c:v>
                </c:pt>
                <c:pt idx="1739">
                  <c:v>5.6023475108225123</c:v>
                </c:pt>
                <c:pt idx="1740">
                  <c:v>5.6170623281689078</c:v>
                </c:pt>
                <c:pt idx="1741">
                  <c:v>5.621182477025898</c:v>
                </c:pt>
                <c:pt idx="1742">
                  <c:v>5.6105878085364944</c:v>
                </c:pt>
                <c:pt idx="1743">
                  <c:v>5.6017589181286551</c:v>
                </c:pt>
                <c:pt idx="1744">
                  <c:v>5.6058790669856471</c:v>
                </c:pt>
                <c:pt idx="1745">
                  <c:v>5.6129421793119167</c:v>
                </c:pt>
                <c:pt idx="1746">
                  <c:v>5.6052904742917908</c:v>
                </c:pt>
                <c:pt idx="1747">
                  <c:v>5.603524696210223</c:v>
                </c:pt>
                <c:pt idx="1748">
                  <c:v>5.6123535866180614</c:v>
                </c:pt>
                <c:pt idx="1749">
                  <c:v>5.6082334377610703</c:v>
                </c:pt>
                <c:pt idx="1750">
                  <c:v>5.5941072131085301</c:v>
                </c:pt>
                <c:pt idx="1751">
                  <c:v>5.5929300277208185</c:v>
                </c:pt>
                <c:pt idx="1752">
                  <c:v>5.5864555080884042</c:v>
                </c:pt>
                <c:pt idx="1753">
                  <c:v>5.5976387692716649</c:v>
                </c:pt>
                <c:pt idx="1754">
                  <c:v>5.5893984715576828</c:v>
                </c:pt>
                <c:pt idx="1755">
                  <c:v>5.5799809884559899</c:v>
                </c:pt>
                <c:pt idx="1756">
                  <c:v>5.5870441007822587</c:v>
                </c:pt>
                <c:pt idx="1757">
                  <c:v>5.5882212861699712</c:v>
                </c:pt>
                <c:pt idx="1758">
                  <c:v>5.5805695811498452</c:v>
                </c:pt>
                <c:pt idx="1759">
                  <c:v>5.5835125446191247</c:v>
                </c:pt>
                <c:pt idx="1760">
                  <c:v>5.5893984715576828</c:v>
                </c:pt>
                <c:pt idx="1761">
                  <c:v>5.5876326934761158</c:v>
                </c:pt>
                <c:pt idx="1762">
                  <c:v>5.5905756569453944</c:v>
                </c:pt>
                <c:pt idx="1763">
                  <c:v>5.5676205418850166</c:v>
                </c:pt>
                <c:pt idx="1764">
                  <c:v>5.5593802441710345</c:v>
                </c:pt>
                <c:pt idx="1765">
                  <c:v>5.5158243848257014</c:v>
                </c:pt>
                <c:pt idx="1766">
                  <c:v>5.4493134104199896</c:v>
                </c:pt>
                <c:pt idx="1767">
                  <c:v>5.4263582953596119</c:v>
                </c:pt>
                <c:pt idx="1768">
                  <c:v>5.3751507309941537</c:v>
                </c:pt>
                <c:pt idx="1769">
                  <c:v>5.3904541410344047</c:v>
                </c:pt>
                <c:pt idx="1770">
                  <c:v>5.3892769556466931</c:v>
                </c:pt>
                <c:pt idx="1771">
                  <c:v>5.4663825985418102</c:v>
                </c:pt>
                <c:pt idx="1772">
                  <c:v>5.5240646825396835</c:v>
                </c:pt>
                <c:pt idx="1773">
                  <c:v>5.5252418679273951</c:v>
                </c:pt>
                <c:pt idx="1774">
                  <c:v>5.5016981601731612</c:v>
                </c:pt>
                <c:pt idx="1775">
                  <c:v>5.4846289720513415</c:v>
                </c:pt>
                <c:pt idx="1776">
                  <c:v>5.4410731127060084</c:v>
                </c:pt>
                <c:pt idx="1777">
                  <c:v>5.3886883629528386</c:v>
                </c:pt>
                <c:pt idx="1778">
                  <c:v>5.3981058460545306</c:v>
                </c:pt>
                <c:pt idx="1779">
                  <c:v>5.36573324789246</c:v>
                </c:pt>
                <c:pt idx="1780">
                  <c:v>5.4387187419305842</c:v>
                </c:pt>
                <c:pt idx="1781">
                  <c:v>5.4663825985418102</c:v>
                </c:pt>
                <c:pt idx="1782">
                  <c:v>5.475800081643504</c:v>
                </c:pt>
                <c:pt idx="1783">
                  <c:v>5.4987551967038808</c:v>
                </c:pt>
                <c:pt idx="1784">
                  <c:v>5.5146471994379898</c:v>
                </c:pt>
                <c:pt idx="1785">
                  <c:v>5.5523171318447639</c:v>
                </c:pt>
                <c:pt idx="1786">
                  <c:v>5.5652661711095934</c:v>
                </c:pt>
                <c:pt idx="1787">
                  <c:v>5.5423110560492148</c:v>
                </c:pt>
                <c:pt idx="1788">
                  <c:v>5.5222989044581166</c:v>
                </c:pt>
                <c:pt idx="1789">
                  <c:v>5.493457862459179</c:v>
                </c:pt>
                <c:pt idx="1790">
                  <c:v>5.4828631939697736</c:v>
                </c:pt>
                <c:pt idx="1791">
                  <c:v>5.4192951830333422</c:v>
                </c:pt>
                <c:pt idx="1792">
                  <c:v>5.3392465766689456</c:v>
                </c:pt>
                <c:pt idx="1793">
                  <c:v>5.2898047903850545</c:v>
                </c:pt>
                <c:pt idx="1794">
                  <c:v>5.2909819757727661</c:v>
                </c:pt>
                <c:pt idx="1795">
                  <c:v>5.2962793100174688</c:v>
                </c:pt>
                <c:pt idx="1796">
                  <c:v>5.3056967931191625</c:v>
                </c:pt>
                <c:pt idx="1797">
                  <c:v>5.2945135319359009</c:v>
                </c:pt>
                <c:pt idx="1798">
                  <c:v>5.2874504196096304</c:v>
                </c:pt>
                <c:pt idx="1799">
                  <c:v>5.3021652369560268</c:v>
                </c:pt>
                <c:pt idx="1800">
                  <c:v>5.3333606497303876</c:v>
                </c:pt>
                <c:pt idx="1801">
                  <c:v>5.3310062789549644</c:v>
                </c:pt>
                <c:pt idx="1802">
                  <c:v>5.3463096889952153</c:v>
                </c:pt>
                <c:pt idx="1803">
                  <c:v>5.3645560625047475</c:v>
                </c:pt>
                <c:pt idx="1804">
                  <c:v>5.3904541410344047</c:v>
                </c:pt>
                <c:pt idx="1805">
                  <c:v>5.4216495538087655</c:v>
                </c:pt>
                <c:pt idx="1806">
                  <c:v>5.4675597839295218</c:v>
                </c:pt>
                <c:pt idx="1807">
                  <c:v>5.5117042359687103</c:v>
                </c:pt>
                <c:pt idx="1808">
                  <c:v>5.5105270505809987</c:v>
                </c:pt>
                <c:pt idx="1809">
                  <c:v>5.5134700140502773</c:v>
                </c:pt>
                <c:pt idx="1810">
                  <c:v>5.517001570213413</c:v>
                </c:pt>
                <c:pt idx="1811">
                  <c:v>5.5440768341307827</c:v>
                </c:pt>
                <c:pt idx="1812">
                  <c:v>5.6023475108225123</c:v>
                </c:pt>
                <c:pt idx="1813">
                  <c:v>5.6753330048606365</c:v>
                </c:pt>
                <c:pt idx="1814">
                  <c:v>5.717711678818258</c:v>
                </c:pt>
                <c:pt idx="1815">
                  <c:v>5.7159459007366911</c:v>
                </c:pt>
                <c:pt idx="1816">
                  <c:v>5.7082941957165643</c:v>
                </c:pt>
                <c:pt idx="1817">
                  <c:v>5.6688584852282222</c:v>
                </c:pt>
                <c:pt idx="1818">
                  <c:v>5.6670927071466553</c:v>
                </c:pt>
                <c:pt idx="1819">
                  <c:v>5.6759215975544937</c:v>
                </c:pt>
                <c:pt idx="1820">
                  <c:v>5.6788645610237722</c:v>
                </c:pt>
                <c:pt idx="1821">
                  <c:v>5.6753330048606365</c:v>
                </c:pt>
                <c:pt idx="1822">
                  <c:v>5.6547322605756829</c:v>
                </c:pt>
                <c:pt idx="1823">
                  <c:v>5.6600295948203856</c:v>
                </c:pt>
                <c:pt idx="1824">
                  <c:v>5.6364858870661516</c:v>
                </c:pt>
                <c:pt idx="1825">
                  <c:v>5.6247140331890337</c:v>
                </c:pt>
                <c:pt idx="1826">
                  <c:v>5.5988159546593765</c:v>
                </c:pt>
                <c:pt idx="1827">
                  <c:v>5.6888706368193214</c:v>
                </c:pt>
                <c:pt idx="1828">
                  <c:v>5.7082941957165643</c:v>
                </c:pt>
                <c:pt idx="1829">
                  <c:v>5.4675597839295218</c:v>
                </c:pt>
                <c:pt idx="1830">
                  <c:v>5.4964008259284585</c:v>
                </c:pt>
                <c:pt idx="1831">
                  <c:v>5.505229716336296</c:v>
                </c:pt>
                <c:pt idx="1832">
                  <c:v>5.5111156432748549</c:v>
                </c:pt>
                <c:pt idx="1833">
                  <c:v>5.5111156432748549</c:v>
                </c:pt>
                <c:pt idx="1834">
                  <c:v>5.4964008259284585</c:v>
                </c:pt>
                <c:pt idx="1835">
                  <c:v>5.5016981601731612</c:v>
                </c:pt>
                <c:pt idx="1836">
                  <c:v>5.5011095674793049</c:v>
                </c:pt>
                <c:pt idx="1837">
                  <c:v>5.4858061574390531</c:v>
                </c:pt>
                <c:pt idx="1838">
                  <c:v>5.491692084377612</c:v>
                </c:pt>
                <c:pt idx="1839">
                  <c:v>5.4958122332346022</c:v>
                </c:pt>
                <c:pt idx="1840">
                  <c:v>5.5034639382547281</c:v>
                </c:pt>
                <c:pt idx="1841">
                  <c:v>5.5034639382547281</c:v>
                </c:pt>
                <c:pt idx="1842">
                  <c:v>5.5058183090301522</c:v>
                </c:pt>
                <c:pt idx="1843">
                  <c:v>5.5046411236424406</c:v>
                </c:pt>
                <c:pt idx="1844">
                  <c:v>5.4922806770714674</c:v>
                </c:pt>
                <c:pt idx="1845">
                  <c:v>5.4810974158882058</c:v>
                </c:pt>
                <c:pt idx="1846">
                  <c:v>5.4987551967038808</c:v>
                </c:pt>
                <c:pt idx="1847">
                  <c:v>5.5034639382547281</c:v>
                </c:pt>
                <c:pt idx="1848">
                  <c:v>5.5517285391509086</c:v>
                </c:pt>
                <c:pt idx="1849">
                  <c:v>5.505229716336296</c:v>
                </c:pt>
                <c:pt idx="1850">
                  <c:v>5.4899263062960442</c:v>
                </c:pt>
                <c:pt idx="1851">
                  <c:v>5.4905148989898995</c:v>
                </c:pt>
                <c:pt idx="1852">
                  <c:v>5.4893377136021888</c:v>
                </c:pt>
                <c:pt idx="1853">
                  <c:v>5.4981666040100263</c:v>
                </c:pt>
                <c:pt idx="1854">
                  <c:v>5.4987551967038808</c:v>
                </c:pt>
                <c:pt idx="1855">
                  <c:v>5.4763886743373593</c:v>
                </c:pt>
                <c:pt idx="1856">
                  <c:v>5.4999323820915933</c:v>
                </c:pt>
                <c:pt idx="1857">
                  <c:v>5.5040525309485844</c:v>
                </c:pt>
                <c:pt idx="1858">
                  <c:v>5.4958122332346022</c:v>
                </c:pt>
                <c:pt idx="1859">
                  <c:v>5.491692084377612</c:v>
                </c:pt>
                <c:pt idx="1860">
                  <c:v>5.491692084377612</c:v>
                </c:pt>
                <c:pt idx="1861">
                  <c:v>5.4893377136021888</c:v>
                </c:pt>
                <c:pt idx="1862">
                  <c:v>5.479920230500495</c:v>
                </c:pt>
                <c:pt idx="1863">
                  <c:v>5.4534335592769807</c:v>
                </c:pt>
                <c:pt idx="1864">
                  <c:v>5.4610852642971075</c:v>
                </c:pt>
                <c:pt idx="1865">
                  <c:v>5.4652054131540986</c:v>
                </c:pt>
                <c:pt idx="1866">
                  <c:v>5.4522563738892691</c:v>
                </c:pt>
                <c:pt idx="1867">
                  <c:v>5.4881605282144772</c:v>
                </c:pt>
                <c:pt idx="1868">
                  <c:v>5.5346593510290889</c:v>
                </c:pt>
                <c:pt idx="1869">
                  <c:v>5.5099384578871433</c:v>
                </c:pt>
                <c:pt idx="1870">
                  <c:v>5.4593194862155388</c:v>
                </c:pt>
                <c:pt idx="1871">
                  <c:v>5.4110548853193601</c:v>
                </c:pt>
                <c:pt idx="1872">
                  <c:v>5.4004602168299538</c:v>
                </c:pt>
                <c:pt idx="1873">
                  <c:v>5.4081119218500806</c:v>
                </c:pt>
                <c:pt idx="1874">
                  <c:v>5.3674990259740269</c:v>
                </c:pt>
                <c:pt idx="1875">
                  <c:v>5.3109941273638643</c:v>
                </c:pt>
                <c:pt idx="1876">
                  <c:v>5.3109941273638643</c:v>
                </c:pt>
                <c:pt idx="1877">
                  <c:v>5.3092283492822974</c:v>
                </c:pt>
                <c:pt idx="1878">
                  <c:v>5.310405534670009</c:v>
                </c:pt>
                <c:pt idx="1879">
                  <c:v>5.3109941273638643</c:v>
                </c:pt>
                <c:pt idx="1880">
                  <c:v>5.3857453994835573</c:v>
                </c:pt>
                <c:pt idx="1881">
                  <c:v>5.5022867528670165</c:v>
                </c:pt>
                <c:pt idx="1882">
                  <c:v>5.578215210374422</c:v>
                </c:pt>
                <c:pt idx="1883">
                  <c:v>5.589987064251539</c:v>
                </c:pt>
                <c:pt idx="1884">
                  <c:v>5.5835125446191247</c:v>
                </c:pt>
                <c:pt idx="1885">
                  <c:v>5.5893984715576828</c:v>
                </c:pt>
                <c:pt idx="1886">
                  <c:v>5.5823353592314131</c:v>
                </c:pt>
                <c:pt idx="1887">
                  <c:v>5.5905756569453944</c:v>
                </c:pt>
                <c:pt idx="1888">
                  <c:v>5.5576144660894666</c:v>
                </c:pt>
                <c:pt idx="1889">
                  <c:v>5.5069954944178638</c:v>
                </c:pt>
                <c:pt idx="1890">
                  <c:v>5.481686008582062</c:v>
                </c:pt>
                <c:pt idx="1891">
                  <c:v>5.4139978487886387</c:v>
                </c:pt>
                <c:pt idx="1892">
                  <c:v>5.3751507309941537</c:v>
                </c:pt>
                <c:pt idx="1893">
                  <c:v>5.3045196077314509</c:v>
                </c:pt>
                <c:pt idx="1894">
                  <c:v>5.3062853858130179</c:v>
                </c:pt>
                <c:pt idx="1895">
                  <c:v>5.3003994588744607</c:v>
                </c:pt>
                <c:pt idx="1896">
                  <c:v>5.2921591611604786</c:v>
                </c:pt>
                <c:pt idx="1897">
                  <c:v>5.2833302707526402</c:v>
                </c:pt>
                <c:pt idx="1898">
                  <c:v>5.2862732342219187</c:v>
                </c:pt>
                <c:pt idx="1899">
                  <c:v>5.2974564954051795</c:v>
                </c:pt>
                <c:pt idx="1900">
                  <c:v>5.2874504196096304</c:v>
                </c:pt>
                <c:pt idx="1901">
                  <c:v>5.2998108661806036</c:v>
                </c:pt>
                <c:pt idx="1902">
                  <c:v>5.3227659812409822</c:v>
                </c:pt>
                <c:pt idx="1903">
                  <c:v>5.3251203520164054</c:v>
                </c:pt>
                <c:pt idx="1904">
                  <c:v>5.3115827200577215</c:v>
                </c:pt>
                <c:pt idx="1905">
                  <c:v>5.2739127876509464</c:v>
                </c:pt>
                <c:pt idx="1906">
                  <c:v>5.2815644926710723</c:v>
                </c:pt>
                <c:pt idx="1907">
                  <c:v>5.2886276049973429</c:v>
                </c:pt>
                <c:pt idx="1908">
                  <c:v>5.2886276049973429</c:v>
                </c:pt>
                <c:pt idx="1909">
                  <c:v>5.2839188634464964</c:v>
                </c:pt>
                <c:pt idx="1910">
                  <c:v>5.296867902711325</c:v>
                </c:pt>
                <c:pt idx="1911">
                  <c:v>5.3410123547505135</c:v>
                </c:pt>
                <c:pt idx="1912">
                  <c:v>5.3192344250778465</c:v>
                </c:pt>
                <c:pt idx="1913">
                  <c:v>5.2762671584263696</c:v>
                </c:pt>
                <c:pt idx="1914">
                  <c:v>5.2839188634464964</c:v>
                </c:pt>
                <c:pt idx="1915">
                  <c:v>5.3039310150375947</c:v>
                </c:pt>
                <c:pt idx="1916">
                  <c:v>5.3645560625047475</c:v>
                </c:pt>
                <c:pt idx="1917">
                  <c:v>5.3798594725449993</c:v>
                </c:pt>
                <c:pt idx="1918">
                  <c:v>5.3898655483405493</c:v>
                </c:pt>
                <c:pt idx="1919">
                  <c:v>5.3839796214019904</c:v>
                </c:pt>
                <c:pt idx="1920">
                  <c:v>5.4157636268702065</c:v>
                </c:pt>
                <c:pt idx="1921">
                  <c:v>5.4722685254803682</c:v>
                </c:pt>
                <c:pt idx="1922">
                  <c:v>5.550551353763197</c:v>
                </c:pt>
                <c:pt idx="1923">
                  <c:v>5.6217710697197552</c:v>
                </c:pt>
                <c:pt idx="1924">
                  <c:v>5.6676812998405115</c:v>
                </c:pt>
                <c:pt idx="1925">
                  <c:v>5.6617953729019526</c:v>
                </c:pt>
                <c:pt idx="1926">
                  <c:v>5.6606181875142401</c:v>
                </c:pt>
                <c:pt idx="1927">
                  <c:v>5.6623839655958088</c:v>
                </c:pt>
                <c:pt idx="1928">
                  <c:v>5.6617953729019526</c:v>
                </c:pt>
                <c:pt idx="1929">
                  <c:v>5.7300721253892313</c:v>
                </c:pt>
                <c:pt idx="1930">
                  <c:v>5.7559702039188894</c:v>
                </c:pt>
                <c:pt idx="1931">
                  <c:v>5.7012310833902946</c:v>
                </c:pt>
                <c:pt idx="1932">
                  <c:v>5.4604966716032513</c:v>
                </c:pt>
                <c:pt idx="1933">
                  <c:v>5.469914154704945</c:v>
                </c:pt>
                <c:pt idx="1934">
                  <c:v>5.46226244968482</c:v>
                </c:pt>
                <c:pt idx="1935">
                  <c:v>5.458142300827828</c:v>
                </c:pt>
                <c:pt idx="1936">
                  <c:v>5.4575537081339718</c:v>
                </c:pt>
                <c:pt idx="1937">
                  <c:v>5.4604966716032513</c:v>
                </c:pt>
                <c:pt idx="1938">
                  <c:v>5.4640282277663861</c:v>
                </c:pt>
                <c:pt idx="1939">
                  <c:v>5.4716799327865129</c:v>
                </c:pt>
                <c:pt idx="1940">
                  <c:v>5.4675597839295218</c:v>
                </c:pt>
                <c:pt idx="1941">
                  <c:v>5.475800081643504</c:v>
                </c:pt>
                <c:pt idx="1942">
                  <c:v>5.4640282277663861</c:v>
                </c:pt>
                <c:pt idx="1943">
                  <c:v>5.4752114889496477</c:v>
                </c:pt>
                <c:pt idx="1944">
                  <c:v>5.4734457108680807</c:v>
                </c:pt>
                <c:pt idx="1945">
                  <c:v>5.4599080789093959</c:v>
                </c:pt>
                <c:pt idx="1946">
                  <c:v>5.4557879300524048</c:v>
                </c:pt>
                <c:pt idx="1947">
                  <c:v>5.4563765227462602</c:v>
                </c:pt>
                <c:pt idx="1948">
                  <c:v>5.4604966716032513</c:v>
                </c:pt>
                <c:pt idx="1949">
                  <c:v>5.4616738569909629</c:v>
                </c:pt>
                <c:pt idx="1950">
                  <c:v>5.4681483766233772</c:v>
                </c:pt>
                <c:pt idx="1951">
                  <c:v>5.4669711912356656</c:v>
                </c:pt>
                <c:pt idx="1952">
                  <c:v>5.4593194862155388</c:v>
                </c:pt>
                <c:pt idx="1953">
                  <c:v>5.4569651154401164</c:v>
                </c:pt>
                <c:pt idx="1954">
                  <c:v>5.4551993373585486</c:v>
                </c:pt>
                <c:pt idx="1955">
                  <c:v>5.4504905958077021</c:v>
                </c:pt>
                <c:pt idx="1956">
                  <c:v>5.448136225032278</c:v>
                </c:pt>
                <c:pt idx="1957">
                  <c:v>5.4469590396445664</c:v>
                </c:pt>
                <c:pt idx="1958">
                  <c:v>5.4551993373585486</c:v>
                </c:pt>
                <c:pt idx="1959">
                  <c:v>5.4546107446646923</c:v>
                </c:pt>
                <c:pt idx="1960">
                  <c:v>5.4604966716032513</c:v>
                </c:pt>
                <c:pt idx="1961">
                  <c:v>5.4522563738892691</c:v>
                </c:pt>
                <c:pt idx="1962">
                  <c:v>5.4528449665831253</c:v>
                </c:pt>
                <c:pt idx="1963">
                  <c:v>5.4616738569909629</c:v>
                </c:pt>
                <c:pt idx="1964">
                  <c:v>5.4528449665831253</c:v>
                </c:pt>
                <c:pt idx="1965">
                  <c:v>5.4628510423786745</c:v>
                </c:pt>
                <c:pt idx="1966">
                  <c:v>5.46226244968482</c:v>
                </c:pt>
                <c:pt idx="1967">
                  <c:v>5.458142300827828</c:v>
                </c:pt>
                <c:pt idx="1968">
                  <c:v>5.4499020031138468</c:v>
                </c:pt>
                <c:pt idx="1969">
                  <c:v>5.4540221519708378</c:v>
                </c:pt>
                <c:pt idx="1970">
                  <c:v>5.4569651154401164</c:v>
                </c:pt>
                <c:pt idx="1971">
                  <c:v>5.4663825985418102</c:v>
                </c:pt>
                <c:pt idx="1972">
                  <c:v>5.4705027473988013</c:v>
                </c:pt>
                <c:pt idx="1973">
                  <c:v>5.4669711912356656</c:v>
                </c:pt>
                <c:pt idx="1974">
                  <c:v>5.4652054131540986</c:v>
                </c:pt>
                <c:pt idx="1975">
                  <c:v>5.4728571181742236</c:v>
                </c:pt>
                <c:pt idx="1976">
                  <c:v>5.4763886743373593</c:v>
                </c:pt>
                <c:pt idx="1977">
                  <c:v>5.4775658597250709</c:v>
                </c:pt>
                <c:pt idx="1978">
                  <c:v>5.4752114889496477</c:v>
                </c:pt>
                <c:pt idx="1979">
                  <c:v>5.479920230500495</c:v>
                </c:pt>
                <c:pt idx="1980">
                  <c:v>5.4640282277663861</c:v>
                </c:pt>
                <c:pt idx="1981">
                  <c:v>5.4557879300524048</c:v>
                </c:pt>
                <c:pt idx="1982">
                  <c:v>5.4628510423786745</c:v>
                </c:pt>
                <c:pt idx="1983">
                  <c:v>5.4628510423786745</c:v>
                </c:pt>
                <c:pt idx="1984">
                  <c:v>5.4752114889496477</c:v>
                </c:pt>
                <c:pt idx="1985">
                  <c:v>5.4716799327865129</c:v>
                </c:pt>
                <c:pt idx="1986">
                  <c:v>5.4663825985418102</c:v>
                </c:pt>
                <c:pt idx="1987">
                  <c:v>5.4734457108680807</c:v>
                </c:pt>
                <c:pt idx="1988">
                  <c:v>5.4710913400926566</c:v>
                </c:pt>
                <c:pt idx="1989">
                  <c:v>5.4681483766233772</c:v>
                </c:pt>
                <c:pt idx="1990">
                  <c:v>5.475800081643504</c:v>
                </c:pt>
                <c:pt idx="1991">
                  <c:v>5.4752114889496477</c:v>
                </c:pt>
                <c:pt idx="1992">
                  <c:v>5.4557879300524048</c:v>
                </c:pt>
                <c:pt idx="1993">
                  <c:v>5.4281240734411798</c:v>
                </c:pt>
                <c:pt idx="1994">
                  <c:v>5.4334214076858816</c:v>
                </c:pt>
                <c:pt idx="1995">
                  <c:v>5.440484520012153</c:v>
                </c:pt>
                <c:pt idx="1996">
                  <c:v>5.4387187419305842</c:v>
                </c:pt>
                <c:pt idx="1997">
                  <c:v>5.3975172533606752</c:v>
                </c:pt>
                <c:pt idx="1998">
                  <c:v>5.4010488095238109</c:v>
                </c:pt>
                <c:pt idx="1999">
                  <c:v>5.3963400679729636</c:v>
                </c:pt>
                <c:pt idx="2000">
                  <c:v>5.3957514752791074</c:v>
                </c:pt>
                <c:pt idx="2001">
                  <c:v>5.5270076460089621</c:v>
                </c:pt>
                <c:pt idx="2002">
                  <c:v>5.6570866313511061</c:v>
                </c:pt>
                <c:pt idx="2003">
                  <c:v>5.6876934514316098</c:v>
                </c:pt>
                <c:pt idx="2004">
                  <c:v>5.5428996487430702</c:v>
                </c:pt>
                <c:pt idx="2005">
                  <c:v>5.5275962387028192</c:v>
                </c:pt>
                <c:pt idx="2006">
                  <c:v>5.4828631939697736</c:v>
                </c:pt>
                <c:pt idx="2007">
                  <c:v>5.4675597839295218</c:v>
                </c:pt>
                <c:pt idx="2008">
                  <c:v>5.4563765227462602</c:v>
                </c:pt>
                <c:pt idx="2009">
                  <c:v>5.4557879300524048</c:v>
                </c:pt>
                <c:pt idx="2010">
                  <c:v>5.4634396350725307</c:v>
                </c:pt>
                <c:pt idx="2011">
                  <c:v>5.4628510423786745</c:v>
                </c:pt>
                <c:pt idx="2012">
                  <c:v>5.4710913400926566</c:v>
                </c:pt>
                <c:pt idx="2013">
                  <c:v>5.4734457108680807</c:v>
                </c:pt>
                <c:pt idx="2014">
                  <c:v>5.4687369693172334</c:v>
                </c:pt>
                <c:pt idx="2015">
                  <c:v>5.4787430451127825</c:v>
                </c:pt>
                <c:pt idx="2016">
                  <c:v>5.4863947501329084</c:v>
                </c:pt>
                <c:pt idx="2017">
                  <c:v>5.4922806770714674</c:v>
                </c:pt>
                <c:pt idx="2018">
                  <c:v>5.4787430451127825</c:v>
                </c:pt>
                <c:pt idx="2019">
                  <c:v>5.475800081643504</c:v>
                </c:pt>
                <c:pt idx="2020">
                  <c:v>5.4710913400926566</c:v>
                </c:pt>
                <c:pt idx="2021">
                  <c:v>5.4740343035619352</c:v>
                </c:pt>
                <c:pt idx="2022">
                  <c:v>5.4722685254803682</c:v>
                </c:pt>
                <c:pt idx="2023">
                  <c:v>5.4887491209083317</c:v>
                </c:pt>
                <c:pt idx="2024">
                  <c:v>5.4952236405407469</c:v>
                </c:pt>
                <c:pt idx="2025">
                  <c:v>5.4952236405407469</c:v>
                </c:pt>
                <c:pt idx="2026">
                  <c:v>5.4928692697653236</c:v>
                </c:pt>
                <c:pt idx="2027">
                  <c:v>5.4781544524189272</c:v>
                </c:pt>
                <c:pt idx="2028">
                  <c:v>5.4752114889496477</c:v>
                </c:pt>
                <c:pt idx="2029">
                  <c:v>5.4752114889496477</c:v>
                </c:pt>
                <c:pt idx="2030">
                  <c:v>5.4846289720513415</c:v>
                </c:pt>
                <c:pt idx="2031">
                  <c:v>5.479920230500495</c:v>
                </c:pt>
                <c:pt idx="2032">
                  <c:v>5.4881605282144772</c:v>
                </c:pt>
                <c:pt idx="2033">
                  <c:v>5.4905148989898995</c:v>
                </c:pt>
                <c:pt idx="2034">
                  <c:v>5.4993437893977379</c:v>
                </c:pt>
                <c:pt idx="2035">
                  <c:v>5.4893377136021888</c:v>
                </c:pt>
                <c:pt idx="2036">
                  <c:v>5.4763886743373593</c:v>
                </c:pt>
                <c:pt idx="2037">
                  <c:v>5.4793316378066388</c:v>
                </c:pt>
                <c:pt idx="2038">
                  <c:v>5.4875719355206201</c:v>
                </c:pt>
                <c:pt idx="2039">
                  <c:v>5.4858061574390531</c:v>
                </c:pt>
                <c:pt idx="2040">
                  <c:v>5.4810974158882058</c:v>
                </c:pt>
                <c:pt idx="2041">
                  <c:v>5.4828631939697736</c:v>
                </c:pt>
                <c:pt idx="2042">
                  <c:v>5.4952236405407469</c:v>
                </c:pt>
                <c:pt idx="2043">
                  <c:v>5.4922806770714674</c:v>
                </c:pt>
                <c:pt idx="2044">
                  <c:v>5.4940464551530352</c:v>
                </c:pt>
                <c:pt idx="2045">
                  <c:v>5.4975780113161701</c:v>
                </c:pt>
                <c:pt idx="2046">
                  <c:v>5.4551993373585486</c:v>
                </c:pt>
                <c:pt idx="2047">
                  <c:v>5.4151750341763503</c:v>
                </c:pt>
                <c:pt idx="2048">
                  <c:v>5.4234153318903324</c:v>
                </c:pt>
                <c:pt idx="2049">
                  <c:v>5.4022259949115217</c:v>
                </c:pt>
                <c:pt idx="2050">
                  <c:v>5.4116434780132154</c:v>
                </c:pt>
                <c:pt idx="2051">
                  <c:v>5.4245925172780449</c:v>
                </c:pt>
                <c:pt idx="2052">
                  <c:v>5.4310670369104592</c:v>
                </c:pt>
                <c:pt idx="2053">
                  <c:v>5.4345985930735932</c:v>
                </c:pt>
                <c:pt idx="2054">
                  <c:v>5.4340100003797387</c:v>
                </c:pt>
                <c:pt idx="2055">
                  <c:v>5.4351871857674503</c:v>
                </c:pt>
                <c:pt idx="2056">
                  <c:v>5.4228267391964771</c:v>
                </c:pt>
                <c:pt idx="2057">
                  <c:v>5.4134092560947833</c:v>
                </c:pt>
                <c:pt idx="2058">
                  <c:v>5.4028145876053779</c:v>
                </c:pt>
                <c:pt idx="2059">
                  <c:v>5.3922199191159725</c:v>
                </c:pt>
                <c:pt idx="2060">
                  <c:v>5.3928085118098288</c:v>
                </c:pt>
                <c:pt idx="2061">
                  <c:v>5.3933971045036841</c:v>
                </c:pt>
                <c:pt idx="2062">
                  <c:v>5.395162882585252</c:v>
                </c:pt>
                <c:pt idx="2063">
                  <c:v>5.3933971045036841</c:v>
                </c:pt>
                <c:pt idx="2064">
                  <c:v>5.4075233291562244</c:v>
                </c:pt>
                <c:pt idx="2065">
                  <c:v>5.4169408122579181</c:v>
                </c:pt>
                <c:pt idx="2066">
                  <c:v>5.4163522195640628</c:v>
                </c:pt>
                <c:pt idx="2067">
                  <c:v>5.4175294049517744</c:v>
                </c:pt>
                <c:pt idx="2068">
                  <c:v>5.418706590339486</c:v>
                </c:pt>
                <c:pt idx="2069">
                  <c:v>5.4222381465026208</c:v>
                </c:pt>
                <c:pt idx="2070">
                  <c:v>5.4287126661350351</c:v>
                </c:pt>
                <c:pt idx="2071">
                  <c:v>5.4234153318903324</c:v>
                </c:pt>
                <c:pt idx="2072">
                  <c:v>5.4240039245841887</c:v>
                </c:pt>
                <c:pt idx="2073">
                  <c:v>5.4369529638490173</c:v>
                </c:pt>
                <c:pt idx="2074">
                  <c:v>5.448136225032278</c:v>
                </c:pt>
                <c:pt idx="2075">
                  <c:v>5.4428388907875753</c:v>
                </c:pt>
                <c:pt idx="2076">
                  <c:v>5.4446046688691432</c:v>
                </c:pt>
                <c:pt idx="2077">
                  <c:v>5.4363643711551619</c:v>
                </c:pt>
                <c:pt idx="2078">
                  <c:v>5.44225029809372</c:v>
                </c:pt>
                <c:pt idx="2079">
                  <c:v>5.4287126661350351</c:v>
                </c:pt>
                <c:pt idx="2080">
                  <c:v>5.4240039245841887</c:v>
                </c:pt>
                <c:pt idx="2081">
                  <c:v>5.4451932615629994</c:v>
                </c:pt>
                <c:pt idx="2082">
                  <c:v>5.4428388907875753</c:v>
                </c:pt>
                <c:pt idx="2083">
                  <c:v>5.4269468880534681</c:v>
                </c:pt>
                <c:pt idx="2084">
                  <c:v>5.430478444216603</c:v>
                </c:pt>
                <c:pt idx="2085">
                  <c:v>5.4293012588288914</c:v>
                </c:pt>
                <c:pt idx="2086">
                  <c:v>5.4251811099718994</c:v>
                </c:pt>
                <c:pt idx="2087">
                  <c:v>5.4316556296043146</c:v>
                </c:pt>
                <c:pt idx="2088">
                  <c:v>5.4281240734411798</c:v>
                </c:pt>
                <c:pt idx="2089">
                  <c:v>5.4316556296043146</c:v>
                </c:pt>
                <c:pt idx="2090">
                  <c:v>5.4281240734411798</c:v>
                </c:pt>
                <c:pt idx="2091">
                  <c:v>5.4257697026657565</c:v>
                </c:pt>
                <c:pt idx="2092">
                  <c:v>5.4263582953596119</c:v>
                </c:pt>
                <c:pt idx="2093">
                  <c:v>5.4328328149920271</c:v>
                </c:pt>
                <c:pt idx="2094">
                  <c:v>5.4451932615629994</c:v>
                </c:pt>
                <c:pt idx="2095">
                  <c:v>5.44225029809372</c:v>
                </c:pt>
                <c:pt idx="2096">
                  <c:v>5.4387187419305842</c:v>
                </c:pt>
                <c:pt idx="2097">
                  <c:v>5.4457818542568548</c:v>
                </c:pt>
                <c:pt idx="2098">
                  <c:v>5.4475476323384235</c:v>
                </c:pt>
                <c:pt idx="2099">
                  <c:v>5.446370446950711</c:v>
                </c:pt>
                <c:pt idx="2100">
                  <c:v>5.4534335592769807</c:v>
                </c:pt>
                <c:pt idx="2101">
                  <c:v>5.4510791885015575</c:v>
                </c:pt>
                <c:pt idx="2102">
                  <c:v>5.4593194862155388</c:v>
                </c:pt>
                <c:pt idx="2103">
                  <c:v>5.4652054131540986</c:v>
                </c:pt>
                <c:pt idx="2104">
                  <c:v>5.4610852642971075</c:v>
                </c:pt>
                <c:pt idx="2105">
                  <c:v>5.4646168204602423</c:v>
                </c:pt>
                <c:pt idx="2106">
                  <c:v>5.4575537081339718</c:v>
                </c:pt>
                <c:pt idx="2107">
                  <c:v>5.4669711912356656</c:v>
                </c:pt>
                <c:pt idx="2108">
                  <c:v>5.4634396350725307</c:v>
                </c:pt>
                <c:pt idx="2109">
                  <c:v>5.4669711912356656</c:v>
                </c:pt>
                <c:pt idx="2110">
                  <c:v>5.4604966716032513</c:v>
                </c:pt>
                <c:pt idx="2111">
                  <c:v>5.4569651154401164</c:v>
                </c:pt>
                <c:pt idx="2112">
                  <c:v>5.4681483766233772</c:v>
                </c:pt>
                <c:pt idx="2113">
                  <c:v>5.4705027473988013</c:v>
                </c:pt>
                <c:pt idx="2114">
                  <c:v>5.469914154704945</c:v>
                </c:pt>
                <c:pt idx="2115">
                  <c:v>5.4763886743373593</c:v>
                </c:pt>
                <c:pt idx="2116">
                  <c:v>5.4693255620110888</c:v>
                </c:pt>
                <c:pt idx="2117">
                  <c:v>5.4722685254803682</c:v>
                </c:pt>
                <c:pt idx="2118">
                  <c:v>5.4740343035619352</c:v>
                </c:pt>
                <c:pt idx="2119">
                  <c:v>5.4869833428267647</c:v>
                </c:pt>
                <c:pt idx="2120">
                  <c:v>5.4846289720513415</c:v>
                </c:pt>
                <c:pt idx="2121">
                  <c:v>5.4875719355206201</c:v>
                </c:pt>
                <c:pt idx="2122">
                  <c:v>5.4846289720513415</c:v>
                </c:pt>
                <c:pt idx="2123">
                  <c:v>5.4781544524189272</c:v>
                </c:pt>
                <c:pt idx="2124">
                  <c:v>5.4769772670312156</c:v>
                </c:pt>
                <c:pt idx="2125">
                  <c:v>5.4775658597250709</c:v>
                </c:pt>
                <c:pt idx="2126">
                  <c:v>5.479920230500495</c:v>
                </c:pt>
                <c:pt idx="2127">
                  <c:v>5.4834517866636299</c:v>
                </c:pt>
                <c:pt idx="2128">
                  <c:v>5.4810974158882058</c:v>
                </c:pt>
                <c:pt idx="2129">
                  <c:v>5.4752114889496477</c:v>
                </c:pt>
                <c:pt idx="2130">
                  <c:v>5.4822746012759174</c:v>
                </c:pt>
                <c:pt idx="2131">
                  <c:v>5.4840403793574852</c:v>
                </c:pt>
                <c:pt idx="2132">
                  <c:v>5.4740343035619352</c:v>
                </c:pt>
                <c:pt idx="2133">
                  <c:v>5.479920230500495</c:v>
                </c:pt>
                <c:pt idx="2134">
                  <c:v>5.4675597839295218</c:v>
                </c:pt>
                <c:pt idx="2135">
                  <c:v>5.4628510423786745</c:v>
                </c:pt>
                <c:pt idx="2136">
                  <c:v>5.4628510423786745</c:v>
                </c:pt>
                <c:pt idx="2137">
                  <c:v>5.4551993373585486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'LT summary'!$Q$3</c:f>
              <c:strCache>
                <c:ptCount val="1"/>
                <c:pt idx="0">
                  <c:v>300 nm/Ta</c:v>
                </c:pt>
              </c:strCache>
            </c:strRef>
          </c:tx>
          <c:spPr>
            <a:ln w="25400">
              <a:solidFill>
                <a:srgbClr val="0066FF"/>
              </a:solidFill>
              <a:prstDash val="sysDash"/>
            </a:ln>
          </c:spPr>
          <c:marker>
            <c:symbol val="none"/>
          </c:marker>
          <c:xVal>
            <c:numRef>
              <c:f>'LT summary'!$Q$6:$Q$11855</c:f>
              <c:numCache>
                <c:formatCode>General</c:formatCode>
                <c:ptCount val="11850"/>
                <c:pt idx="0">
                  <c:v>0</c:v>
                </c:pt>
                <c:pt idx="1">
                  <c:v>8.3333333333333332E-3</c:v>
                </c:pt>
                <c:pt idx="2">
                  <c:v>1.6666666666666666E-2</c:v>
                </c:pt>
                <c:pt idx="3">
                  <c:v>2.5000000000000001E-2</c:v>
                </c:pt>
                <c:pt idx="4">
                  <c:v>3.3333333333333333E-2</c:v>
                </c:pt>
                <c:pt idx="5">
                  <c:v>4.1666666666666664E-2</c:v>
                </c:pt>
                <c:pt idx="6">
                  <c:v>0.05</c:v>
                </c:pt>
                <c:pt idx="7">
                  <c:v>5.8333333333333334E-2</c:v>
                </c:pt>
                <c:pt idx="8">
                  <c:v>6.6666666666666666E-2</c:v>
                </c:pt>
                <c:pt idx="9">
                  <c:v>7.4999999999999997E-2</c:v>
                </c:pt>
                <c:pt idx="10">
                  <c:v>8.3333333333333329E-2</c:v>
                </c:pt>
                <c:pt idx="11">
                  <c:v>9.166666666666666E-2</c:v>
                </c:pt>
                <c:pt idx="12">
                  <c:v>0.1</c:v>
                </c:pt>
                <c:pt idx="13">
                  <c:v>0.10833333333333334</c:v>
                </c:pt>
                <c:pt idx="14">
                  <c:v>0.11666666666666667</c:v>
                </c:pt>
                <c:pt idx="15">
                  <c:v>0.125</c:v>
                </c:pt>
                <c:pt idx="16">
                  <c:v>0.13333333333333333</c:v>
                </c:pt>
                <c:pt idx="17">
                  <c:v>0.14166666666666666</c:v>
                </c:pt>
                <c:pt idx="18">
                  <c:v>0.15</c:v>
                </c:pt>
                <c:pt idx="19">
                  <c:v>0.15833333333333333</c:v>
                </c:pt>
                <c:pt idx="20">
                  <c:v>0.16666666666666666</c:v>
                </c:pt>
                <c:pt idx="21">
                  <c:v>0.17499999999999999</c:v>
                </c:pt>
                <c:pt idx="22">
                  <c:v>0.18333333333333332</c:v>
                </c:pt>
                <c:pt idx="23">
                  <c:v>0.19166666666666668</c:v>
                </c:pt>
                <c:pt idx="24">
                  <c:v>0.2</c:v>
                </c:pt>
                <c:pt idx="25">
                  <c:v>0.20833333333333334</c:v>
                </c:pt>
                <c:pt idx="26">
                  <c:v>0.21666666666666667</c:v>
                </c:pt>
                <c:pt idx="27">
                  <c:v>0.22500000000000001</c:v>
                </c:pt>
                <c:pt idx="28">
                  <c:v>0.23333333333333334</c:v>
                </c:pt>
                <c:pt idx="29">
                  <c:v>0.24166666666666667</c:v>
                </c:pt>
                <c:pt idx="30">
                  <c:v>0.25</c:v>
                </c:pt>
                <c:pt idx="31">
                  <c:v>0.25833333333333336</c:v>
                </c:pt>
                <c:pt idx="32">
                  <c:v>0.26666666666666666</c:v>
                </c:pt>
                <c:pt idx="33">
                  <c:v>0.27500000000000002</c:v>
                </c:pt>
                <c:pt idx="34">
                  <c:v>0.28333333333333333</c:v>
                </c:pt>
                <c:pt idx="35">
                  <c:v>0.29166666666666669</c:v>
                </c:pt>
                <c:pt idx="36">
                  <c:v>0.3</c:v>
                </c:pt>
                <c:pt idx="37">
                  <c:v>0.30833333333333335</c:v>
                </c:pt>
                <c:pt idx="38">
                  <c:v>0.31666666666666665</c:v>
                </c:pt>
                <c:pt idx="39">
                  <c:v>0.32500000000000001</c:v>
                </c:pt>
                <c:pt idx="40">
                  <c:v>0.33333333333333331</c:v>
                </c:pt>
                <c:pt idx="41">
                  <c:v>0.34166666666666667</c:v>
                </c:pt>
                <c:pt idx="42">
                  <c:v>0.35</c:v>
                </c:pt>
                <c:pt idx="43">
                  <c:v>0.35833333333333334</c:v>
                </c:pt>
                <c:pt idx="44">
                  <c:v>0.36666666666666664</c:v>
                </c:pt>
                <c:pt idx="45">
                  <c:v>0.375</c:v>
                </c:pt>
                <c:pt idx="46">
                  <c:v>0.38333333333333336</c:v>
                </c:pt>
                <c:pt idx="47">
                  <c:v>0.39166666666666666</c:v>
                </c:pt>
                <c:pt idx="48">
                  <c:v>0.4</c:v>
                </c:pt>
                <c:pt idx="49">
                  <c:v>0.40833333333333333</c:v>
                </c:pt>
                <c:pt idx="50">
                  <c:v>0.41666666666666669</c:v>
                </c:pt>
                <c:pt idx="51">
                  <c:v>0.42499999999999999</c:v>
                </c:pt>
                <c:pt idx="52">
                  <c:v>0.43333333333333335</c:v>
                </c:pt>
                <c:pt idx="53">
                  <c:v>0.44166666666666665</c:v>
                </c:pt>
                <c:pt idx="54">
                  <c:v>0.45</c:v>
                </c:pt>
                <c:pt idx="55">
                  <c:v>0.45833333333333331</c:v>
                </c:pt>
                <c:pt idx="56">
                  <c:v>0.46666666666666667</c:v>
                </c:pt>
                <c:pt idx="57">
                  <c:v>0.47499999999999998</c:v>
                </c:pt>
                <c:pt idx="58">
                  <c:v>0.48333333333333334</c:v>
                </c:pt>
                <c:pt idx="59">
                  <c:v>0.49166666666666664</c:v>
                </c:pt>
                <c:pt idx="60">
                  <c:v>0.5</c:v>
                </c:pt>
                <c:pt idx="61">
                  <c:v>0.5083333333333333</c:v>
                </c:pt>
                <c:pt idx="62">
                  <c:v>0.51666666666666672</c:v>
                </c:pt>
                <c:pt idx="63">
                  <c:v>0.52500000000000002</c:v>
                </c:pt>
                <c:pt idx="64">
                  <c:v>0.53333333333333333</c:v>
                </c:pt>
                <c:pt idx="65">
                  <c:v>0.54166666666666663</c:v>
                </c:pt>
                <c:pt idx="66">
                  <c:v>0.55000000000000004</c:v>
                </c:pt>
                <c:pt idx="67">
                  <c:v>0.55833333333333335</c:v>
                </c:pt>
                <c:pt idx="68">
                  <c:v>0.56666666666666665</c:v>
                </c:pt>
                <c:pt idx="69">
                  <c:v>0.57499999999999996</c:v>
                </c:pt>
                <c:pt idx="70">
                  <c:v>0.58333333333333337</c:v>
                </c:pt>
                <c:pt idx="71">
                  <c:v>0.59166666666666667</c:v>
                </c:pt>
                <c:pt idx="72">
                  <c:v>0.6</c:v>
                </c:pt>
                <c:pt idx="73">
                  <c:v>0.60833333333333328</c:v>
                </c:pt>
                <c:pt idx="74">
                  <c:v>0.6166666666666667</c:v>
                </c:pt>
                <c:pt idx="75">
                  <c:v>0.625</c:v>
                </c:pt>
                <c:pt idx="76">
                  <c:v>0.6333333333333333</c:v>
                </c:pt>
                <c:pt idx="77">
                  <c:v>0.64166666666666672</c:v>
                </c:pt>
                <c:pt idx="78">
                  <c:v>0.65</c:v>
                </c:pt>
                <c:pt idx="79">
                  <c:v>0.65833333333333333</c:v>
                </c:pt>
                <c:pt idx="80">
                  <c:v>0.66666666666666663</c:v>
                </c:pt>
                <c:pt idx="81">
                  <c:v>0.67500000000000004</c:v>
                </c:pt>
                <c:pt idx="82">
                  <c:v>0.68333333333333335</c:v>
                </c:pt>
                <c:pt idx="83">
                  <c:v>0.69166666666666665</c:v>
                </c:pt>
                <c:pt idx="84">
                  <c:v>0.7</c:v>
                </c:pt>
                <c:pt idx="85">
                  <c:v>0.70833333333333337</c:v>
                </c:pt>
                <c:pt idx="86">
                  <c:v>0.71666666666666667</c:v>
                </c:pt>
                <c:pt idx="87">
                  <c:v>0.72499999999999998</c:v>
                </c:pt>
                <c:pt idx="88">
                  <c:v>0.73333333333333328</c:v>
                </c:pt>
                <c:pt idx="89">
                  <c:v>0.7416666666666667</c:v>
                </c:pt>
                <c:pt idx="90">
                  <c:v>0.75</c:v>
                </c:pt>
                <c:pt idx="91">
                  <c:v>0.7583333333333333</c:v>
                </c:pt>
                <c:pt idx="92">
                  <c:v>0.76666666666666672</c:v>
                </c:pt>
                <c:pt idx="93">
                  <c:v>0.77500000000000002</c:v>
                </c:pt>
                <c:pt idx="94">
                  <c:v>0.78333333333333333</c:v>
                </c:pt>
                <c:pt idx="95">
                  <c:v>0.79166666666666663</c:v>
                </c:pt>
                <c:pt idx="96">
                  <c:v>0.8</c:v>
                </c:pt>
                <c:pt idx="97">
                  <c:v>0.80833333333333335</c:v>
                </c:pt>
                <c:pt idx="98">
                  <c:v>0.81666666666666665</c:v>
                </c:pt>
                <c:pt idx="99">
                  <c:v>0.82499999999999996</c:v>
                </c:pt>
                <c:pt idx="100">
                  <c:v>0.83333333333333337</c:v>
                </c:pt>
                <c:pt idx="101">
                  <c:v>0.84166666666666667</c:v>
                </c:pt>
                <c:pt idx="102">
                  <c:v>0.85</c:v>
                </c:pt>
                <c:pt idx="103">
                  <c:v>0.85833333333333328</c:v>
                </c:pt>
                <c:pt idx="104">
                  <c:v>0.8666666666666667</c:v>
                </c:pt>
                <c:pt idx="105">
                  <c:v>0.875</c:v>
                </c:pt>
                <c:pt idx="106">
                  <c:v>0.8833333333333333</c:v>
                </c:pt>
                <c:pt idx="107">
                  <c:v>0.89166666666666672</c:v>
                </c:pt>
                <c:pt idx="108">
                  <c:v>0.9</c:v>
                </c:pt>
                <c:pt idx="109">
                  <c:v>0.90833333333333333</c:v>
                </c:pt>
                <c:pt idx="110">
                  <c:v>0.91666666666666663</c:v>
                </c:pt>
                <c:pt idx="111">
                  <c:v>0.92500000000000004</c:v>
                </c:pt>
                <c:pt idx="112">
                  <c:v>0.93333333333333335</c:v>
                </c:pt>
                <c:pt idx="113">
                  <c:v>0.94166666666666665</c:v>
                </c:pt>
                <c:pt idx="114">
                  <c:v>0.95</c:v>
                </c:pt>
                <c:pt idx="115">
                  <c:v>0.95833333333333337</c:v>
                </c:pt>
                <c:pt idx="116">
                  <c:v>0.96666666666666667</c:v>
                </c:pt>
                <c:pt idx="117">
                  <c:v>0.97499999999999998</c:v>
                </c:pt>
                <c:pt idx="118">
                  <c:v>0.98333333333333328</c:v>
                </c:pt>
                <c:pt idx="119">
                  <c:v>0.9916666666666667</c:v>
                </c:pt>
                <c:pt idx="120">
                  <c:v>1</c:v>
                </c:pt>
                <c:pt idx="121">
                  <c:v>1.0083333333333333</c:v>
                </c:pt>
                <c:pt idx="122">
                  <c:v>1.0166666666666666</c:v>
                </c:pt>
                <c:pt idx="123">
                  <c:v>1.0249999999999999</c:v>
                </c:pt>
                <c:pt idx="124">
                  <c:v>1.0333333333333334</c:v>
                </c:pt>
                <c:pt idx="125">
                  <c:v>1.0416666666666667</c:v>
                </c:pt>
                <c:pt idx="126">
                  <c:v>1.05</c:v>
                </c:pt>
                <c:pt idx="127">
                  <c:v>1.0583333333333333</c:v>
                </c:pt>
                <c:pt idx="128">
                  <c:v>1.0666666666666667</c:v>
                </c:pt>
                <c:pt idx="129">
                  <c:v>1.075</c:v>
                </c:pt>
                <c:pt idx="130">
                  <c:v>1.0833333333333333</c:v>
                </c:pt>
                <c:pt idx="131">
                  <c:v>1.0916666666666666</c:v>
                </c:pt>
                <c:pt idx="132">
                  <c:v>1.1000000000000001</c:v>
                </c:pt>
                <c:pt idx="133">
                  <c:v>1.1083333333333334</c:v>
                </c:pt>
                <c:pt idx="134">
                  <c:v>1.1166666666666667</c:v>
                </c:pt>
                <c:pt idx="135">
                  <c:v>1.125</c:v>
                </c:pt>
                <c:pt idx="136">
                  <c:v>1.1333333333333333</c:v>
                </c:pt>
                <c:pt idx="137">
                  <c:v>1.1416666666666666</c:v>
                </c:pt>
                <c:pt idx="138">
                  <c:v>1.1499999999999999</c:v>
                </c:pt>
                <c:pt idx="139">
                  <c:v>1.1583333333333334</c:v>
                </c:pt>
                <c:pt idx="140">
                  <c:v>1.1666666666666667</c:v>
                </c:pt>
                <c:pt idx="141">
                  <c:v>1.175</c:v>
                </c:pt>
                <c:pt idx="142">
                  <c:v>1.1833333333333333</c:v>
                </c:pt>
                <c:pt idx="143">
                  <c:v>1.1916666666666667</c:v>
                </c:pt>
                <c:pt idx="144">
                  <c:v>1.2</c:v>
                </c:pt>
                <c:pt idx="145">
                  <c:v>1.2083333333333333</c:v>
                </c:pt>
                <c:pt idx="146">
                  <c:v>1.2166666666666666</c:v>
                </c:pt>
                <c:pt idx="147">
                  <c:v>1.2250000000000001</c:v>
                </c:pt>
                <c:pt idx="148">
                  <c:v>1.2333333333333334</c:v>
                </c:pt>
                <c:pt idx="149">
                  <c:v>1.2416666666666667</c:v>
                </c:pt>
                <c:pt idx="150">
                  <c:v>1.25</c:v>
                </c:pt>
                <c:pt idx="151">
                  <c:v>1.2583333333333333</c:v>
                </c:pt>
                <c:pt idx="152">
                  <c:v>1.2666666666666666</c:v>
                </c:pt>
                <c:pt idx="153">
                  <c:v>1.2749999999999999</c:v>
                </c:pt>
                <c:pt idx="154">
                  <c:v>1.2833333333333334</c:v>
                </c:pt>
                <c:pt idx="155">
                  <c:v>1.2916666666666667</c:v>
                </c:pt>
                <c:pt idx="156">
                  <c:v>1.3</c:v>
                </c:pt>
                <c:pt idx="157">
                  <c:v>1.3083333333333333</c:v>
                </c:pt>
                <c:pt idx="158">
                  <c:v>1.3166666666666667</c:v>
                </c:pt>
                <c:pt idx="159">
                  <c:v>1.325</c:v>
                </c:pt>
                <c:pt idx="160">
                  <c:v>1.3333333333333333</c:v>
                </c:pt>
                <c:pt idx="161">
                  <c:v>1.3416666666666666</c:v>
                </c:pt>
                <c:pt idx="162">
                  <c:v>1.35</c:v>
                </c:pt>
                <c:pt idx="163">
                  <c:v>1.3583333333333334</c:v>
                </c:pt>
                <c:pt idx="164">
                  <c:v>1.3666666666666667</c:v>
                </c:pt>
                <c:pt idx="165">
                  <c:v>1.375</c:v>
                </c:pt>
                <c:pt idx="166">
                  <c:v>1.3833333333333333</c:v>
                </c:pt>
                <c:pt idx="167">
                  <c:v>1.3916666666666666</c:v>
                </c:pt>
                <c:pt idx="168">
                  <c:v>1.4</c:v>
                </c:pt>
                <c:pt idx="169">
                  <c:v>1.4083333333333334</c:v>
                </c:pt>
                <c:pt idx="170">
                  <c:v>1.4166666666666667</c:v>
                </c:pt>
                <c:pt idx="171">
                  <c:v>1.425</c:v>
                </c:pt>
                <c:pt idx="172">
                  <c:v>1.4333333333333333</c:v>
                </c:pt>
                <c:pt idx="173">
                  <c:v>1.4416666666666667</c:v>
                </c:pt>
                <c:pt idx="174">
                  <c:v>1.45</c:v>
                </c:pt>
                <c:pt idx="175">
                  <c:v>1.4583333333333333</c:v>
                </c:pt>
                <c:pt idx="176">
                  <c:v>1.4666666666666666</c:v>
                </c:pt>
                <c:pt idx="177">
                  <c:v>1.4750000000000001</c:v>
                </c:pt>
                <c:pt idx="178">
                  <c:v>1.4833333333333334</c:v>
                </c:pt>
                <c:pt idx="179">
                  <c:v>1.4916666666666667</c:v>
                </c:pt>
                <c:pt idx="180">
                  <c:v>1.5</c:v>
                </c:pt>
                <c:pt idx="181">
                  <c:v>1.5083333333333333</c:v>
                </c:pt>
                <c:pt idx="182">
                  <c:v>1.5166666666666666</c:v>
                </c:pt>
                <c:pt idx="183">
                  <c:v>1.5249999999999999</c:v>
                </c:pt>
                <c:pt idx="184">
                  <c:v>1.5333333333333334</c:v>
                </c:pt>
                <c:pt idx="185">
                  <c:v>1.5416666666666667</c:v>
                </c:pt>
                <c:pt idx="186">
                  <c:v>1.55</c:v>
                </c:pt>
                <c:pt idx="187">
                  <c:v>1.5583333333333333</c:v>
                </c:pt>
                <c:pt idx="188">
                  <c:v>1.5666666666666667</c:v>
                </c:pt>
                <c:pt idx="189">
                  <c:v>1.575</c:v>
                </c:pt>
                <c:pt idx="190">
                  <c:v>1.5833333333333333</c:v>
                </c:pt>
                <c:pt idx="191">
                  <c:v>1.5916666666666666</c:v>
                </c:pt>
                <c:pt idx="192">
                  <c:v>1.6</c:v>
                </c:pt>
                <c:pt idx="193">
                  <c:v>1.6083333333333334</c:v>
                </c:pt>
                <c:pt idx="194">
                  <c:v>1.6166666666666667</c:v>
                </c:pt>
                <c:pt idx="195">
                  <c:v>1.625</c:v>
                </c:pt>
                <c:pt idx="196">
                  <c:v>1.6333333333333333</c:v>
                </c:pt>
                <c:pt idx="197">
                  <c:v>1.6416666666666666</c:v>
                </c:pt>
                <c:pt idx="198">
                  <c:v>1.65</c:v>
                </c:pt>
                <c:pt idx="199">
                  <c:v>1.6583333333333334</c:v>
                </c:pt>
                <c:pt idx="200">
                  <c:v>1.6666666666666667</c:v>
                </c:pt>
                <c:pt idx="201">
                  <c:v>1.675</c:v>
                </c:pt>
                <c:pt idx="202">
                  <c:v>1.6833333333333333</c:v>
                </c:pt>
                <c:pt idx="203">
                  <c:v>1.6916666666666667</c:v>
                </c:pt>
                <c:pt idx="204">
                  <c:v>1.7</c:v>
                </c:pt>
                <c:pt idx="205">
                  <c:v>1.7083333333333333</c:v>
                </c:pt>
                <c:pt idx="206">
                  <c:v>1.7166666666666666</c:v>
                </c:pt>
                <c:pt idx="207">
                  <c:v>1.7250000000000001</c:v>
                </c:pt>
                <c:pt idx="208">
                  <c:v>1.7333333333333334</c:v>
                </c:pt>
                <c:pt idx="209">
                  <c:v>1.7416666666666667</c:v>
                </c:pt>
                <c:pt idx="210">
                  <c:v>1.75</c:v>
                </c:pt>
                <c:pt idx="211">
                  <c:v>1.7583333333333333</c:v>
                </c:pt>
                <c:pt idx="212">
                  <c:v>1.7666666666666666</c:v>
                </c:pt>
                <c:pt idx="213">
                  <c:v>1.7749999999999999</c:v>
                </c:pt>
                <c:pt idx="214">
                  <c:v>1.7833333333333334</c:v>
                </c:pt>
                <c:pt idx="215">
                  <c:v>1.7916666666666667</c:v>
                </c:pt>
                <c:pt idx="216">
                  <c:v>1.8</c:v>
                </c:pt>
                <c:pt idx="217">
                  <c:v>1.8083333333333333</c:v>
                </c:pt>
                <c:pt idx="218">
                  <c:v>1.8166666666666667</c:v>
                </c:pt>
                <c:pt idx="219">
                  <c:v>1.825</c:v>
                </c:pt>
                <c:pt idx="220">
                  <c:v>1.8333333333333333</c:v>
                </c:pt>
                <c:pt idx="221">
                  <c:v>1.8416666666666666</c:v>
                </c:pt>
                <c:pt idx="222">
                  <c:v>1.85</c:v>
                </c:pt>
                <c:pt idx="223">
                  <c:v>1.8583333333333334</c:v>
                </c:pt>
                <c:pt idx="224">
                  <c:v>1.8666666666666667</c:v>
                </c:pt>
                <c:pt idx="225">
                  <c:v>1.875</c:v>
                </c:pt>
                <c:pt idx="226">
                  <c:v>1.8833333333333333</c:v>
                </c:pt>
                <c:pt idx="227">
                  <c:v>1.8916666666666666</c:v>
                </c:pt>
                <c:pt idx="228">
                  <c:v>1.9</c:v>
                </c:pt>
                <c:pt idx="229">
                  <c:v>1.9083333333333334</c:v>
                </c:pt>
                <c:pt idx="230">
                  <c:v>1.9166666666666667</c:v>
                </c:pt>
                <c:pt idx="231">
                  <c:v>1.925</c:v>
                </c:pt>
                <c:pt idx="232">
                  <c:v>1.9333333333333333</c:v>
                </c:pt>
                <c:pt idx="233">
                  <c:v>1.9416666666666667</c:v>
                </c:pt>
                <c:pt idx="234">
                  <c:v>1.95</c:v>
                </c:pt>
                <c:pt idx="235">
                  <c:v>1.9583333333333333</c:v>
                </c:pt>
                <c:pt idx="236">
                  <c:v>1.9666666666666666</c:v>
                </c:pt>
                <c:pt idx="237">
                  <c:v>1.9750000000000001</c:v>
                </c:pt>
                <c:pt idx="238">
                  <c:v>1.9833333333333334</c:v>
                </c:pt>
                <c:pt idx="239">
                  <c:v>1.9916666666666667</c:v>
                </c:pt>
                <c:pt idx="240">
                  <c:v>2</c:v>
                </c:pt>
                <c:pt idx="241">
                  <c:v>2.0083333333333333</c:v>
                </c:pt>
                <c:pt idx="242">
                  <c:v>2.0166666666666666</c:v>
                </c:pt>
                <c:pt idx="243">
                  <c:v>2.0249999999999999</c:v>
                </c:pt>
                <c:pt idx="244">
                  <c:v>2.0333333333333332</c:v>
                </c:pt>
                <c:pt idx="245">
                  <c:v>2.0416666666666665</c:v>
                </c:pt>
                <c:pt idx="246">
                  <c:v>2.0499999999999998</c:v>
                </c:pt>
                <c:pt idx="247">
                  <c:v>2.0583333333333331</c:v>
                </c:pt>
                <c:pt idx="248">
                  <c:v>2.0666666666666669</c:v>
                </c:pt>
                <c:pt idx="249">
                  <c:v>2.0750000000000002</c:v>
                </c:pt>
                <c:pt idx="250">
                  <c:v>2.0833333333333335</c:v>
                </c:pt>
                <c:pt idx="251">
                  <c:v>2.0916666666666668</c:v>
                </c:pt>
                <c:pt idx="252">
                  <c:v>2.1</c:v>
                </c:pt>
                <c:pt idx="253">
                  <c:v>2.1083333333333334</c:v>
                </c:pt>
                <c:pt idx="254">
                  <c:v>2.1166666666666667</c:v>
                </c:pt>
                <c:pt idx="255">
                  <c:v>2.125</c:v>
                </c:pt>
                <c:pt idx="256">
                  <c:v>2.1333333333333333</c:v>
                </c:pt>
                <c:pt idx="257">
                  <c:v>2.1416666666666666</c:v>
                </c:pt>
                <c:pt idx="258">
                  <c:v>2.15</c:v>
                </c:pt>
                <c:pt idx="259">
                  <c:v>2.1583333333333332</c:v>
                </c:pt>
                <c:pt idx="260">
                  <c:v>2.1666666666666665</c:v>
                </c:pt>
                <c:pt idx="261">
                  <c:v>2.1749999999999998</c:v>
                </c:pt>
                <c:pt idx="262">
                  <c:v>2.1833333333333331</c:v>
                </c:pt>
                <c:pt idx="263">
                  <c:v>2.1916666666666669</c:v>
                </c:pt>
                <c:pt idx="264">
                  <c:v>2.2000000000000002</c:v>
                </c:pt>
                <c:pt idx="265">
                  <c:v>2.2083333333333335</c:v>
                </c:pt>
                <c:pt idx="266">
                  <c:v>2.2166666666666668</c:v>
                </c:pt>
                <c:pt idx="267">
                  <c:v>2.2250000000000001</c:v>
                </c:pt>
                <c:pt idx="268">
                  <c:v>2.2333333333333334</c:v>
                </c:pt>
                <c:pt idx="269">
                  <c:v>2.2416666666666667</c:v>
                </c:pt>
                <c:pt idx="270">
                  <c:v>2.25</c:v>
                </c:pt>
                <c:pt idx="271">
                  <c:v>2.2583333333333333</c:v>
                </c:pt>
                <c:pt idx="272">
                  <c:v>2.2666666666666666</c:v>
                </c:pt>
                <c:pt idx="273">
                  <c:v>2.2749999999999999</c:v>
                </c:pt>
                <c:pt idx="274">
                  <c:v>2.2833333333333332</c:v>
                </c:pt>
                <c:pt idx="275">
                  <c:v>2.2916666666666665</c:v>
                </c:pt>
                <c:pt idx="276">
                  <c:v>2.2999999999999998</c:v>
                </c:pt>
                <c:pt idx="277">
                  <c:v>2.3083333333333331</c:v>
                </c:pt>
                <c:pt idx="278">
                  <c:v>2.3166666666666669</c:v>
                </c:pt>
                <c:pt idx="279">
                  <c:v>2.3250000000000002</c:v>
                </c:pt>
                <c:pt idx="280">
                  <c:v>2.3333333333333335</c:v>
                </c:pt>
                <c:pt idx="281">
                  <c:v>2.3416666666666668</c:v>
                </c:pt>
                <c:pt idx="282">
                  <c:v>2.35</c:v>
                </c:pt>
                <c:pt idx="283">
                  <c:v>2.3583333333333334</c:v>
                </c:pt>
                <c:pt idx="284">
                  <c:v>2.3666666666666667</c:v>
                </c:pt>
                <c:pt idx="285">
                  <c:v>2.375</c:v>
                </c:pt>
                <c:pt idx="286">
                  <c:v>2.3833333333333333</c:v>
                </c:pt>
                <c:pt idx="287">
                  <c:v>2.3916666666666666</c:v>
                </c:pt>
                <c:pt idx="288">
                  <c:v>2.4</c:v>
                </c:pt>
                <c:pt idx="289">
                  <c:v>2.4083333333333332</c:v>
                </c:pt>
                <c:pt idx="290">
                  <c:v>2.4166666666666665</c:v>
                </c:pt>
                <c:pt idx="291">
                  <c:v>2.4249999999999998</c:v>
                </c:pt>
                <c:pt idx="292">
                  <c:v>2.4333333333333331</c:v>
                </c:pt>
                <c:pt idx="293">
                  <c:v>2.4416666666666669</c:v>
                </c:pt>
                <c:pt idx="294">
                  <c:v>2.4500000000000002</c:v>
                </c:pt>
                <c:pt idx="295">
                  <c:v>2.4583333333333335</c:v>
                </c:pt>
                <c:pt idx="296">
                  <c:v>2.4666666666666668</c:v>
                </c:pt>
                <c:pt idx="297">
                  <c:v>2.4750000000000001</c:v>
                </c:pt>
                <c:pt idx="298">
                  <c:v>2.4833333333333334</c:v>
                </c:pt>
                <c:pt idx="299">
                  <c:v>2.4916666666666667</c:v>
                </c:pt>
                <c:pt idx="300">
                  <c:v>2.5</c:v>
                </c:pt>
                <c:pt idx="301">
                  <c:v>2.5083333333333333</c:v>
                </c:pt>
                <c:pt idx="302">
                  <c:v>2.5166666666666666</c:v>
                </c:pt>
                <c:pt idx="303">
                  <c:v>2.5249999999999999</c:v>
                </c:pt>
                <c:pt idx="304">
                  <c:v>2.5333333333333332</c:v>
                </c:pt>
                <c:pt idx="305">
                  <c:v>2.5416666666666665</c:v>
                </c:pt>
                <c:pt idx="306">
                  <c:v>2.5499999999999998</c:v>
                </c:pt>
                <c:pt idx="307">
                  <c:v>2.5583333333333331</c:v>
                </c:pt>
                <c:pt idx="308">
                  <c:v>2.5666666666666669</c:v>
                </c:pt>
                <c:pt idx="309">
                  <c:v>2.5750000000000002</c:v>
                </c:pt>
                <c:pt idx="310">
                  <c:v>2.5833333333333335</c:v>
                </c:pt>
                <c:pt idx="311">
                  <c:v>2.5916666666666668</c:v>
                </c:pt>
                <c:pt idx="312">
                  <c:v>2.6</c:v>
                </c:pt>
                <c:pt idx="313">
                  <c:v>2.6083333333333334</c:v>
                </c:pt>
                <c:pt idx="314">
                  <c:v>2.6166666666666667</c:v>
                </c:pt>
                <c:pt idx="315">
                  <c:v>2.625</c:v>
                </c:pt>
                <c:pt idx="316">
                  <c:v>2.6333333333333333</c:v>
                </c:pt>
                <c:pt idx="317">
                  <c:v>2.6416666666666666</c:v>
                </c:pt>
                <c:pt idx="318">
                  <c:v>2.65</c:v>
                </c:pt>
                <c:pt idx="319">
                  <c:v>2.6583333333333332</c:v>
                </c:pt>
                <c:pt idx="320">
                  <c:v>2.6666666666666665</c:v>
                </c:pt>
                <c:pt idx="321">
                  <c:v>2.6749999999999998</c:v>
                </c:pt>
                <c:pt idx="322">
                  <c:v>2.6833333333333331</c:v>
                </c:pt>
                <c:pt idx="323">
                  <c:v>2.6916666666666669</c:v>
                </c:pt>
                <c:pt idx="324">
                  <c:v>2.7</c:v>
                </c:pt>
                <c:pt idx="325">
                  <c:v>2.7083333333333335</c:v>
                </c:pt>
                <c:pt idx="326">
                  <c:v>2.7163888888888885</c:v>
                </c:pt>
                <c:pt idx="327">
                  <c:v>2.7247222222222218</c:v>
                </c:pt>
                <c:pt idx="328">
                  <c:v>2.7330555555555551</c:v>
                </c:pt>
                <c:pt idx="329">
                  <c:v>2.7413888888888889</c:v>
                </c:pt>
                <c:pt idx="330">
                  <c:v>2.7497222222222222</c:v>
                </c:pt>
                <c:pt idx="331">
                  <c:v>2.7580555555555555</c:v>
                </c:pt>
                <c:pt idx="332">
                  <c:v>2.7663888888888888</c:v>
                </c:pt>
                <c:pt idx="333">
                  <c:v>2.7747222222222221</c:v>
                </c:pt>
                <c:pt idx="334">
                  <c:v>2.7830555555555554</c:v>
                </c:pt>
                <c:pt idx="335">
                  <c:v>2.7913888888888887</c:v>
                </c:pt>
                <c:pt idx="336">
                  <c:v>2.799722222222222</c:v>
                </c:pt>
                <c:pt idx="337">
                  <c:v>2.8080555555555553</c:v>
                </c:pt>
                <c:pt idx="338">
                  <c:v>2.8163888888888886</c:v>
                </c:pt>
                <c:pt idx="339">
                  <c:v>2.8247222222222219</c:v>
                </c:pt>
                <c:pt idx="340">
                  <c:v>2.8330555555555552</c:v>
                </c:pt>
                <c:pt idx="341">
                  <c:v>2.8413888888888885</c:v>
                </c:pt>
                <c:pt idx="342">
                  <c:v>2.8497222222222218</c:v>
                </c:pt>
                <c:pt idx="343">
                  <c:v>2.8580555555555551</c:v>
                </c:pt>
                <c:pt idx="344">
                  <c:v>2.8663888888888889</c:v>
                </c:pt>
                <c:pt idx="345">
                  <c:v>2.8747222222222222</c:v>
                </c:pt>
                <c:pt idx="346">
                  <c:v>2.8830555555555555</c:v>
                </c:pt>
                <c:pt idx="347">
                  <c:v>2.8913888888888888</c:v>
                </c:pt>
                <c:pt idx="348">
                  <c:v>2.8997222222222221</c:v>
                </c:pt>
                <c:pt idx="349">
                  <c:v>2.9080555555555554</c:v>
                </c:pt>
                <c:pt idx="350">
                  <c:v>2.9163888888888887</c:v>
                </c:pt>
                <c:pt idx="351">
                  <c:v>2.924722222222222</c:v>
                </c:pt>
                <c:pt idx="352">
                  <c:v>2.9330555555555553</c:v>
                </c:pt>
                <c:pt idx="353">
                  <c:v>2.9413888888888886</c:v>
                </c:pt>
                <c:pt idx="354">
                  <c:v>2.9497222222222219</c:v>
                </c:pt>
                <c:pt idx="355">
                  <c:v>2.9580555555555552</c:v>
                </c:pt>
                <c:pt idx="356">
                  <c:v>2.9663888888888885</c:v>
                </c:pt>
                <c:pt idx="357">
                  <c:v>2.9747222222222218</c:v>
                </c:pt>
                <c:pt idx="358">
                  <c:v>2.9830555555555551</c:v>
                </c:pt>
                <c:pt idx="359">
                  <c:v>2.9913888888888889</c:v>
                </c:pt>
                <c:pt idx="360">
                  <c:v>2.9997222222222222</c:v>
                </c:pt>
                <c:pt idx="361">
                  <c:v>3.0080555555555555</c:v>
                </c:pt>
                <c:pt idx="362">
                  <c:v>3.0163888888888888</c:v>
                </c:pt>
                <c:pt idx="363">
                  <c:v>3.0247222222222221</c:v>
                </c:pt>
                <c:pt idx="364">
                  <c:v>3.0330555555555554</c:v>
                </c:pt>
                <c:pt idx="365">
                  <c:v>3.0413888888888887</c:v>
                </c:pt>
                <c:pt idx="366">
                  <c:v>3.049722222222222</c:v>
                </c:pt>
                <c:pt idx="367">
                  <c:v>3.0580555555555553</c:v>
                </c:pt>
                <c:pt idx="368">
                  <c:v>3.0663888888888886</c:v>
                </c:pt>
                <c:pt idx="369">
                  <c:v>3.0747222222222219</c:v>
                </c:pt>
                <c:pt idx="370">
                  <c:v>3.0830555555555552</c:v>
                </c:pt>
                <c:pt idx="371">
                  <c:v>3.0913888888888885</c:v>
                </c:pt>
                <c:pt idx="372">
                  <c:v>3.0997222222222218</c:v>
                </c:pt>
                <c:pt idx="373">
                  <c:v>3.1080555555555551</c:v>
                </c:pt>
                <c:pt idx="374">
                  <c:v>3.1163888888888889</c:v>
                </c:pt>
                <c:pt idx="375">
                  <c:v>3.1247222222222222</c:v>
                </c:pt>
                <c:pt idx="376">
                  <c:v>3.1330555555555555</c:v>
                </c:pt>
                <c:pt idx="377">
                  <c:v>3.1413888888888888</c:v>
                </c:pt>
                <c:pt idx="378">
                  <c:v>3.1497222222222221</c:v>
                </c:pt>
                <c:pt idx="379">
                  <c:v>3.1580555555555554</c:v>
                </c:pt>
                <c:pt idx="380">
                  <c:v>3.1663888888888887</c:v>
                </c:pt>
                <c:pt idx="381">
                  <c:v>3.174722222222222</c:v>
                </c:pt>
                <c:pt idx="382">
                  <c:v>3.1830555555555553</c:v>
                </c:pt>
                <c:pt idx="383">
                  <c:v>3.1913888888888886</c:v>
                </c:pt>
                <c:pt idx="384">
                  <c:v>3.1997222222222219</c:v>
                </c:pt>
                <c:pt idx="385">
                  <c:v>3.2080555555555552</c:v>
                </c:pt>
                <c:pt idx="386">
                  <c:v>3.2163888888888885</c:v>
                </c:pt>
                <c:pt idx="387">
                  <c:v>3.2247222222222218</c:v>
                </c:pt>
                <c:pt idx="388">
                  <c:v>3.2330555555555551</c:v>
                </c:pt>
                <c:pt idx="389">
                  <c:v>3.2413888888888889</c:v>
                </c:pt>
                <c:pt idx="390">
                  <c:v>3.2497222222222222</c:v>
                </c:pt>
                <c:pt idx="391">
                  <c:v>3.2580555555555555</c:v>
                </c:pt>
                <c:pt idx="392">
                  <c:v>3.2663888888888888</c:v>
                </c:pt>
                <c:pt idx="393">
                  <c:v>3.2747222222222221</c:v>
                </c:pt>
                <c:pt idx="394">
                  <c:v>3.2830555555555554</c:v>
                </c:pt>
                <c:pt idx="395">
                  <c:v>3.2913888888888887</c:v>
                </c:pt>
                <c:pt idx="396">
                  <c:v>3.299722222222222</c:v>
                </c:pt>
                <c:pt idx="397">
                  <c:v>3.3080555555555553</c:v>
                </c:pt>
                <c:pt idx="398">
                  <c:v>3.3163888888888886</c:v>
                </c:pt>
                <c:pt idx="399">
                  <c:v>3.3247222222222219</c:v>
                </c:pt>
                <c:pt idx="400">
                  <c:v>3.3330555555555552</c:v>
                </c:pt>
                <c:pt idx="401">
                  <c:v>3.3413888888888885</c:v>
                </c:pt>
                <c:pt idx="402">
                  <c:v>3.3497222222222218</c:v>
                </c:pt>
                <c:pt idx="403">
                  <c:v>3.3580555555555551</c:v>
                </c:pt>
                <c:pt idx="404">
                  <c:v>3.3663888888888889</c:v>
                </c:pt>
                <c:pt idx="405">
                  <c:v>3.3747222222222222</c:v>
                </c:pt>
                <c:pt idx="406">
                  <c:v>3.3830555555555555</c:v>
                </c:pt>
                <c:pt idx="407">
                  <c:v>3.3913888888888888</c:v>
                </c:pt>
                <c:pt idx="408">
                  <c:v>3.3997222222222221</c:v>
                </c:pt>
                <c:pt idx="409">
                  <c:v>3.4080555555555554</c:v>
                </c:pt>
                <c:pt idx="410">
                  <c:v>3.4163888888888887</c:v>
                </c:pt>
                <c:pt idx="411">
                  <c:v>3.424722222222222</c:v>
                </c:pt>
                <c:pt idx="412">
                  <c:v>3.4330555555555553</c:v>
                </c:pt>
                <c:pt idx="413">
                  <c:v>3.4413888888888886</c:v>
                </c:pt>
                <c:pt idx="414">
                  <c:v>3.4497222222222219</c:v>
                </c:pt>
                <c:pt idx="415">
                  <c:v>3.4580555555555552</c:v>
                </c:pt>
                <c:pt idx="416">
                  <c:v>3.4663888888888885</c:v>
                </c:pt>
                <c:pt idx="417">
                  <c:v>3.4747222222222218</c:v>
                </c:pt>
                <c:pt idx="418">
                  <c:v>3.4830555555555551</c:v>
                </c:pt>
                <c:pt idx="419">
                  <c:v>3.4913888888888889</c:v>
                </c:pt>
                <c:pt idx="420">
                  <c:v>3.4997222222222222</c:v>
                </c:pt>
                <c:pt idx="421">
                  <c:v>3.5080555555555555</c:v>
                </c:pt>
                <c:pt idx="422">
                  <c:v>3.5163888888888888</c:v>
                </c:pt>
                <c:pt idx="423">
                  <c:v>3.5247222222222221</c:v>
                </c:pt>
                <c:pt idx="424">
                  <c:v>3.5330555555555554</c:v>
                </c:pt>
                <c:pt idx="425">
                  <c:v>3.5413888888888887</c:v>
                </c:pt>
                <c:pt idx="426">
                  <c:v>3.549722222222222</c:v>
                </c:pt>
                <c:pt idx="427">
                  <c:v>3.5580555555555553</c:v>
                </c:pt>
                <c:pt idx="428">
                  <c:v>3.5663888888888886</c:v>
                </c:pt>
                <c:pt idx="429">
                  <c:v>3.5747222222222219</c:v>
                </c:pt>
                <c:pt idx="430">
                  <c:v>3.5830555555555552</c:v>
                </c:pt>
                <c:pt idx="431">
                  <c:v>3.5913888888888885</c:v>
                </c:pt>
                <c:pt idx="432">
                  <c:v>3.5997222222222218</c:v>
                </c:pt>
                <c:pt idx="433">
                  <c:v>3.6080555555555551</c:v>
                </c:pt>
                <c:pt idx="434">
                  <c:v>3.6163888888888889</c:v>
                </c:pt>
                <c:pt idx="435">
                  <c:v>3.6247222222222222</c:v>
                </c:pt>
                <c:pt idx="436">
                  <c:v>3.6330555555555555</c:v>
                </c:pt>
                <c:pt idx="437">
                  <c:v>3.6413888888888888</c:v>
                </c:pt>
                <c:pt idx="438">
                  <c:v>3.6497222222222221</c:v>
                </c:pt>
                <c:pt idx="439">
                  <c:v>3.6580555555555554</c:v>
                </c:pt>
                <c:pt idx="440">
                  <c:v>3.6663888888888887</c:v>
                </c:pt>
                <c:pt idx="441">
                  <c:v>3.674722222222222</c:v>
                </c:pt>
                <c:pt idx="442">
                  <c:v>3.6830555555555553</c:v>
                </c:pt>
                <c:pt idx="443">
                  <c:v>3.6913888888888886</c:v>
                </c:pt>
                <c:pt idx="444">
                  <c:v>3.6997222222222219</c:v>
                </c:pt>
                <c:pt idx="445">
                  <c:v>3.7080555555555552</c:v>
                </c:pt>
                <c:pt idx="446">
                  <c:v>3.7163888888888885</c:v>
                </c:pt>
                <c:pt idx="447">
                  <c:v>3.7247222222222218</c:v>
                </c:pt>
                <c:pt idx="448">
                  <c:v>3.7330555555555551</c:v>
                </c:pt>
                <c:pt idx="449">
                  <c:v>3.7413888888888889</c:v>
                </c:pt>
                <c:pt idx="450">
                  <c:v>3.7497222222222222</c:v>
                </c:pt>
                <c:pt idx="451">
                  <c:v>3.7580555555555555</c:v>
                </c:pt>
                <c:pt idx="452">
                  <c:v>3.7663888888888888</c:v>
                </c:pt>
                <c:pt idx="453">
                  <c:v>3.7747222222222221</c:v>
                </c:pt>
                <c:pt idx="454">
                  <c:v>3.7830555555555554</c:v>
                </c:pt>
                <c:pt idx="455">
                  <c:v>3.7913888888888887</c:v>
                </c:pt>
                <c:pt idx="456">
                  <c:v>3.799722222222222</c:v>
                </c:pt>
                <c:pt idx="457">
                  <c:v>3.8080555555555553</c:v>
                </c:pt>
                <c:pt idx="458">
                  <c:v>3.8163888888888886</c:v>
                </c:pt>
                <c:pt idx="459">
                  <c:v>3.8247222222222219</c:v>
                </c:pt>
                <c:pt idx="460">
                  <c:v>3.8330555555555552</c:v>
                </c:pt>
                <c:pt idx="461">
                  <c:v>3.8413888888888885</c:v>
                </c:pt>
                <c:pt idx="462">
                  <c:v>3.8497222222222218</c:v>
                </c:pt>
                <c:pt idx="463">
                  <c:v>3.8580555555555551</c:v>
                </c:pt>
                <c:pt idx="464">
                  <c:v>3.8663888888888889</c:v>
                </c:pt>
                <c:pt idx="465">
                  <c:v>3.8747222222222222</c:v>
                </c:pt>
                <c:pt idx="466">
                  <c:v>3.8830555555555555</c:v>
                </c:pt>
                <c:pt idx="467">
                  <c:v>3.8913888888888888</c:v>
                </c:pt>
                <c:pt idx="468">
                  <c:v>3.8997222222222221</c:v>
                </c:pt>
                <c:pt idx="469">
                  <c:v>3.9080555555555554</c:v>
                </c:pt>
                <c:pt idx="470">
                  <c:v>3.9163888888888887</c:v>
                </c:pt>
                <c:pt idx="471">
                  <c:v>3.924722222222222</c:v>
                </c:pt>
                <c:pt idx="472">
                  <c:v>3.9330555555555553</c:v>
                </c:pt>
                <c:pt idx="473">
                  <c:v>3.9413888888888886</c:v>
                </c:pt>
                <c:pt idx="474">
                  <c:v>3.9497222222222219</c:v>
                </c:pt>
                <c:pt idx="475">
                  <c:v>3.9580555555555552</c:v>
                </c:pt>
                <c:pt idx="476">
                  <c:v>3.9663888888888885</c:v>
                </c:pt>
                <c:pt idx="477">
                  <c:v>3.9747222222222218</c:v>
                </c:pt>
                <c:pt idx="478">
                  <c:v>3.9830555555555551</c:v>
                </c:pt>
                <c:pt idx="479">
                  <c:v>3.9913888888888889</c:v>
                </c:pt>
                <c:pt idx="480">
                  <c:v>3.9997222222222222</c:v>
                </c:pt>
                <c:pt idx="481">
                  <c:v>4.008055555555555</c:v>
                </c:pt>
                <c:pt idx="482">
                  <c:v>4.0163888888888888</c:v>
                </c:pt>
                <c:pt idx="483">
                  <c:v>4.0247222222222216</c:v>
                </c:pt>
                <c:pt idx="484">
                  <c:v>4.0330555555555554</c:v>
                </c:pt>
                <c:pt idx="485">
                  <c:v>4.0413888888888883</c:v>
                </c:pt>
                <c:pt idx="486">
                  <c:v>4.049722222222222</c:v>
                </c:pt>
                <c:pt idx="487">
                  <c:v>4.0580555555555557</c:v>
                </c:pt>
                <c:pt idx="488">
                  <c:v>4.0663888888888886</c:v>
                </c:pt>
                <c:pt idx="489">
                  <c:v>4.0747222222222224</c:v>
                </c:pt>
                <c:pt idx="490">
                  <c:v>4.0830555555555552</c:v>
                </c:pt>
                <c:pt idx="491">
                  <c:v>4.091388888888889</c:v>
                </c:pt>
                <c:pt idx="492">
                  <c:v>4.0997222222222218</c:v>
                </c:pt>
                <c:pt idx="493">
                  <c:v>4.1080555555555556</c:v>
                </c:pt>
                <c:pt idx="494">
                  <c:v>4.1163888888888884</c:v>
                </c:pt>
                <c:pt idx="495">
                  <c:v>4.1247222222222222</c:v>
                </c:pt>
                <c:pt idx="496">
                  <c:v>4.133055555555555</c:v>
                </c:pt>
                <c:pt idx="497">
                  <c:v>4.1413888888888888</c:v>
                </c:pt>
                <c:pt idx="498">
                  <c:v>4.1497222222222216</c:v>
                </c:pt>
                <c:pt idx="499">
                  <c:v>4.1580555555555554</c:v>
                </c:pt>
                <c:pt idx="500">
                  <c:v>4.1663888888888883</c:v>
                </c:pt>
                <c:pt idx="501">
                  <c:v>4.174722222222222</c:v>
                </c:pt>
                <c:pt idx="502">
                  <c:v>4.1830555555555557</c:v>
                </c:pt>
                <c:pt idx="503">
                  <c:v>4.1913888888888886</c:v>
                </c:pt>
                <c:pt idx="504">
                  <c:v>4.1997222222222224</c:v>
                </c:pt>
                <c:pt idx="505">
                  <c:v>4.2080555555555552</c:v>
                </c:pt>
                <c:pt idx="506">
                  <c:v>4.216388888888889</c:v>
                </c:pt>
                <c:pt idx="507">
                  <c:v>4.2247222222222218</c:v>
                </c:pt>
                <c:pt idx="508">
                  <c:v>4.2330555555555556</c:v>
                </c:pt>
                <c:pt idx="509">
                  <c:v>4.2413888888888884</c:v>
                </c:pt>
                <c:pt idx="510">
                  <c:v>4.2497222222222222</c:v>
                </c:pt>
                <c:pt idx="511">
                  <c:v>4.258055555555555</c:v>
                </c:pt>
                <c:pt idx="512">
                  <c:v>4.2663888888888888</c:v>
                </c:pt>
                <c:pt idx="513">
                  <c:v>4.2747222222222225</c:v>
                </c:pt>
                <c:pt idx="514">
                  <c:v>4.2830555555555554</c:v>
                </c:pt>
                <c:pt idx="515">
                  <c:v>4.2913888888888891</c:v>
                </c:pt>
                <c:pt idx="516">
                  <c:v>4.2997222222222229</c:v>
                </c:pt>
                <c:pt idx="517">
                  <c:v>4.3080555555555557</c:v>
                </c:pt>
                <c:pt idx="518">
                  <c:v>4.3163888888888895</c:v>
                </c:pt>
                <c:pt idx="519">
                  <c:v>4.3247222222222224</c:v>
                </c:pt>
                <c:pt idx="520">
                  <c:v>4.3330555555555561</c:v>
                </c:pt>
                <c:pt idx="521">
                  <c:v>4.341388888888889</c:v>
                </c:pt>
                <c:pt idx="522">
                  <c:v>4.3497222222222227</c:v>
                </c:pt>
                <c:pt idx="523">
                  <c:v>4.3580555555555556</c:v>
                </c:pt>
                <c:pt idx="524">
                  <c:v>4.3663888888888893</c:v>
                </c:pt>
                <c:pt idx="525">
                  <c:v>4.3747222222222222</c:v>
                </c:pt>
                <c:pt idx="526">
                  <c:v>4.3830555555555559</c:v>
                </c:pt>
                <c:pt idx="527">
                  <c:v>4.3913888888888888</c:v>
                </c:pt>
                <c:pt idx="528">
                  <c:v>4.3997222222222225</c:v>
                </c:pt>
                <c:pt idx="529">
                  <c:v>4.4080555555555554</c:v>
                </c:pt>
                <c:pt idx="530">
                  <c:v>4.4163888888888891</c:v>
                </c:pt>
                <c:pt idx="531">
                  <c:v>4.4247222222222229</c:v>
                </c:pt>
                <c:pt idx="532">
                  <c:v>4.4330555555555557</c:v>
                </c:pt>
                <c:pt idx="533">
                  <c:v>4.4413888888888895</c:v>
                </c:pt>
                <c:pt idx="534">
                  <c:v>4.4497222222222224</c:v>
                </c:pt>
                <c:pt idx="535">
                  <c:v>4.4580555555555561</c:v>
                </c:pt>
                <c:pt idx="536">
                  <c:v>4.466388888888889</c:v>
                </c:pt>
                <c:pt idx="537">
                  <c:v>4.4747222222222227</c:v>
                </c:pt>
                <c:pt idx="538">
                  <c:v>4.4830555555555556</c:v>
                </c:pt>
                <c:pt idx="539">
                  <c:v>4.4913888888888893</c:v>
                </c:pt>
                <c:pt idx="540">
                  <c:v>4.4997222222222222</c:v>
                </c:pt>
                <c:pt idx="541">
                  <c:v>4.5080555555555559</c:v>
                </c:pt>
                <c:pt idx="542">
                  <c:v>4.5163888888888888</c:v>
                </c:pt>
                <c:pt idx="543">
                  <c:v>4.5247222222222225</c:v>
                </c:pt>
                <c:pt idx="544">
                  <c:v>4.5330555555555554</c:v>
                </c:pt>
                <c:pt idx="545">
                  <c:v>4.5413888888888891</c:v>
                </c:pt>
                <c:pt idx="546">
                  <c:v>4.5497222222222229</c:v>
                </c:pt>
                <c:pt idx="547">
                  <c:v>4.5580555555555557</c:v>
                </c:pt>
                <c:pt idx="548">
                  <c:v>4.5663888888888895</c:v>
                </c:pt>
                <c:pt idx="549">
                  <c:v>4.5747222222222224</c:v>
                </c:pt>
                <c:pt idx="550">
                  <c:v>4.5830555555555561</c:v>
                </c:pt>
                <c:pt idx="551">
                  <c:v>4.591388888888889</c:v>
                </c:pt>
                <c:pt idx="552">
                  <c:v>4.5997222222222227</c:v>
                </c:pt>
                <c:pt idx="553">
                  <c:v>4.6080555555555556</c:v>
                </c:pt>
                <c:pt idx="554">
                  <c:v>4.6163888888888893</c:v>
                </c:pt>
                <c:pt idx="555">
                  <c:v>4.6247222222222222</c:v>
                </c:pt>
                <c:pt idx="556">
                  <c:v>4.6330555555555559</c:v>
                </c:pt>
                <c:pt idx="557">
                  <c:v>4.6413888888888888</c:v>
                </c:pt>
                <c:pt idx="558">
                  <c:v>4.6497222222222225</c:v>
                </c:pt>
                <c:pt idx="559">
                  <c:v>4.6580555555555554</c:v>
                </c:pt>
                <c:pt idx="560">
                  <c:v>4.6663888888888891</c:v>
                </c:pt>
                <c:pt idx="561">
                  <c:v>4.6747222222222229</c:v>
                </c:pt>
                <c:pt idx="562">
                  <c:v>4.6830555555555557</c:v>
                </c:pt>
                <c:pt idx="563">
                  <c:v>4.6913888888888895</c:v>
                </c:pt>
                <c:pt idx="564">
                  <c:v>4.6997222222222224</c:v>
                </c:pt>
                <c:pt idx="565">
                  <c:v>4.7080555555555561</c:v>
                </c:pt>
                <c:pt idx="566">
                  <c:v>4.716388888888889</c:v>
                </c:pt>
                <c:pt idx="567">
                  <c:v>4.7247222222222227</c:v>
                </c:pt>
                <c:pt idx="568">
                  <c:v>4.7330555555555556</c:v>
                </c:pt>
                <c:pt idx="569">
                  <c:v>4.7411111111111106</c:v>
                </c:pt>
                <c:pt idx="570">
                  <c:v>4.7497222222222222</c:v>
                </c:pt>
                <c:pt idx="571">
                  <c:v>4.7580555555555559</c:v>
                </c:pt>
                <c:pt idx="572">
                  <c:v>4.7663888888888888</c:v>
                </c:pt>
                <c:pt idx="573">
                  <c:v>4.7747222222222225</c:v>
                </c:pt>
                <c:pt idx="574">
                  <c:v>4.7827777777777776</c:v>
                </c:pt>
                <c:pt idx="575">
                  <c:v>4.7913888888888891</c:v>
                </c:pt>
                <c:pt idx="576">
                  <c:v>4.7997222222222229</c:v>
                </c:pt>
                <c:pt idx="577">
                  <c:v>4.8080555555555557</c:v>
                </c:pt>
                <c:pt idx="578">
                  <c:v>4.8161111111111108</c:v>
                </c:pt>
                <c:pt idx="579">
                  <c:v>4.8244444444444436</c:v>
                </c:pt>
                <c:pt idx="580">
                  <c:v>4.8330555555555561</c:v>
                </c:pt>
                <c:pt idx="581">
                  <c:v>4.841388888888889</c:v>
                </c:pt>
                <c:pt idx="582">
                  <c:v>4.8497222222222227</c:v>
                </c:pt>
                <c:pt idx="583">
                  <c:v>4.8577777777777778</c:v>
                </c:pt>
                <c:pt idx="584">
                  <c:v>4.8661111111111106</c:v>
                </c:pt>
                <c:pt idx="585">
                  <c:v>4.8747222222222222</c:v>
                </c:pt>
                <c:pt idx="586">
                  <c:v>4.8830555555555559</c:v>
                </c:pt>
                <c:pt idx="587">
                  <c:v>4.891111111111111</c:v>
                </c:pt>
                <c:pt idx="588">
                  <c:v>4.8994444444444438</c:v>
                </c:pt>
                <c:pt idx="589">
                  <c:v>4.9077777777777776</c:v>
                </c:pt>
                <c:pt idx="590">
                  <c:v>4.9163888888888891</c:v>
                </c:pt>
                <c:pt idx="591">
                  <c:v>4.9247222222222229</c:v>
                </c:pt>
                <c:pt idx="592">
                  <c:v>4.932777777777777</c:v>
                </c:pt>
                <c:pt idx="593">
                  <c:v>4.9411111111111108</c:v>
                </c:pt>
                <c:pt idx="594">
                  <c:v>4.9494444444444436</c:v>
                </c:pt>
                <c:pt idx="595">
                  <c:v>4.9580555555555561</c:v>
                </c:pt>
                <c:pt idx="596">
                  <c:v>4.9661111111111103</c:v>
                </c:pt>
                <c:pt idx="597">
                  <c:v>4.974444444444444</c:v>
                </c:pt>
                <c:pt idx="598">
                  <c:v>4.9827777777777778</c:v>
                </c:pt>
                <c:pt idx="599">
                  <c:v>4.9911111111111106</c:v>
                </c:pt>
                <c:pt idx="600">
                  <c:v>4.9997222222222222</c:v>
                </c:pt>
                <c:pt idx="601">
                  <c:v>5.0077777777777772</c:v>
                </c:pt>
                <c:pt idx="602">
                  <c:v>5.016111111111111</c:v>
                </c:pt>
                <c:pt idx="603">
                  <c:v>5.0244444444444438</c:v>
                </c:pt>
                <c:pt idx="604">
                  <c:v>5.0327777777777776</c:v>
                </c:pt>
                <c:pt idx="605">
                  <c:v>5.0411111111111104</c:v>
                </c:pt>
                <c:pt idx="606">
                  <c:v>5.0494444444444442</c:v>
                </c:pt>
                <c:pt idx="607">
                  <c:v>5.057777777777777</c:v>
                </c:pt>
                <c:pt idx="608">
                  <c:v>5.0661111111111108</c:v>
                </c:pt>
                <c:pt idx="609">
                  <c:v>5.0747222222222224</c:v>
                </c:pt>
                <c:pt idx="610">
                  <c:v>5.0827777777777774</c:v>
                </c:pt>
                <c:pt idx="611">
                  <c:v>5.0911111111111103</c:v>
                </c:pt>
                <c:pt idx="612">
                  <c:v>5.099444444444444</c:v>
                </c:pt>
                <c:pt idx="613">
                  <c:v>5.1077777777777778</c:v>
                </c:pt>
                <c:pt idx="614">
                  <c:v>5.1161111111111106</c:v>
                </c:pt>
                <c:pt idx="615">
                  <c:v>5.1244444444444444</c:v>
                </c:pt>
                <c:pt idx="616">
                  <c:v>5.1327777777777772</c:v>
                </c:pt>
                <c:pt idx="617">
                  <c:v>5.141111111111111</c:v>
                </c:pt>
                <c:pt idx="618">
                  <c:v>5.1494444444444438</c:v>
                </c:pt>
                <c:pt idx="619">
                  <c:v>5.1577777777777776</c:v>
                </c:pt>
                <c:pt idx="620">
                  <c:v>5.1661111111111104</c:v>
                </c:pt>
                <c:pt idx="621">
                  <c:v>5.1744444444444442</c:v>
                </c:pt>
                <c:pt idx="622">
                  <c:v>5.182777777777777</c:v>
                </c:pt>
                <c:pt idx="623">
                  <c:v>5.1911111111111108</c:v>
                </c:pt>
                <c:pt idx="624">
                  <c:v>5.1994444444444436</c:v>
                </c:pt>
                <c:pt idx="625">
                  <c:v>5.2077777777777774</c:v>
                </c:pt>
                <c:pt idx="626">
                  <c:v>5.2161111111111103</c:v>
                </c:pt>
                <c:pt idx="627">
                  <c:v>5.224444444444444</c:v>
                </c:pt>
                <c:pt idx="628">
                  <c:v>5.2327777777777778</c:v>
                </c:pt>
                <c:pt idx="629">
                  <c:v>5.2411111111111106</c:v>
                </c:pt>
                <c:pt idx="630">
                  <c:v>5.2494444444444444</c:v>
                </c:pt>
                <c:pt idx="631">
                  <c:v>5.2577777777777772</c:v>
                </c:pt>
                <c:pt idx="632">
                  <c:v>5.266111111111111</c:v>
                </c:pt>
                <c:pt idx="633">
                  <c:v>5.2744444444444438</c:v>
                </c:pt>
                <c:pt idx="634">
                  <c:v>5.2827777777777776</c:v>
                </c:pt>
                <c:pt idx="635">
                  <c:v>5.2911111111111104</c:v>
                </c:pt>
                <c:pt idx="636">
                  <c:v>5.2994444444444442</c:v>
                </c:pt>
                <c:pt idx="637">
                  <c:v>5.307777777777777</c:v>
                </c:pt>
                <c:pt idx="638">
                  <c:v>5.3161111111111108</c:v>
                </c:pt>
                <c:pt idx="639">
                  <c:v>5.3244444444444436</c:v>
                </c:pt>
                <c:pt idx="640">
                  <c:v>5.3327777777777774</c:v>
                </c:pt>
                <c:pt idx="641">
                  <c:v>5.3411111111111103</c:v>
                </c:pt>
                <c:pt idx="642">
                  <c:v>5.349444444444444</c:v>
                </c:pt>
                <c:pt idx="643">
                  <c:v>5.3577777777777778</c:v>
                </c:pt>
                <c:pt idx="644">
                  <c:v>5.3661111111111106</c:v>
                </c:pt>
                <c:pt idx="645">
                  <c:v>5.3744444444444444</c:v>
                </c:pt>
                <c:pt idx="646">
                  <c:v>5.3827777777777772</c:v>
                </c:pt>
                <c:pt idx="647">
                  <c:v>5.391111111111111</c:v>
                </c:pt>
                <c:pt idx="648">
                  <c:v>5.3994444444444438</c:v>
                </c:pt>
                <c:pt idx="649">
                  <c:v>5.4077777777777776</c:v>
                </c:pt>
                <c:pt idx="650">
                  <c:v>5.4161111111111104</c:v>
                </c:pt>
                <c:pt idx="651">
                  <c:v>5.4244444444444442</c:v>
                </c:pt>
                <c:pt idx="652">
                  <c:v>5.432777777777777</c:v>
                </c:pt>
                <c:pt idx="653">
                  <c:v>5.4411111111111108</c:v>
                </c:pt>
                <c:pt idx="654">
                  <c:v>5.4494444444444436</c:v>
                </c:pt>
                <c:pt idx="655">
                  <c:v>5.4577777777777774</c:v>
                </c:pt>
                <c:pt idx="656">
                  <c:v>5.4661111111111103</c:v>
                </c:pt>
                <c:pt idx="657">
                  <c:v>5.474444444444444</c:v>
                </c:pt>
                <c:pt idx="658">
                  <c:v>5.4827777777777778</c:v>
                </c:pt>
                <c:pt idx="659">
                  <c:v>5.4911111111111106</c:v>
                </c:pt>
                <c:pt idx="660">
                  <c:v>5.4994444444444444</c:v>
                </c:pt>
                <c:pt idx="661">
                  <c:v>5.5077777777777772</c:v>
                </c:pt>
                <c:pt idx="662">
                  <c:v>5.516111111111111</c:v>
                </c:pt>
                <c:pt idx="663">
                  <c:v>5.5244444444444438</c:v>
                </c:pt>
                <c:pt idx="664">
                  <c:v>5.5327777777777776</c:v>
                </c:pt>
                <c:pt idx="665">
                  <c:v>5.5411111111111104</c:v>
                </c:pt>
                <c:pt idx="666">
                  <c:v>5.5494444444444442</c:v>
                </c:pt>
                <c:pt idx="667">
                  <c:v>5.557777777777777</c:v>
                </c:pt>
                <c:pt idx="668">
                  <c:v>5.5661111111111108</c:v>
                </c:pt>
                <c:pt idx="669">
                  <c:v>5.5744444444444436</c:v>
                </c:pt>
                <c:pt idx="670">
                  <c:v>5.5827777777777774</c:v>
                </c:pt>
                <c:pt idx="671">
                  <c:v>5.5911111111111103</c:v>
                </c:pt>
                <c:pt idx="672">
                  <c:v>5.599444444444444</c:v>
                </c:pt>
                <c:pt idx="673">
                  <c:v>5.6077777777777778</c:v>
                </c:pt>
                <c:pt idx="674">
                  <c:v>5.6161111111111106</c:v>
                </c:pt>
                <c:pt idx="675">
                  <c:v>5.6244444444444444</c:v>
                </c:pt>
                <c:pt idx="676">
                  <c:v>5.6327777777777772</c:v>
                </c:pt>
                <c:pt idx="677">
                  <c:v>5.641111111111111</c:v>
                </c:pt>
                <c:pt idx="678">
                  <c:v>5.6494444444444438</c:v>
                </c:pt>
                <c:pt idx="679">
                  <c:v>5.6577777777777776</c:v>
                </c:pt>
                <c:pt idx="680">
                  <c:v>5.6661111111111104</c:v>
                </c:pt>
                <c:pt idx="681">
                  <c:v>5.6744444444444442</c:v>
                </c:pt>
                <c:pt idx="682">
                  <c:v>5.682777777777777</c:v>
                </c:pt>
                <c:pt idx="683">
                  <c:v>5.6911111111111108</c:v>
                </c:pt>
                <c:pt idx="684">
                  <c:v>5.6994444444444436</c:v>
                </c:pt>
                <c:pt idx="685">
                  <c:v>5.7077777777777774</c:v>
                </c:pt>
                <c:pt idx="686">
                  <c:v>5.7161111111111103</c:v>
                </c:pt>
                <c:pt idx="687">
                  <c:v>5.724444444444444</c:v>
                </c:pt>
                <c:pt idx="688">
                  <c:v>5.7327777777777778</c:v>
                </c:pt>
                <c:pt idx="689">
                  <c:v>5.7411111111111106</c:v>
                </c:pt>
                <c:pt idx="690">
                  <c:v>5.7494444444444444</c:v>
                </c:pt>
                <c:pt idx="691">
                  <c:v>5.7577777777777772</c:v>
                </c:pt>
                <c:pt idx="692">
                  <c:v>5.766111111111111</c:v>
                </c:pt>
                <c:pt idx="693">
                  <c:v>5.7744444444444438</c:v>
                </c:pt>
                <c:pt idx="694">
                  <c:v>5.7827777777777776</c:v>
                </c:pt>
                <c:pt idx="695">
                  <c:v>5.7911111111111104</c:v>
                </c:pt>
                <c:pt idx="696">
                  <c:v>5.7994444444444442</c:v>
                </c:pt>
                <c:pt idx="697">
                  <c:v>5.807777777777777</c:v>
                </c:pt>
                <c:pt idx="698">
                  <c:v>5.8161111111111108</c:v>
                </c:pt>
                <c:pt idx="699">
                  <c:v>5.8244444444444436</c:v>
                </c:pt>
                <c:pt idx="700">
                  <c:v>5.8327777777777774</c:v>
                </c:pt>
                <c:pt idx="701">
                  <c:v>5.8411111111111103</c:v>
                </c:pt>
                <c:pt idx="702">
                  <c:v>5.849444444444444</c:v>
                </c:pt>
                <c:pt idx="703">
                  <c:v>5.8577777777777778</c:v>
                </c:pt>
                <c:pt idx="704">
                  <c:v>5.8661111111111106</c:v>
                </c:pt>
                <c:pt idx="705">
                  <c:v>5.8744444444444444</c:v>
                </c:pt>
                <c:pt idx="706">
                  <c:v>5.8827777777777772</c:v>
                </c:pt>
                <c:pt idx="707">
                  <c:v>5.891111111111111</c:v>
                </c:pt>
                <c:pt idx="708">
                  <c:v>5.8994444444444438</c:v>
                </c:pt>
                <c:pt idx="709">
                  <c:v>5.9077777777777776</c:v>
                </c:pt>
                <c:pt idx="710">
                  <c:v>5.9161111111111104</c:v>
                </c:pt>
                <c:pt idx="711">
                  <c:v>5.9244444444444442</c:v>
                </c:pt>
                <c:pt idx="712">
                  <c:v>5.932777777777777</c:v>
                </c:pt>
                <c:pt idx="713">
                  <c:v>5.9411111111111108</c:v>
                </c:pt>
                <c:pt idx="714">
                  <c:v>5.9494444444444436</c:v>
                </c:pt>
                <c:pt idx="715">
                  <c:v>5.9577777777777774</c:v>
                </c:pt>
                <c:pt idx="716">
                  <c:v>5.9661111111111103</c:v>
                </c:pt>
                <c:pt idx="717">
                  <c:v>5.974444444444444</c:v>
                </c:pt>
                <c:pt idx="718">
                  <c:v>5.9827777777777778</c:v>
                </c:pt>
                <c:pt idx="719">
                  <c:v>5.9911111111111106</c:v>
                </c:pt>
                <c:pt idx="720">
                  <c:v>5.9994444444444444</c:v>
                </c:pt>
                <c:pt idx="721">
                  <c:v>6.0077777777777772</c:v>
                </c:pt>
                <c:pt idx="722">
                  <c:v>6.016111111111111</c:v>
                </c:pt>
                <c:pt idx="723">
                  <c:v>6.0244444444444438</c:v>
                </c:pt>
                <c:pt idx="724">
                  <c:v>6.0327777777777776</c:v>
                </c:pt>
                <c:pt idx="725">
                  <c:v>6.0411111111111104</c:v>
                </c:pt>
                <c:pt idx="726">
                  <c:v>6.0494444444444442</c:v>
                </c:pt>
                <c:pt idx="727">
                  <c:v>6.057777777777777</c:v>
                </c:pt>
                <c:pt idx="728">
                  <c:v>6.0661111111111108</c:v>
                </c:pt>
                <c:pt idx="729">
                  <c:v>6.0744444444444436</c:v>
                </c:pt>
                <c:pt idx="730">
                  <c:v>6.0827777777777774</c:v>
                </c:pt>
                <c:pt idx="731">
                  <c:v>6.0911111111111103</c:v>
                </c:pt>
                <c:pt idx="732">
                  <c:v>6.099444444444444</c:v>
                </c:pt>
                <c:pt idx="733">
                  <c:v>6.1077777777777778</c:v>
                </c:pt>
                <c:pt idx="734">
                  <c:v>6.1161111111111106</c:v>
                </c:pt>
                <c:pt idx="735">
                  <c:v>6.1244444444444444</c:v>
                </c:pt>
                <c:pt idx="736">
                  <c:v>6.1327777777777772</c:v>
                </c:pt>
                <c:pt idx="737">
                  <c:v>6.141111111111111</c:v>
                </c:pt>
                <c:pt idx="738">
                  <c:v>6.1494444444444438</c:v>
                </c:pt>
                <c:pt idx="739">
                  <c:v>6.1577777777777776</c:v>
                </c:pt>
                <c:pt idx="740">
                  <c:v>6.1661111111111104</c:v>
                </c:pt>
                <c:pt idx="741">
                  <c:v>6.1744444444444442</c:v>
                </c:pt>
                <c:pt idx="742">
                  <c:v>6.182777777777777</c:v>
                </c:pt>
                <c:pt idx="743">
                  <c:v>6.1911111111111108</c:v>
                </c:pt>
                <c:pt idx="744">
                  <c:v>6.1994444444444436</c:v>
                </c:pt>
                <c:pt idx="745">
                  <c:v>6.2077777777777774</c:v>
                </c:pt>
                <c:pt idx="746">
                  <c:v>6.2161111111111103</c:v>
                </c:pt>
                <c:pt idx="747">
                  <c:v>6.224444444444444</c:v>
                </c:pt>
                <c:pt idx="748">
                  <c:v>6.2327777777777778</c:v>
                </c:pt>
                <c:pt idx="749">
                  <c:v>6.2411111111111106</c:v>
                </c:pt>
                <c:pt idx="750">
                  <c:v>6.2494444444444444</c:v>
                </c:pt>
                <c:pt idx="751">
                  <c:v>6.2577777777777772</c:v>
                </c:pt>
                <c:pt idx="752">
                  <c:v>6.266111111111111</c:v>
                </c:pt>
                <c:pt idx="753">
                  <c:v>6.2744444444444438</c:v>
                </c:pt>
                <c:pt idx="754">
                  <c:v>6.2827777777777776</c:v>
                </c:pt>
                <c:pt idx="755">
                  <c:v>6.2911111111111104</c:v>
                </c:pt>
                <c:pt idx="756">
                  <c:v>6.2994444444444442</c:v>
                </c:pt>
                <c:pt idx="757">
                  <c:v>6.307777777777777</c:v>
                </c:pt>
                <c:pt idx="758">
                  <c:v>6.3161111111111108</c:v>
                </c:pt>
                <c:pt idx="759">
                  <c:v>6.3244444444444436</c:v>
                </c:pt>
                <c:pt idx="760">
                  <c:v>6.3327777777777774</c:v>
                </c:pt>
                <c:pt idx="761">
                  <c:v>6.3411111111111103</c:v>
                </c:pt>
                <c:pt idx="762">
                  <c:v>6.349444444444444</c:v>
                </c:pt>
                <c:pt idx="763">
                  <c:v>6.3577777777777778</c:v>
                </c:pt>
                <c:pt idx="764">
                  <c:v>6.3661111111111106</c:v>
                </c:pt>
                <c:pt idx="765">
                  <c:v>6.3744444444444444</c:v>
                </c:pt>
                <c:pt idx="766">
                  <c:v>6.3827777777777772</c:v>
                </c:pt>
                <c:pt idx="767">
                  <c:v>6.391111111111111</c:v>
                </c:pt>
                <c:pt idx="768">
                  <c:v>6.3994444444444438</c:v>
                </c:pt>
                <c:pt idx="769">
                  <c:v>6.4077777777777776</c:v>
                </c:pt>
                <c:pt idx="770">
                  <c:v>6.4161111111111104</c:v>
                </c:pt>
                <c:pt idx="771">
                  <c:v>6.4244444444444442</c:v>
                </c:pt>
                <c:pt idx="772">
                  <c:v>6.432777777777777</c:v>
                </c:pt>
                <c:pt idx="773">
                  <c:v>6.4411111111111108</c:v>
                </c:pt>
                <c:pt idx="774">
                  <c:v>6.4494444444444436</c:v>
                </c:pt>
                <c:pt idx="775">
                  <c:v>6.4577777777777774</c:v>
                </c:pt>
                <c:pt idx="776">
                  <c:v>6.4661111111111103</c:v>
                </c:pt>
                <c:pt idx="777">
                  <c:v>6.474444444444444</c:v>
                </c:pt>
                <c:pt idx="778">
                  <c:v>6.4827777777777778</c:v>
                </c:pt>
                <c:pt idx="779">
                  <c:v>6.4911111111111106</c:v>
                </c:pt>
                <c:pt idx="780">
                  <c:v>6.4994444444444444</c:v>
                </c:pt>
                <c:pt idx="781">
                  <c:v>6.5077777777777772</c:v>
                </c:pt>
                <c:pt idx="782">
                  <c:v>6.516111111111111</c:v>
                </c:pt>
                <c:pt idx="783">
                  <c:v>6.5244444444444438</c:v>
                </c:pt>
                <c:pt idx="784">
                  <c:v>6.5327777777777776</c:v>
                </c:pt>
                <c:pt idx="785">
                  <c:v>6.5411111111111104</c:v>
                </c:pt>
                <c:pt idx="786">
                  <c:v>6.5494444444444442</c:v>
                </c:pt>
                <c:pt idx="787">
                  <c:v>6.557777777777777</c:v>
                </c:pt>
                <c:pt idx="788">
                  <c:v>6.5661111111111108</c:v>
                </c:pt>
                <c:pt idx="789">
                  <c:v>6.5744444444444436</c:v>
                </c:pt>
                <c:pt idx="790">
                  <c:v>6.5827777777777774</c:v>
                </c:pt>
                <c:pt idx="791">
                  <c:v>6.5911111111111103</c:v>
                </c:pt>
                <c:pt idx="792">
                  <c:v>6.599444444444444</c:v>
                </c:pt>
                <c:pt idx="793">
                  <c:v>6.6077777777777778</c:v>
                </c:pt>
                <c:pt idx="794">
                  <c:v>6.6161111111111106</c:v>
                </c:pt>
                <c:pt idx="795">
                  <c:v>6.6244444444444444</c:v>
                </c:pt>
                <c:pt idx="796">
                  <c:v>6.6327777777777772</c:v>
                </c:pt>
                <c:pt idx="797">
                  <c:v>6.641111111111111</c:v>
                </c:pt>
                <c:pt idx="798">
                  <c:v>6.6494444444444438</c:v>
                </c:pt>
                <c:pt idx="799">
                  <c:v>6.6577777777777776</c:v>
                </c:pt>
                <c:pt idx="800">
                  <c:v>6.6661111111111104</c:v>
                </c:pt>
                <c:pt idx="801">
                  <c:v>6.6744444444444442</c:v>
                </c:pt>
                <c:pt idx="802">
                  <c:v>6.682777777777777</c:v>
                </c:pt>
                <c:pt idx="803">
                  <c:v>6.6911111111111108</c:v>
                </c:pt>
                <c:pt idx="804">
                  <c:v>6.6994444444444436</c:v>
                </c:pt>
                <c:pt idx="805">
                  <c:v>6.7077777777777774</c:v>
                </c:pt>
                <c:pt idx="806">
                  <c:v>6.7161111111111103</c:v>
                </c:pt>
                <c:pt idx="807">
                  <c:v>6.724444444444444</c:v>
                </c:pt>
                <c:pt idx="808">
                  <c:v>6.7327777777777778</c:v>
                </c:pt>
                <c:pt idx="809">
                  <c:v>6.7411111111111106</c:v>
                </c:pt>
                <c:pt idx="810">
                  <c:v>6.7494444444444444</c:v>
                </c:pt>
                <c:pt idx="811">
                  <c:v>6.7577777777777772</c:v>
                </c:pt>
                <c:pt idx="812">
                  <c:v>6.766111111111111</c:v>
                </c:pt>
                <c:pt idx="813">
                  <c:v>6.7744444444444438</c:v>
                </c:pt>
                <c:pt idx="814">
                  <c:v>6.7827777777777776</c:v>
                </c:pt>
                <c:pt idx="815">
                  <c:v>6.7911111111111104</c:v>
                </c:pt>
                <c:pt idx="816">
                  <c:v>6.7994444444444442</c:v>
                </c:pt>
                <c:pt idx="817">
                  <c:v>6.807777777777777</c:v>
                </c:pt>
                <c:pt idx="818">
                  <c:v>6.8161111111111108</c:v>
                </c:pt>
                <c:pt idx="819">
                  <c:v>6.8244444444444436</c:v>
                </c:pt>
                <c:pt idx="820">
                  <c:v>6.8327777777777774</c:v>
                </c:pt>
                <c:pt idx="821">
                  <c:v>6.8411111111111103</c:v>
                </c:pt>
                <c:pt idx="822">
                  <c:v>6.849444444444444</c:v>
                </c:pt>
                <c:pt idx="823">
                  <c:v>6.8577777777777778</c:v>
                </c:pt>
                <c:pt idx="824">
                  <c:v>6.8661111111111106</c:v>
                </c:pt>
                <c:pt idx="825">
                  <c:v>6.8744444444444444</c:v>
                </c:pt>
                <c:pt idx="826">
                  <c:v>6.8827777777777772</c:v>
                </c:pt>
                <c:pt idx="827">
                  <c:v>6.891111111111111</c:v>
                </c:pt>
                <c:pt idx="828">
                  <c:v>6.8994444444444438</c:v>
                </c:pt>
                <c:pt idx="829">
                  <c:v>6.9077777777777776</c:v>
                </c:pt>
                <c:pt idx="830">
                  <c:v>6.9161111111111104</c:v>
                </c:pt>
                <c:pt idx="831">
                  <c:v>6.9244444444444442</c:v>
                </c:pt>
                <c:pt idx="832">
                  <c:v>6.932777777777777</c:v>
                </c:pt>
                <c:pt idx="833">
                  <c:v>6.9411111111111108</c:v>
                </c:pt>
                <c:pt idx="834">
                  <c:v>6.9494444444444436</c:v>
                </c:pt>
                <c:pt idx="835">
                  <c:v>6.9577777777777774</c:v>
                </c:pt>
                <c:pt idx="836">
                  <c:v>6.9661111111111103</c:v>
                </c:pt>
                <c:pt idx="837">
                  <c:v>6.974444444444444</c:v>
                </c:pt>
                <c:pt idx="838">
                  <c:v>6.9827777777777778</c:v>
                </c:pt>
                <c:pt idx="839">
                  <c:v>6.9911111111111106</c:v>
                </c:pt>
                <c:pt idx="840">
                  <c:v>6.9994444444444444</c:v>
                </c:pt>
                <c:pt idx="841">
                  <c:v>7.0077777777777772</c:v>
                </c:pt>
                <c:pt idx="842">
                  <c:v>7.016111111111111</c:v>
                </c:pt>
                <c:pt idx="843">
                  <c:v>7.0244444444444438</c:v>
                </c:pt>
                <c:pt idx="844">
                  <c:v>7.0327777777777776</c:v>
                </c:pt>
                <c:pt idx="845">
                  <c:v>7.0411111111111104</c:v>
                </c:pt>
                <c:pt idx="846">
                  <c:v>7.0494444444444442</c:v>
                </c:pt>
                <c:pt idx="847">
                  <c:v>7.057777777777777</c:v>
                </c:pt>
                <c:pt idx="848">
                  <c:v>7.0661111111111108</c:v>
                </c:pt>
                <c:pt idx="849">
                  <c:v>7.0744444444444436</c:v>
                </c:pt>
                <c:pt idx="850">
                  <c:v>7.0827777777777774</c:v>
                </c:pt>
                <c:pt idx="851">
                  <c:v>7.0911111111111103</c:v>
                </c:pt>
                <c:pt idx="852">
                  <c:v>7.099444444444444</c:v>
                </c:pt>
                <c:pt idx="853">
                  <c:v>7.1077777777777778</c:v>
                </c:pt>
                <c:pt idx="854">
                  <c:v>7.1161111111111106</c:v>
                </c:pt>
                <c:pt idx="855">
                  <c:v>7.1244444444444444</c:v>
                </c:pt>
                <c:pt idx="856">
                  <c:v>7.1327777777777772</c:v>
                </c:pt>
                <c:pt idx="857">
                  <c:v>7.141111111111111</c:v>
                </c:pt>
                <c:pt idx="858">
                  <c:v>7.1494444444444438</c:v>
                </c:pt>
                <c:pt idx="859">
                  <c:v>7.1577777777777776</c:v>
                </c:pt>
                <c:pt idx="860">
                  <c:v>7.1661111111111104</c:v>
                </c:pt>
                <c:pt idx="861">
                  <c:v>7.1744444444444442</c:v>
                </c:pt>
                <c:pt idx="862">
                  <c:v>7.182777777777777</c:v>
                </c:pt>
                <c:pt idx="863">
                  <c:v>7.1911111111111108</c:v>
                </c:pt>
                <c:pt idx="864">
                  <c:v>7.1994444444444436</c:v>
                </c:pt>
                <c:pt idx="865">
                  <c:v>7.2077777777777774</c:v>
                </c:pt>
                <c:pt idx="866">
                  <c:v>7.2161111111111103</c:v>
                </c:pt>
                <c:pt idx="867">
                  <c:v>7.224444444444444</c:v>
                </c:pt>
                <c:pt idx="868">
                  <c:v>7.2327777777777778</c:v>
                </c:pt>
                <c:pt idx="869">
                  <c:v>7.2411111111111106</c:v>
                </c:pt>
                <c:pt idx="870">
                  <c:v>7.2494444444444444</c:v>
                </c:pt>
                <c:pt idx="871">
                  <c:v>7.2577777777777772</c:v>
                </c:pt>
                <c:pt idx="872">
                  <c:v>7.266111111111111</c:v>
                </c:pt>
                <c:pt idx="873">
                  <c:v>7.2744444444444438</c:v>
                </c:pt>
                <c:pt idx="874">
                  <c:v>7.2827777777777776</c:v>
                </c:pt>
                <c:pt idx="875">
                  <c:v>7.2911111111111104</c:v>
                </c:pt>
                <c:pt idx="876">
                  <c:v>7.2994444444444442</c:v>
                </c:pt>
                <c:pt idx="877">
                  <c:v>7.307777777777777</c:v>
                </c:pt>
                <c:pt idx="878">
                  <c:v>7.3161111111111108</c:v>
                </c:pt>
                <c:pt idx="879">
                  <c:v>7.3244444444444436</c:v>
                </c:pt>
                <c:pt idx="880">
                  <c:v>7.3327777777777774</c:v>
                </c:pt>
                <c:pt idx="881">
                  <c:v>7.3411111111111103</c:v>
                </c:pt>
                <c:pt idx="882">
                  <c:v>7.349444444444444</c:v>
                </c:pt>
                <c:pt idx="883">
                  <c:v>7.3577777777777778</c:v>
                </c:pt>
                <c:pt idx="884">
                  <c:v>7.3661111111111106</c:v>
                </c:pt>
                <c:pt idx="885">
                  <c:v>7.3744444444444444</c:v>
                </c:pt>
                <c:pt idx="886">
                  <c:v>7.3827777777777772</c:v>
                </c:pt>
                <c:pt idx="887">
                  <c:v>7.391111111111111</c:v>
                </c:pt>
                <c:pt idx="888">
                  <c:v>7.3994444444444438</c:v>
                </c:pt>
                <c:pt idx="889">
                  <c:v>7.4077777777777776</c:v>
                </c:pt>
                <c:pt idx="890">
                  <c:v>7.4161111111111104</c:v>
                </c:pt>
                <c:pt idx="891">
                  <c:v>7.4244444444444442</c:v>
                </c:pt>
                <c:pt idx="892">
                  <c:v>7.432777777777777</c:v>
                </c:pt>
                <c:pt idx="893">
                  <c:v>7.4411111111111108</c:v>
                </c:pt>
                <c:pt idx="894">
                  <c:v>7.4494444444444436</c:v>
                </c:pt>
                <c:pt idx="895">
                  <c:v>7.4577777777777774</c:v>
                </c:pt>
                <c:pt idx="896">
                  <c:v>7.4661111111111103</c:v>
                </c:pt>
                <c:pt idx="897">
                  <c:v>7.474444444444444</c:v>
                </c:pt>
                <c:pt idx="898">
                  <c:v>7.4827777777777778</c:v>
                </c:pt>
                <c:pt idx="899">
                  <c:v>7.4911111111111106</c:v>
                </c:pt>
                <c:pt idx="900">
                  <c:v>7.4994444444444444</c:v>
                </c:pt>
                <c:pt idx="901">
                  <c:v>7.5077777777777772</c:v>
                </c:pt>
                <c:pt idx="902">
                  <c:v>7.516111111111111</c:v>
                </c:pt>
                <c:pt idx="903">
                  <c:v>7.5244444444444438</c:v>
                </c:pt>
                <c:pt idx="904">
                  <c:v>7.5327777777777776</c:v>
                </c:pt>
                <c:pt idx="905">
                  <c:v>7.5411111111111104</c:v>
                </c:pt>
                <c:pt idx="906">
                  <c:v>7.5494444444444442</c:v>
                </c:pt>
                <c:pt idx="907">
                  <c:v>7.557777777777777</c:v>
                </c:pt>
                <c:pt idx="908">
                  <c:v>7.5661111111111108</c:v>
                </c:pt>
                <c:pt idx="909">
                  <c:v>7.5744444444444436</c:v>
                </c:pt>
                <c:pt idx="910">
                  <c:v>7.5827777777777774</c:v>
                </c:pt>
                <c:pt idx="911">
                  <c:v>7.5911111111111103</c:v>
                </c:pt>
                <c:pt idx="912">
                  <c:v>7.599444444444444</c:v>
                </c:pt>
                <c:pt idx="913">
                  <c:v>7.6077777777777778</c:v>
                </c:pt>
                <c:pt idx="914">
                  <c:v>7.6161111111111106</c:v>
                </c:pt>
                <c:pt idx="915">
                  <c:v>7.6244444444444444</c:v>
                </c:pt>
                <c:pt idx="916">
                  <c:v>7.6327777777777772</c:v>
                </c:pt>
                <c:pt idx="917">
                  <c:v>7.641111111111111</c:v>
                </c:pt>
                <c:pt idx="918">
                  <c:v>7.6494444444444438</c:v>
                </c:pt>
                <c:pt idx="919">
                  <c:v>7.6577777777777776</c:v>
                </c:pt>
                <c:pt idx="920">
                  <c:v>7.6661111111111104</c:v>
                </c:pt>
                <c:pt idx="921">
                  <c:v>7.6744444444444442</c:v>
                </c:pt>
                <c:pt idx="922">
                  <c:v>7.682777777777777</c:v>
                </c:pt>
                <c:pt idx="923">
                  <c:v>7.6911111111111108</c:v>
                </c:pt>
                <c:pt idx="924">
                  <c:v>7.6994444444444436</c:v>
                </c:pt>
                <c:pt idx="925">
                  <c:v>7.7077777777777774</c:v>
                </c:pt>
                <c:pt idx="926">
                  <c:v>7.7161111111111103</c:v>
                </c:pt>
                <c:pt idx="927">
                  <c:v>7.724444444444444</c:v>
                </c:pt>
                <c:pt idx="928">
                  <c:v>7.7327777777777778</c:v>
                </c:pt>
                <c:pt idx="929">
                  <c:v>7.7411111111111106</c:v>
                </c:pt>
                <c:pt idx="930">
                  <c:v>7.7494444444444444</c:v>
                </c:pt>
                <c:pt idx="931">
                  <c:v>7.7577777777777772</c:v>
                </c:pt>
                <c:pt idx="932">
                  <c:v>7.766111111111111</c:v>
                </c:pt>
                <c:pt idx="933">
                  <c:v>7.7744444444444438</c:v>
                </c:pt>
                <c:pt idx="934">
                  <c:v>7.7827777777777776</c:v>
                </c:pt>
                <c:pt idx="935">
                  <c:v>7.7911111111111104</c:v>
                </c:pt>
                <c:pt idx="936">
                  <c:v>7.7994444444444442</c:v>
                </c:pt>
                <c:pt idx="937">
                  <c:v>7.807777777777777</c:v>
                </c:pt>
                <c:pt idx="938">
                  <c:v>7.8161111111111108</c:v>
                </c:pt>
                <c:pt idx="939">
                  <c:v>7.8244444444444436</c:v>
                </c:pt>
                <c:pt idx="940">
                  <c:v>7.8327777777777774</c:v>
                </c:pt>
                <c:pt idx="941">
                  <c:v>7.8411111111111103</c:v>
                </c:pt>
                <c:pt idx="942">
                  <c:v>7.849444444444444</c:v>
                </c:pt>
                <c:pt idx="943">
                  <c:v>7.8577777777777778</c:v>
                </c:pt>
                <c:pt idx="944">
                  <c:v>7.8661111111111106</c:v>
                </c:pt>
                <c:pt idx="945">
                  <c:v>7.8744444444444444</c:v>
                </c:pt>
                <c:pt idx="946">
                  <c:v>7.8827777777777772</c:v>
                </c:pt>
                <c:pt idx="947">
                  <c:v>7.891111111111111</c:v>
                </c:pt>
                <c:pt idx="948">
                  <c:v>7.8994444444444438</c:v>
                </c:pt>
                <c:pt idx="949">
                  <c:v>7.9077777777777776</c:v>
                </c:pt>
                <c:pt idx="950">
                  <c:v>7.9161111111111104</c:v>
                </c:pt>
                <c:pt idx="951">
                  <c:v>7.9244444444444442</c:v>
                </c:pt>
                <c:pt idx="952">
                  <c:v>7.932777777777777</c:v>
                </c:pt>
                <c:pt idx="953">
                  <c:v>7.9411111111111108</c:v>
                </c:pt>
                <c:pt idx="954">
                  <c:v>7.9494444444444436</c:v>
                </c:pt>
                <c:pt idx="955">
                  <c:v>7.9577777777777774</c:v>
                </c:pt>
                <c:pt idx="956">
                  <c:v>7.9661111111111103</c:v>
                </c:pt>
                <c:pt idx="957">
                  <c:v>7.974444444444444</c:v>
                </c:pt>
                <c:pt idx="958">
                  <c:v>7.9827777777777778</c:v>
                </c:pt>
                <c:pt idx="959">
                  <c:v>7.9911111111111106</c:v>
                </c:pt>
                <c:pt idx="960">
                  <c:v>7.9994444444444444</c:v>
                </c:pt>
                <c:pt idx="961">
                  <c:v>8.0077777777777772</c:v>
                </c:pt>
                <c:pt idx="962">
                  <c:v>8.0161111111111101</c:v>
                </c:pt>
                <c:pt idx="963">
                  <c:v>8.0244444444444447</c:v>
                </c:pt>
                <c:pt idx="964">
                  <c:v>8.0327777777777776</c:v>
                </c:pt>
                <c:pt idx="965">
                  <c:v>8.0411111111111104</c:v>
                </c:pt>
                <c:pt idx="966">
                  <c:v>8.0494444444444433</c:v>
                </c:pt>
                <c:pt idx="967">
                  <c:v>8.0577777777777779</c:v>
                </c:pt>
                <c:pt idx="968">
                  <c:v>8.0661111111111108</c:v>
                </c:pt>
                <c:pt idx="969">
                  <c:v>8.0744444444444436</c:v>
                </c:pt>
                <c:pt idx="970">
                  <c:v>8.0827777777777765</c:v>
                </c:pt>
                <c:pt idx="971">
                  <c:v>8.0911111111111111</c:v>
                </c:pt>
                <c:pt idx="972">
                  <c:v>8.099444444444444</c:v>
                </c:pt>
                <c:pt idx="973">
                  <c:v>8.1077777777777769</c:v>
                </c:pt>
                <c:pt idx="974">
                  <c:v>8.1161111111111115</c:v>
                </c:pt>
                <c:pt idx="975">
                  <c:v>8.1244444444444444</c:v>
                </c:pt>
                <c:pt idx="976">
                  <c:v>8.1327777777777772</c:v>
                </c:pt>
                <c:pt idx="977">
                  <c:v>8.1411111111111101</c:v>
                </c:pt>
                <c:pt idx="978">
                  <c:v>8.1494444444444447</c:v>
                </c:pt>
                <c:pt idx="979">
                  <c:v>8.1577777777777776</c:v>
                </c:pt>
                <c:pt idx="980">
                  <c:v>8.1661111111111104</c:v>
                </c:pt>
                <c:pt idx="981">
                  <c:v>8.1744444444444433</c:v>
                </c:pt>
                <c:pt idx="982">
                  <c:v>8.1827777777777779</c:v>
                </c:pt>
                <c:pt idx="983">
                  <c:v>8.1911111111111108</c:v>
                </c:pt>
                <c:pt idx="984">
                  <c:v>8.1994444444444436</c:v>
                </c:pt>
                <c:pt idx="985">
                  <c:v>8.2077777777777765</c:v>
                </c:pt>
                <c:pt idx="986">
                  <c:v>8.2161111111111111</c:v>
                </c:pt>
                <c:pt idx="987">
                  <c:v>8.224444444444444</c:v>
                </c:pt>
                <c:pt idx="988">
                  <c:v>8.2327777777777769</c:v>
                </c:pt>
                <c:pt idx="989">
                  <c:v>8.2411111111111115</c:v>
                </c:pt>
                <c:pt idx="990">
                  <c:v>8.2494444444444444</c:v>
                </c:pt>
                <c:pt idx="991">
                  <c:v>8.2577777777777772</c:v>
                </c:pt>
                <c:pt idx="992">
                  <c:v>8.2661111111111101</c:v>
                </c:pt>
                <c:pt idx="993">
                  <c:v>8.2744444444444447</c:v>
                </c:pt>
                <c:pt idx="994">
                  <c:v>8.2827777777777776</c:v>
                </c:pt>
                <c:pt idx="995">
                  <c:v>8.2911111111111104</c:v>
                </c:pt>
                <c:pt idx="996">
                  <c:v>8.2994444444444433</c:v>
                </c:pt>
                <c:pt idx="997">
                  <c:v>8.3077777777777779</c:v>
                </c:pt>
                <c:pt idx="998">
                  <c:v>8.3161111111111108</c:v>
                </c:pt>
                <c:pt idx="999">
                  <c:v>8.3244444444444436</c:v>
                </c:pt>
                <c:pt idx="1000">
                  <c:v>8.3327777777777765</c:v>
                </c:pt>
                <c:pt idx="1001">
                  <c:v>8.3411111111111111</c:v>
                </c:pt>
                <c:pt idx="1002">
                  <c:v>8.349444444444444</c:v>
                </c:pt>
                <c:pt idx="1003">
                  <c:v>8.3577777777777769</c:v>
                </c:pt>
                <c:pt idx="1004">
                  <c:v>8.3661111111111115</c:v>
                </c:pt>
                <c:pt idx="1005">
                  <c:v>8.3744444444444444</c:v>
                </c:pt>
                <c:pt idx="1006">
                  <c:v>8.3827777777777772</c:v>
                </c:pt>
                <c:pt idx="1007">
                  <c:v>8.3911111111111101</c:v>
                </c:pt>
                <c:pt idx="1008">
                  <c:v>8.3994444444444447</c:v>
                </c:pt>
                <c:pt idx="1009">
                  <c:v>8.4077777777777776</c:v>
                </c:pt>
                <c:pt idx="1010">
                  <c:v>8.4161111111111104</c:v>
                </c:pt>
                <c:pt idx="1011">
                  <c:v>8.4244444444444433</c:v>
                </c:pt>
                <c:pt idx="1012">
                  <c:v>8.4327777777777779</c:v>
                </c:pt>
                <c:pt idx="1013">
                  <c:v>8.4411111111111108</c:v>
                </c:pt>
                <c:pt idx="1014">
                  <c:v>8.4494444444444436</c:v>
                </c:pt>
                <c:pt idx="1015">
                  <c:v>8.4577777777777765</c:v>
                </c:pt>
                <c:pt idx="1016">
                  <c:v>8.4661111111111111</c:v>
                </c:pt>
                <c:pt idx="1017">
                  <c:v>8.474444444444444</c:v>
                </c:pt>
                <c:pt idx="1018">
                  <c:v>8.4827777777777769</c:v>
                </c:pt>
                <c:pt idx="1019">
                  <c:v>8.4911111111111115</c:v>
                </c:pt>
                <c:pt idx="1020">
                  <c:v>8.4994444444444444</c:v>
                </c:pt>
                <c:pt idx="1021">
                  <c:v>8.5077777777777772</c:v>
                </c:pt>
                <c:pt idx="1022">
                  <c:v>8.5161111111111101</c:v>
                </c:pt>
                <c:pt idx="1023">
                  <c:v>8.5244444444444447</c:v>
                </c:pt>
                <c:pt idx="1024">
                  <c:v>8.5327777777777776</c:v>
                </c:pt>
                <c:pt idx="1025">
                  <c:v>8.5411111111111122</c:v>
                </c:pt>
                <c:pt idx="1026">
                  <c:v>8.5494444444444451</c:v>
                </c:pt>
                <c:pt idx="1027">
                  <c:v>8.5577777777777779</c:v>
                </c:pt>
                <c:pt idx="1028">
                  <c:v>8.5661111111111108</c:v>
                </c:pt>
                <c:pt idx="1029">
                  <c:v>8.5744444444444454</c:v>
                </c:pt>
                <c:pt idx="1030">
                  <c:v>8.5827777777777783</c:v>
                </c:pt>
                <c:pt idx="1031">
                  <c:v>8.5911111111111111</c:v>
                </c:pt>
                <c:pt idx="1032">
                  <c:v>8.5994444444444458</c:v>
                </c:pt>
                <c:pt idx="1033">
                  <c:v>8.6077777777777786</c:v>
                </c:pt>
                <c:pt idx="1034">
                  <c:v>8.6161111111111115</c:v>
                </c:pt>
                <c:pt idx="1035">
                  <c:v>8.6244444444444444</c:v>
                </c:pt>
                <c:pt idx="1036">
                  <c:v>8.632777777777779</c:v>
                </c:pt>
                <c:pt idx="1037">
                  <c:v>8.6411111111111119</c:v>
                </c:pt>
                <c:pt idx="1038">
                  <c:v>8.6494444444444447</c:v>
                </c:pt>
                <c:pt idx="1039">
                  <c:v>8.6577777777777776</c:v>
                </c:pt>
                <c:pt idx="1040">
                  <c:v>8.6661111111111122</c:v>
                </c:pt>
                <c:pt idx="1041">
                  <c:v>8.6744444444444451</c:v>
                </c:pt>
                <c:pt idx="1042">
                  <c:v>8.6827777777777779</c:v>
                </c:pt>
                <c:pt idx="1043">
                  <c:v>8.6911111111111108</c:v>
                </c:pt>
                <c:pt idx="1044">
                  <c:v>8.6994444444444454</c:v>
                </c:pt>
                <c:pt idx="1045">
                  <c:v>8.7077777777777783</c:v>
                </c:pt>
                <c:pt idx="1046">
                  <c:v>8.7161111111111111</c:v>
                </c:pt>
                <c:pt idx="1047">
                  <c:v>8.7244444444444458</c:v>
                </c:pt>
                <c:pt idx="1048">
                  <c:v>8.7327777777777786</c:v>
                </c:pt>
                <c:pt idx="1049">
                  <c:v>8.7411111111111115</c:v>
                </c:pt>
                <c:pt idx="1050">
                  <c:v>8.7494444444444444</c:v>
                </c:pt>
                <c:pt idx="1051">
                  <c:v>8.757777777777779</c:v>
                </c:pt>
                <c:pt idx="1052">
                  <c:v>8.7661111111111119</c:v>
                </c:pt>
                <c:pt idx="1053">
                  <c:v>8.7744444444444447</c:v>
                </c:pt>
                <c:pt idx="1054">
                  <c:v>8.7827777777777776</c:v>
                </c:pt>
                <c:pt idx="1055">
                  <c:v>8.7911111111111122</c:v>
                </c:pt>
                <c:pt idx="1056">
                  <c:v>8.7994444444444451</c:v>
                </c:pt>
                <c:pt idx="1057">
                  <c:v>8.8077777777777779</c:v>
                </c:pt>
                <c:pt idx="1058">
                  <c:v>8.8161111111111108</c:v>
                </c:pt>
                <c:pt idx="1059">
                  <c:v>8.8244444444444454</c:v>
                </c:pt>
                <c:pt idx="1060">
                  <c:v>8.8327777777777783</c:v>
                </c:pt>
                <c:pt idx="1061">
                  <c:v>8.8411111111111111</c:v>
                </c:pt>
                <c:pt idx="1062">
                  <c:v>8.8494444444444458</c:v>
                </c:pt>
                <c:pt idx="1063">
                  <c:v>8.8577777777777786</c:v>
                </c:pt>
                <c:pt idx="1064">
                  <c:v>8.8661111111111115</c:v>
                </c:pt>
                <c:pt idx="1065">
                  <c:v>8.8744444444444444</c:v>
                </c:pt>
                <c:pt idx="1066">
                  <c:v>8.882777777777779</c:v>
                </c:pt>
                <c:pt idx="1067">
                  <c:v>8.8911111111111119</c:v>
                </c:pt>
                <c:pt idx="1068">
                  <c:v>8.8994444444444447</c:v>
                </c:pt>
                <c:pt idx="1069">
                  <c:v>8.9077777777777776</c:v>
                </c:pt>
                <c:pt idx="1070">
                  <c:v>8.9161111111111122</c:v>
                </c:pt>
                <c:pt idx="1071">
                  <c:v>8.9244444444444451</c:v>
                </c:pt>
                <c:pt idx="1072">
                  <c:v>8.9327777777777779</c:v>
                </c:pt>
                <c:pt idx="1073">
                  <c:v>8.9411111111111108</c:v>
                </c:pt>
                <c:pt idx="1074">
                  <c:v>8.9494444444444454</c:v>
                </c:pt>
                <c:pt idx="1075">
                  <c:v>8.9577777777777783</c:v>
                </c:pt>
                <c:pt idx="1076">
                  <c:v>8.9661111111111111</c:v>
                </c:pt>
                <c:pt idx="1077">
                  <c:v>8.9744444444444458</c:v>
                </c:pt>
                <c:pt idx="1078">
                  <c:v>8.9827777777777786</c:v>
                </c:pt>
                <c:pt idx="1079">
                  <c:v>8.9911111111111115</c:v>
                </c:pt>
                <c:pt idx="1080">
                  <c:v>8.9994444444444444</c:v>
                </c:pt>
                <c:pt idx="1081">
                  <c:v>9.007777777777779</c:v>
                </c:pt>
                <c:pt idx="1082">
                  <c:v>9.0161111111111119</c:v>
                </c:pt>
                <c:pt idx="1083">
                  <c:v>9.0244444444444447</c:v>
                </c:pt>
                <c:pt idx="1084">
                  <c:v>9.0327777777777776</c:v>
                </c:pt>
                <c:pt idx="1085">
                  <c:v>9.0411111111111122</c:v>
                </c:pt>
                <c:pt idx="1086">
                  <c:v>9.0494444444444451</c:v>
                </c:pt>
                <c:pt idx="1087">
                  <c:v>9.0577777777777779</c:v>
                </c:pt>
                <c:pt idx="1088">
                  <c:v>9.0661111111111108</c:v>
                </c:pt>
                <c:pt idx="1089">
                  <c:v>9.0744444444444454</c:v>
                </c:pt>
                <c:pt idx="1090">
                  <c:v>9.0827777777777783</c:v>
                </c:pt>
                <c:pt idx="1091">
                  <c:v>9.0911111111111111</c:v>
                </c:pt>
                <c:pt idx="1092">
                  <c:v>9.0994444444444458</c:v>
                </c:pt>
                <c:pt idx="1093">
                  <c:v>9.1077777777777786</c:v>
                </c:pt>
                <c:pt idx="1094">
                  <c:v>9.1161111111111115</c:v>
                </c:pt>
                <c:pt idx="1095">
                  <c:v>9.1244444444444444</c:v>
                </c:pt>
                <c:pt idx="1096">
                  <c:v>9.132777777777779</c:v>
                </c:pt>
                <c:pt idx="1097">
                  <c:v>9.1411111111111119</c:v>
                </c:pt>
                <c:pt idx="1098">
                  <c:v>9.1494444444444447</c:v>
                </c:pt>
                <c:pt idx="1099">
                  <c:v>9.1577777777777776</c:v>
                </c:pt>
                <c:pt idx="1100">
                  <c:v>9.1661111111111122</c:v>
                </c:pt>
                <c:pt idx="1101">
                  <c:v>9.1744444444444451</c:v>
                </c:pt>
                <c:pt idx="1102">
                  <c:v>9.1827777777777779</c:v>
                </c:pt>
                <c:pt idx="1103">
                  <c:v>9.1911111111111108</c:v>
                </c:pt>
                <c:pt idx="1104">
                  <c:v>9.1994444444444454</c:v>
                </c:pt>
                <c:pt idx="1105">
                  <c:v>9.2077777777777783</c:v>
                </c:pt>
                <c:pt idx="1106">
                  <c:v>9.2161111111111111</c:v>
                </c:pt>
                <c:pt idx="1107">
                  <c:v>9.2244444444444458</c:v>
                </c:pt>
                <c:pt idx="1108">
                  <c:v>9.2327777777777786</c:v>
                </c:pt>
                <c:pt idx="1109">
                  <c:v>9.2411111111111115</c:v>
                </c:pt>
                <c:pt idx="1110">
                  <c:v>9.2494444444444444</c:v>
                </c:pt>
                <c:pt idx="1111">
                  <c:v>9.257777777777779</c:v>
                </c:pt>
                <c:pt idx="1112">
                  <c:v>9.2661111111111119</c:v>
                </c:pt>
                <c:pt idx="1113">
                  <c:v>9.2744444444444447</c:v>
                </c:pt>
                <c:pt idx="1114">
                  <c:v>9.2827777777777776</c:v>
                </c:pt>
                <c:pt idx="1115">
                  <c:v>9.2911111111111122</c:v>
                </c:pt>
                <c:pt idx="1116">
                  <c:v>9.2994444444444451</c:v>
                </c:pt>
                <c:pt idx="1117">
                  <c:v>9.3077777777777779</c:v>
                </c:pt>
                <c:pt idx="1118">
                  <c:v>9.3161111111111108</c:v>
                </c:pt>
                <c:pt idx="1119">
                  <c:v>9.3244444444444454</c:v>
                </c:pt>
                <c:pt idx="1120">
                  <c:v>9.3327777777777783</c:v>
                </c:pt>
                <c:pt idx="1121">
                  <c:v>9.3411111111111111</c:v>
                </c:pt>
                <c:pt idx="1122">
                  <c:v>9.3494444444444458</c:v>
                </c:pt>
                <c:pt idx="1123">
                  <c:v>9.3577777777777786</c:v>
                </c:pt>
                <c:pt idx="1124">
                  <c:v>9.3661111111111115</c:v>
                </c:pt>
                <c:pt idx="1125">
                  <c:v>9.3744444444444444</c:v>
                </c:pt>
                <c:pt idx="1126">
                  <c:v>9.382777777777779</c:v>
                </c:pt>
                <c:pt idx="1127">
                  <c:v>9.3911111111111119</c:v>
                </c:pt>
                <c:pt idx="1128">
                  <c:v>9.3994444444444447</c:v>
                </c:pt>
                <c:pt idx="1129">
                  <c:v>9.4077777777777776</c:v>
                </c:pt>
                <c:pt idx="1130">
                  <c:v>9.4161111111111122</c:v>
                </c:pt>
                <c:pt idx="1131">
                  <c:v>9.4244444444444451</c:v>
                </c:pt>
                <c:pt idx="1132">
                  <c:v>9.4327777777777779</c:v>
                </c:pt>
                <c:pt idx="1133">
                  <c:v>9.4411111111111108</c:v>
                </c:pt>
                <c:pt idx="1134">
                  <c:v>9.4494444444444454</c:v>
                </c:pt>
                <c:pt idx="1135">
                  <c:v>9.4577777777777783</c:v>
                </c:pt>
                <c:pt idx="1136">
                  <c:v>9.4661111111111111</c:v>
                </c:pt>
                <c:pt idx="1137">
                  <c:v>9.4744444444444458</c:v>
                </c:pt>
                <c:pt idx="1138">
                  <c:v>9.4827777777777786</c:v>
                </c:pt>
                <c:pt idx="1139">
                  <c:v>9.4911111111111115</c:v>
                </c:pt>
                <c:pt idx="1140">
                  <c:v>9.4994444444444444</c:v>
                </c:pt>
                <c:pt idx="1141">
                  <c:v>9.507777777777779</c:v>
                </c:pt>
                <c:pt idx="1142">
                  <c:v>9.5161111111111119</c:v>
                </c:pt>
                <c:pt idx="1143">
                  <c:v>9.5244444444444447</c:v>
                </c:pt>
                <c:pt idx="1144">
                  <c:v>9.5327777777777776</c:v>
                </c:pt>
                <c:pt idx="1145">
                  <c:v>9.5411111111111122</c:v>
                </c:pt>
                <c:pt idx="1146">
                  <c:v>9.5494444444444451</c:v>
                </c:pt>
                <c:pt idx="1147">
                  <c:v>9.5577777777777779</c:v>
                </c:pt>
                <c:pt idx="1148">
                  <c:v>9.5661111111111108</c:v>
                </c:pt>
                <c:pt idx="1149">
                  <c:v>9.5744444444444454</c:v>
                </c:pt>
                <c:pt idx="1150">
                  <c:v>9.5827777777777783</c:v>
                </c:pt>
                <c:pt idx="1151">
                  <c:v>9.5911111111111111</c:v>
                </c:pt>
                <c:pt idx="1152">
                  <c:v>9.5991666666666671</c:v>
                </c:pt>
                <c:pt idx="1153">
                  <c:v>9.6077777777777786</c:v>
                </c:pt>
                <c:pt idx="1154">
                  <c:v>9.6161111111111115</c:v>
                </c:pt>
                <c:pt idx="1155">
                  <c:v>9.6244444444444444</c:v>
                </c:pt>
                <c:pt idx="1156">
                  <c:v>9.632777777777779</c:v>
                </c:pt>
                <c:pt idx="1157">
                  <c:v>9.6408333333333349</c:v>
                </c:pt>
                <c:pt idx="1158">
                  <c:v>9.6494444444444447</c:v>
                </c:pt>
                <c:pt idx="1159">
                  <c:v>9.6577777777777776</c:v>
                </c:pt>
                <c:pt idx="1160">
                  <c:v>9.6661111111111122</c:v>
                </c:pt>
                <c:pt idx="1161">
                  <c:v>9.6741666666666681</c:v>
                </c:pt>
                <c:pt idx="1162">
                  <c:v>9.682500000000001</c:v>
                </c:pt>
                <c:pt idx="1163">
                  <c:v>9.6911111111111108</c:v>
                </c:pt>
                <c:pt idx="1164">
                  <c:v>9.6994444444444454</c:v>
                </c:pt>
                <c:pt idx="1165">
                  <c:v>9.7077777777777783</c:v>
                </c:pt>
                <c:pt idx="1166">
                  <c:v>9.7158333333333342</c:v>
                </c:pt>
                <c:pt idx="1167">
                  <c:v>9.7241666666666671</c:v>
                </c:pt>
                <c:pt idx="1168">
                  <c:v>9.7327777777777786</c:v>
                </c:pt>
                <c:pt idx="1169">
                  <c:v>9.7411111111111115</c:v>
                </c:pt>
                <c:pt idx="1170">
                  <c:v>9.7491666666666674</c:v>
                </c:pt>
                <c:pt idx="1171">
                  <c:v>9.7575000000000003</c:v>
                </c:pt>
                <c:pt idx="1172">
                  <c:v>9.7658333333333349</c:v>
                </c:pt>
                <c:pt idx="1173">
                  <c:v>9.7744444444444447</c:v>
                </c:pt>
                <c:pt idx="1174">
                  <c:v>9.7827777777777776</c:v>
                </c:pt>
                <c:pt idx="1175">
                  <c:v>9.7908333333333335</c:v>
                </c:pt>
                <c:pt idx="1176">
                  <c:v>9.7991666666666681</c:v>
                </c:pt>
                <c:pt idx="1177">
                  <c:v>9.807500000000001</c:v>
                </c:pt>
                <c:pt idx="1178">
                  <c:v>9.8161111111111108</c:v>
                </c:pt>
                <c:pt idx="1179">
                  <c:v>9.8241666666666667</c:v>
                </c:pt>
                <c:pt idx="1180">
                  <c:v>9.8325000000000014</c:v>
                </c:pt>
                <c:pt idx="1181">
                  <c:v>9.8408333333333342</c:v>
                </c:pt>
                <c:pt idx="1182">
                  <c:v>9.8491666666666671</c:v>
                </c:pt>
                <c:pt idx="1183">
                  <c:v>9.8577777777777786</c:v>
                </c:pt>
                <c:pt idx="1184">
                  <c:v>9.8658333333333346</c:v>
                </c:pt>
                <c:pt idx="1185">
                  <c:v>9.8741666666666674</c:v>
                </c:pt>
                <c:pt idx="1186">
                  <c:v>9.8825000000000003</c:v>
                </c:pt>
                <c:pt idx="1187">
                  <c:v>9.8908333333333349</c:v>
                </c:pt>
                <c:pt idx="1188">
                  <c:v>9.8991666666666678</c:v>
                </c:pt>
                <c:pt idx="1189">
                  <c:v>9.9075000000000006</c:v>
                </c:pt>
                <c:pt idx="1190">
                  <c:v>9.9158333333333335</c:v>
                </c:pt>
                <c:pt idx="1191">
                  <c:v>9.9241666666666681</c:v>
                </c:pt>
                <c:pt idx="1192">
                  <c:v>9.932500000000001</c:v>
                </c:pt>
                <c:pt idx="1193">
                  <c:v>9.9408333333333339</c:v>
                </c:pt>
                <c:pt idx="1194">
                  <c:v>9.9491666666666667</c:v>
                </c:pt>
                <c:pt idx="1195">
                  <c:v>9.9575000000000014</c:v>
                </c:pt>
                <c:pt idx="1196">
                  <c:v>9.9658333333333342</c:v>
                </c:pt>
                <c:pt idx="1197">
                  <c:v>9.9741666666666671</c:v>
                </c:pt>
                <c:pt idx="1198">
                  <c:v>9.9824999999999999</c:v>
                </c:pt>
                <c:pt idx="1199">
                  <c:v>9.9908333333333346</c:v>
                </c:pt>
                <c:pt idx="1200">
                  <c:v>9.9991666666666674</c:v>
                </c:pt>
                <c:pt idx="1201">
                  <c:v>10.0075</c:v>
                </c:pt>
                <c:pt idx="1202">
                  <c:v>10.015833333333335</c:v>
                </c:pt>
                <c:pt idx="1203">
                  <c:v>10.024166666666668</c:v>
                </c:pt>
                <c:pt idx="1204">
                  <c:v>10.032500000000001</c:v>
                </c:pt>
                <c:pt idx="1205">
                  <c:v>10.040833333333333</c:v>
                </c:pt>
                <c:pt idx="1206">
                  <c:v>10.049166666666668</c:v>
                </c:pt>
                <c:pt idx="1207">
                  <c:v>10.057500000000001</c:v>
                </c:pt>
                <c:pt idx="1208">
                  <c:v>10.065833333333334</c:v>
                </c:pt>
                <c:pt idx="1209">
                  <c:v>10.074166666666667</c:v>
                </c:pt>
                <c:pt idx="1210">
                  <c:v>10.082500000000001</c:v>
                </c:pt>
                <c:pt idx="1211">
                  <c:v>10.090833333333334</c:v>
                </c:pt>
                <c:pt idx="1212">
                  <c:v>10.099166666666667</c:v>
                </c:pt>
                <c:pt idx="1213">
                  <c:v>10.1075</c:v>
                </c:pt>
                <c:pt idx="1214">
                  <c:v>10.115833333333335</c:v>
                </c:pt>
                <c:pt idx="1215">
                  <c:v>10.124166666666667</c:v>
                </c:pt>
                <c:pt idx="1216">
                  <c:v>10.1325</c:v>
                </c:pt>
                <c:pt idx="1217">
                  <c:v>10.140833333333335</c:v>
                </c:pt>
                <c:pt idx="1218">
                  <c:v>10.149166666666668</c:v>
                </c:pt>
                <c:pt idx="1219">
                  <c:v>10.157500000000001</c:v>
                </c:pt>
                <c:pt idx="1220">
                  <c:v>10.165833333333333</c:v>
                </c:pt>
                <c:pt idx="1221">
                  <c:v>10.174166666666668</c:v>
                </c:pt>
                <c:pt idx="1222">
                  <c:v>10.182500000000001</c:v>
                </c:pt>
                <c:pt idx="1223">
                  <c:v>10.190833333333334</c:v>
                </c:pt>
                <c:pt idx="1224">
                  <c:v>10.199166666666667</c:v>
                </c:pt>
                <c:pt idx="1225">
                  <c:v>10.207500000000001</c:v>
                </c:pt>
                <c:pt idx="1226">
                  <c:v>10.215833333333334</c:v>
                </c:pt>
                <c:pt idx="1227">
                  <c:v>10.224166666666667</c:v>
                </c:pt>
                <c:pt idx="1228">
                  <c:v>10.2325</c:v>
                </c:pt>
                <c:pt idx="1229">
                  <c:v>10.240833333333335</c:v>
                </c:pt>
                <c:pt idx="1230">
                  <c:v>10.249166666666667</c:v>
                </c:pt>
                <c:pt idx="1231">
                  <c:v>10.2575</c:v>
                </c:pt>
                <c:pt idx="1232">
                  <c:v>10.265833333333335</c:v>
                </c:pt>
                <c:pt idx="1233">
                  <c:v>10.274166666666668</c:v>
                </c:pt>
                <c:pt idx="1234">
                  <c:v>10.282500000000001</c:v>
                </c:pt>
                <c:pt idx="1235">
                  <c:v>10.290833333333333</c:v>
                </c:pt>
                <c:pt idx="1236">
                  <c:v>10.299166666666668</c:v>
                </c:pt>
                <c:pt idx="1237">
                  <c:v>10.307500000000001</c:v>
                </c:pt>
                <c:pt idx="1238">
                  <c:v>10.315833333333334</c:v>
                </c:pt>
                <c:pt idx="1239">
                  <c:v>10.324166666666667</c:v>
                </c:pt>
                <c:pt idx="1240">
                  <c:v>10.332500000000001</c:v>
                </c:pt>
                <c:pt idx="1241">
                  <c:v>10.340833333333334</c:v>
                </c:pt>
                <c:pt idx="1242">
                  <c:v>10.349166666666667</c:v>
                </c:pt>
                <c:pt idx="1243">
                  <c:v>10.3575</c:v>
                </c:pt>
                <c:pt idx="1244">
                  <c:v>10.365833333333335</c:v>
                </c:pt>
                <c:pt idx="1245">
                  <c:v>10.374166666666667</c:v>
                </c:pt>
                <c:pt idx="1246">
                  <c:v>10.3825</c:v>
                </c:pt>
                <c:pt idx="1247">
                  <c:v>10.390833333333335</c:v>
                </c:pt>
                <c:pt idx="1248">
                  <c:v>10.399166666666668</c:v>
                </c:pt>
                <c:pt idx="1249">
                  <c:v>10.407500000000001</c:v>
                </c:pt>
                <c:pt idx="1250">
                  <c:v>10.415833333333333</c:v>
                </c:pt>
                <c:pt idx="1251">
                  <c:v>10.424166666666668</c:v>
                </c:pt>
                <c:pt idx="1252">
                  <c:v>10.432500000000001</c:v>
                </c:pt>
                <c:pt idx="1253">
                  <c:v>10.440833333333334</c:v>
                </c:pt>
                <c:pt idx="1254">
                  <c:v>10.449166666666667</c:v>
                </c:pt>
                <c:pt idx="1255">
                  <c:v>10.457500000000001</c:v>
                </c:pt>
                <c:pt idx="1256">
                  <c:v>10.465833333333334</c:v>
                </c:pt>
                <c:pt idx="1257">
                  <c:v>10.474166666666667</c:v>
                </c:pt>
                <c:pt idx="1258">
                  <c:v>10.4825</c:v>
                </c:pt>
                <c:pt idx="1259">
                  <c:v>10.490833333333335</c:v>
                </c:pt>
                <c:pt idx="1260">
                  <c:v>10.499166666666667</c:v>
                </c:pt>
                <c:pt idx="1261">
                  <c:v>10.5075</c:v>
                </c:pt>
                <c:pt idx="1262">
                  <c:v>10.515833333333335</c:v>
                </c:pt>
                <c:pt idx="1263">
                  <c:v>10.524166666666668</c:v>
                </c:pt>
                <c:pt idx="1264">
                  <c:v>10.532500000000001</c:v>
                </c:pt>
                <c:pt idx="1265">
                  <c:v>10.540833333333333</c:v>
                </c:pt>
                <c:pt idx="1266">
                  <c:v>10.549166666666668</c:v>
                </c:pt>
                <c:pt idx="1267">
                  <c:v>10.557500000000001</c:v>
                </c:pt>
                <c:pt idx="1268">
                  <c:v>10.565833333333334</c:v>
                </c:pt>
                <c:pt idx="1269">
                  <c:v>10.574166666666667</c:v>
                </c:pt>
                <c:pt idx="1270">
                  <c:v>10.582500000000001</c:v>
                </c:pt>
                <c:pt idx="1271">
                  <c:v>10.590833333333334</c:v>
                </c:pt>
                <c:pt idx="1272">
                  <c:v>10.599166666666667</c:v>
                </c:pt>
                <c:pt idx="1273">
                  <c:v>10.6075</c:v>
                </c:pt>
                <c:pt idx="1274">
                  <c:v>10.615833333333335</c:v>
                </c:pt>
                <c:pt idx="1275">
                  <c:v>10.624166666666667</c:v>
                </c:pt>
                <c:pt idx="1276">
                  <c:v>10.6325</c:v>
                </c:pt>
                <c:pt idx="1277">
                  <c:v>10.640833333333335</c:v>
                </c:pt>
                <c:pt idx="1278">
                  <c:v>10.649166666666668</c:v>
                </c:pt>
                <c:pt idx="1279">
                  <c:v>10.657500000000001</c:v>
                </c:pt>
                <c:pt idx="1280">
                  <c:v>10.665833333333333</c:v>
                </c:pt>
                <c:pt idx="1281">
                  <c:v>10.674166666666668</c:v>
                </c:pt>
                <c:pt idx="1282">
                  <c:v>10.682500000000001</c:v>
                </c:pt>
                <c:pt idx="1283">
                  <c:v>10.690833333333334</c:v>
                </c:pt>
                <c:pt idx="1284">
                  <c:v>10.699166666666667</c:v>
                </c:pt>
                <c:pt idx="1285">
                  <c:v>10.707500000000001</c:v>
                </c:pt>
                <c:pt idx="1286">
                  <c:v>10.715833333333334</c:v>
                </c:pt>
                <c:pt idx="1287">
                  <c:v>10.724166666666667</c:v>
                </c:pt>
                <c:pt idx="1288">
                  <c:v>10.7325</c:v>
                </c:pt>
                <c:pt idx="1289">
                  <c:v>10.740833333333335</c:v>
                </c:pt>
                <c:pt idx="1290">
                  <c:v>10.749166666666667</c:v>
                </c:pt>
                <c:pt idx="1291">
                  <c:v>10.7575</c:v>
                </c:pt>
                <c:pt idx="1292">
                  <c:v>10.765833333333335</c:v>
                </c:pt>
                <c:pt idx="1293">
                  <c:v>10.774166666666668</c:v>
                </c:pt>
                <c:pt idx="1294">
                  <c:v>10.782500000000001</c:v>
                </c:pt>
                <c:pt idx="1295">
                  <c:v>10.790833333333333</c:v>
                </c:pt>
                <c:pt idx="1296">
                  <c:v>10.799166666666668</c:v>
                </c:pt>
                <c:pt idx="1297">
                  <c:v>10.807500000000001</c:v>
                </c:pt>
                <c:pt idx="1298">
                  <c:v>10.815833333333334</c:v>
                </c:pt>
                <c:pt idx="1299">
                  <c:v>10.824166666666667</c:v>
                </c:pt>
                <c:pt idx="1300">
                  <c:v>10.832500000000001</c:v>
                </c:pt>
                <c:pt idx="1301">
                  <c:v>10.840833333333334</c:v>
                </c:pt>
                <c:pt idx="1302">
                  <c:v>10.849166666666667</c:v>
                </c:pt>
                <c:pt idx="1303">
                  <c:v>10.8575</c:v>
                </c:pt>
                <c:pt idx="1304">
                  <c:v>10.865833333333335</c:v>
                </c:pt>
                <c:pt idx="1305">
                  <c:v>10.874166666666667</c:v>
                </c:pt>
                <c:pt idx="1306">
                  <c:v>10.8825</c:v>
                </c:pt>
                <c:pt idx="1307">
                  <c:v>10.890833333333335</c:v>
                </c:pt>
                <c:pt idx="1308">
                  <c:v>10.899166666666668</c:v>
                </c:pt>
                <c:pt idx="1309">
                  <c:v>10.907500000000001</c:v>
                </c:pt>
                <c:pt idx="1310">
                  <c:v>10.915833333333333</c:v>
                </c:pt>
                <c:pt idx="1311">
                  <c:v>10.924166666666668</c:v>
                </c:pt>
                <c:pt idx="1312">
                  <c:v>10.932500000000001</c:v>
                </c:pt>
                <c:pt idx="1313">
                  <c:v>10.940833333333334</c:v>
                </c:pt>
                <c:pt idx="1314">
                  <c:v>10.949166666666667</c:v>
                </c:pt>
                <c:pt idx="1315">
                  <c:v>10.957500000000001</c:v>
                </c:pt>
                <c:pt idx="1316">
                  <c:v>10.965833333333334</c:v>
                </c:pt>
                <c:pt idx="1317">
                  <c:v>10.974166666666667</c:v>
                </c:pt>
                <c:pt idx="1318">
                  <c:v>10.9825</c:v>
                </c:pt>
                <c:pt idx="1319">
                  <c:v>10.990833333333335</c:v>
                </c:pt>
                <c:pt idx="1320">
                  <c:v>10.999166666666667</c:v>
                </c:pt>
                <c:pt idx="1321">
                  <c:v>11.0075</c:v>
                </c:pt>
                <c:pt idx="1322">
                  <c:v>11.015833333333335</c:v>
                </c:pt>
                <c:pt idx="1323">
                  <c:v>11.024166666666668</c:v>
                </c:pt>
                <c:pt idx="1324">
                  <c:v>11.032500000000001</c:v>
                </c:pt>
                <c:pt idx="1325">
                  <c:v>11.040833333333333</c:v>
                </c:pt>
                <c:pt idx="1326">
                  <c:v>11.049166666666668</c:v>
                </c:pt>
                <c:pt idx="1327">
                  <c:v>11.057500000000001</c:v>
                </c:pt>
                <c:pt idx="1328">
                  <c:v>11.065833333333334</c:v>
                </c:pt>
                <c:pt idx="1329">
                  <c:v>11.074166666666667</c:v>
                </c:pt>
                <c:pt idx="1330">
                  <c:v>11.082500000000001</c:v>
                </c:pt>
                <c:pt idx="1331">
                  <c:v>11.090833333333334</c:v>
                </c:pt>
                <c:pt idx="1332">
                  <c:v>11.099166666666667</c:v>
                </c:pt>
                <c:pt idx="1333">
                  <c:v>11.1075</c:v>
                </c:pt>
                <c:pt idx="1334">
                  <c:v>11.115833333333335</c:v>
                </c:pt>
                <c:pt idx="1335">
                  <c:v>11.124166666666667</c:v>
                </c:pt>
                <c:pt idx="1336">
                  <c:v>11.1325</c:v>
                </c:pt>
                <c:pt idx="1337">
                  <c:v>11.140833333333335</c:v>
                </c:pt>
                <c:pt idx="1338">
                  <c:v>11.149166666666668</c:v>
                </c:pt>
                <c:pt idx="1339">
                  <c:v>11.157500000000001</c:v>
                </c:pt>
                <c:pt idx="1340">
                  <c:v>11.165833333333333</c:v>
                </c:pt>
                <c:pt idx="1341">
                  <c:v>11.174166666666668</c:v>
                </c:pt>
                <c:pt idx="1342">
                  <c:v>11.182500000000001</c:v>
                </c:pt>
                <c:pt idx="1343">
                  <c:v>11.190833333333334</c:v>
                </c:pt>
                <c:pt idx="1344">
                  <c:v>11.199166666666667</c:v>
                </c:pt>
                <c:pt idx="1345">
                  <c:v>11.207500000000001</c:v>
                </c:pt>
                <c:pt idx="1346">
                  <c:v>11.215833333333334</c:v>
                </c:pt>
                <c:pt idx="1347">
                  <c:v>11.224166666666667</c:v>
                </c:pt>
                <c:pt idx="1348">
                  <c:v>11.2325</c:v>
                </c:pt>
                <c:pt idx="1349">
                  <c:v>11.240833333333335</c:v>
                </c:pt>
                <c:pt idx="1350">
                  <c:v>11.249166666666667</c:v>
                </c:pt>
                <c:pt idx="1351">
                  <c:v>11.2575</c:v>
                </c:pt>
                <c:pt idx="1352">
                  <c:v>11.265833333333335</c:v>
                </c:pt>
                <c:pt idx="1353">
                  <c:v>11.274166666666668</c:v>
                </c:pt>
                <c:pt idx="1354">
                  <c:v>11.282500000000001</c:v>
                </c:pt>
                <c:pt idx="1355">
                  <c:v>11.290833333333333</c:v>
                </c:pt>
                <c:pt idx="1356">
                  <c:v>11.299166666666668</c:v>
                </c:pt>
                <c:pt idx="1357">
                  <c:v>11.307500000000001</c:v>
                </c:pt>
                <c:pt idx="1358">
                  <c:v>11.315833333333334</c:v>
                </c:pt>
                <c:pt idx="1359">
                  <c:v>11.324166666666667</c:v>
                </c:pt>
                <c:pt idx="1360">
                  <c:v>11.332500000000001</c:v>
                </c:pt>
                <c:pt idx="1361">
                  <c:v>11.340833333333334</c:v>
                </c:pt>
                <c:pt idx="1362">
                  <c:v>11.349166666666667</c:v>
                </c:pt>
                <c:pt idx="1363">
                  <c:v>11.3575</c:v>
                </c:pt>
                <c:pt idx="1364">
                  <c:v>11.365833333333335</c:v>
                </c:pt>
                <c:pt idx="1365">
                  <c:v>11.374166666666667</c:v>
                </c:pt>
                <c:pt idx="1366">
                  <c:v>11.3825</c:v>
                </c:pt>
                <c:pt idx="1367">
                  <c:v>11.390833333333335</c:v>
                </c:pt>
                <c:pt idx="1368">
                  <c:v>11.399166666666668</c:v>
                </c:pt>
                <c:pt idx="1369">
                  <c:v>11.407500000000001</c:v>
                </c:pt>
                <c:pt idx="1370">
                  <c:v>11.415833333333333</c:v>
                </c:pt>
                <c:pt idx="1371">
                  <c:v>11.424166666666668</c:v>
                </c:pt>
                <c:pt idx="1372">
                  <c:v>11.432500000000001</c:v>
                </c:pt>
                <c:pt idx="1373">
                  <c:v>11.440833333333334</c:v>
                </c:pt>
                <c:pt idx="1374">
                  <c:v>11.449166666666667</c:v>
                </c:pt>
                <c:pt idx="1375">
                  <c:v>11.457500000000001</c:v>
                </c:pt>
                <c:pt idx="1376">
                  <c:v>11.465833333333334</c:v>
                </c:pt>
                <c:pt idx="1377">
                  <c:v>11.474166666666667</c:v>
                </c:pt>
                <c:pt idx="1378">
                  <c:v>11.4825</c:v>
                </c:pt>
                <c:pt idx="1379">
                  <c:v>11.490833333333335</c:v>
                </c:pt>
                <c:pt idx="1380">
                  <c:v>11.499166666666667</c:v>
                </c:pt>
                <c:pt idx="1381">
                  <c:v>11.5075</c:v>
                </c:pt>
                <c:pt idx="1382">
                  <c:v>11.515833333333335</c:v>
                </c:pt>
                <c:pt idx="1383">
                  <c:v>11.524166666666668</c:v>
                </c:pt>
                <c:pt idx="1384">
                  <c:v>11.532500000000001</c:v>
                </c:pt>
                <c:pt idx="1385">
                  <c:v>11.540833333333333</c:v>
                </c:pt>
                <c:pt idx="1386">
                  <c:v>11.549166666666668</c:v>
                </c:pt>
                <c:pt idx="1387">
                  <c:v>11.557500000000001</c:v>
                </c:pt>
                <c:pt idx="1388">
                  <c:v>11.565833333333334</c:v>
                </c:pt>
                <c:pt idx="1389">
                  <c:v>11.574166666666667</c:v>
                </c:pt>
                <c:pt idx="1390">
                  <c:v>11.582500000000001</c:v>
                </c:pt>
                <c:pt idx="1391">
                  <c:v>11.590833333333334</c:v>
                </c:pt>
                <c:pt idx="1392">
                  <c:v>11.599166666666667</c:v>
                </c:pt>
                <c:pt idx="1393">
                  <c:v>11.6075</c:v>
                </c:pt>
                <c:pt idx="1394">
                  <c:v>11.615833333333335</c:v>
                </c:pt>
                <c:pt idx="1395">
                  <c:v>11.624166666666667</c:v>
                </c:pt>
                <c:pt idx="1396">
                  <c:v>11.6325</c:v>
                </c:pt>
                <c:pt idx="1397">
                  <c:v>11.640833333333335</c:v>
                </c:pt>
                <c:pt idx="1398">
                  <c:v>11.649166666666668</c:v>
                </c:pt>
                <c:pt idx="1399">
                  <c:v>11.657500000000001</c:v>
                </c:pt>
                <c:pt idx="1400">
                  <c:v>11.665833333333333</c:v>
                </c:pt>
                <c:pt idx="1401">
                  <c:v>11.674166666666668</c:v>
                </c:pt>
                <c:pt idx="1402">
                  <c:v>11.682500000000001</c:v>
                </c:pt>
                <c:pt idx="1403">
                  <c:v>11.690833333333334</c:v>
                </c:pt>
                <c:pt idx="1404">
                  <c:v>11.699166666666667</c:v>
                </c:pt>
                <c:pt idx="1405">
                  <c:v>11.707500000000001</c:v>
                </c:pt>
                <c:pt idx="1406">
                  <c:v>11.715833333333334</c:v>
                </c:pt>
                <c:pt idx="1407">
                  <c:v>11.724166666666667</c:v>
                </c:pt>
                <c:pt idx="1408">
                  <c:v>11.7325</c:v>
                </c:pt>
                <c:pt idx="1409">
                  <c:v>11.740833333333335</c:v>
                </c:pt>
                <c:pt idx="1410">
                  <c:v>11.749166666666667</c:v>
                </c:pt>
                <c:pt idx="1411">
                  <c:v>11.7575</c:v>
                </c:pt>
                <c:pt idx="1412">
                  <c:v>11.765833333333335</c:v>
                </c:pt>
                <c:pt idx="1413">
                  <c:v>11.774166666666668</c:v>
                </c:pt>
                <c:pt idx="1414">
                  <c:v>11.782777777777778</c:v>
                </c:pt>
                <c:pt idx="1415">
                  <c:v>11.791111111111112</c:v>
                </c:pt>
                <c:pt idx="1416">
                  <c:v>11.799444444444445</c:v>
                </c:pt>
                <c:pt idx="1417">
                  <c:v>11.807777777777778</c:v>
                </c:pt>
                <c:pt idx="1418">
                  <c:v>11.816111111111111</c:v>
                </c:pt>
                <c:pt idx="1419">
                  <c:v>11.824444444444445</c:v>
                </c:pt>
                <c:pt idx="1420">
                  <c:v>11.832777777777778</c:v>
                </c:pt>
                <c:pt idx="1421">
                  <c:v>11.841111111111111</c:v>
                </c:pt>
                <c:pt idx="1422">
                  <c:v>11.849444444444446</c:v>
                </c:pt>
                <c:pt idx="1423">
                  <c:v>11.857777777777779</c:v>
                </c:pt>
                <c:pt idx="1424">
                  <c:v>11.866111111111111</c:v>
                </c:pt>
                <c:pt idx="1425">
                  <c:v>11.874444444444444</c:v>
                </c:pt>
                <c:pt idx="1426">
                  <c:v>11.882777777777779</c:v>
                </c:pt>
                <c:pt idx="1427">
                  <c:v>11.891111111111112</c:v>
                </c:pt>
                <c:pt idx="1428">
                  <c:v>11.899722222222222</c:v>
                </c:pt>
                <c:pt idx="1429">
                  <c:v>11.907777777777778</c:v>
                </c:pt>
                <c:pt idx="1430">
                  <c:v>11.916388888888889</c:v>
                </c:pt>
                <c:pt idx="1431">
                  <c:v>11.924722222222222</c:v>
                </c:pt>
                <c:pt idx="1432">
                  <c:v>11.933055555555557</c:v>
                </c:pt>
                <c:pt idx="1433">
                  <c:v>11.941388888888889</c:v>
                </c:pt>
                <c:pt idx="1434">
                  <c:v>11.949722222222222</c:v>
                </c:pt>
                <c:pt idx="1435">
                  <c:v>11.958055555555555</c:v>
                </c:pt>
                <c:pt idx="1436">
                  <c:v>11.96638888888889</c:v>
                </c:pt>
                <c:pt idx="1437">
                  <c:v>11.974722222222223</c:v>
                </c:pt>
                <c:pt idx="1438">
                  <c:v>11.983055555555556</c:v>
                </c:pt>
                <c:pt idx="1439">
                  <c:v>11.991388888888888</c:v>
                </c:pt>
                <c:pt idx="1440">
                  <c:v>11.999722222222223</c:v>
                </c:pt>
                <c:pt idx="1441">
                  <c:v>12.008055555555556</c:v>
                </c:pt>
                <c:pt idx="1442">
                  <c:v>12.016388888888889</c:v>
                </c:pt>
                <c:pt idx="1443">
                  <c:v>12.024722222222222</c:v>
                </c:pt>
                <c:pt idx="1444">
                  <c:v>12.033055555555556</c:v>
                </c:pt>
                <c:pt idx="1445">
                  <c:v>12.041388888888889</c:v>
                </c:pt>
                <c:pt idx="1446">
                  <c:v>12.049722222222222</c:v>
                </c:pt>
                <c:pt idx="1447">
                  <c:v>12.058055555555557</c:v>
                </c:pt>
                <c:pt idx="1448">
                  <c:v>12.066388888888889</c:v>
                </c:pt>
                <c:pt idx="1449">
                  <c:v>12.074722222222222</c:v>
                </c:pt>
                <c:pt idx="1450">
                  <c:v>12.083055555555555</c:v>
                </c:pt>
                <c:pt idx="1451">
                  <c:v>12.09138888888889</c:v>
                </c:pt>
                <c:pt idx="1452">
                  <c:v>12.099722222222223</c:v>
                </c:pt>
                <c:pt idx="1453">
                  <c:v>12.108055555555556</c:v>
                </c:pt>
                <c:pt idx="1454">
                  <c:v>12.116388888888888</c:v>
                </c:pt>
                <c:pt idx="1455">
                  <c:v>12.124722222222223</c:v>
                </c:pt>
                <c:pt idx="1456">
                  <c:v>12.133055555555556</c:v>
                </c:pt>
                <c:pt idx="1457">
                  <c:v>12.141388888888889</c:v>
                </c:pt>
                <c:pt idx="1458">
                  <c:v>12.149722222222222</c:v>
                </c:pt>
                <c:pt idx="1459">
                  <c:v>12.158055555555556</c:v>
                </c:pt>
                <c:pt idx="1460">
                  <c:v>12.166388888888889</c:v>
                </c:pt>
                <c:pt idx="1461">
                  <c:v>12.174722222222222</c:v>
                </c:pt>
                <c:pt idx="1462">
                  <c:v>12.183055555555557</c:v>
                </c:pt>
                <c:pt idx="1463">
                  <c:v>12.191388888888889</c:v>
                </c:pt>
                <c:pt idx="1464">
                  <c:v>12.199722222222222</c:v>
                </c:pt>
                <c:pt idx="1465">
                  <c:v>12.208055555555555</c:v>
                </c:pt>
                <c:pt idx="1466">
                  <c:v>12.21638888888889</c:v>
                </c:pt>
                <c:pt idx="1467">
                  <c:v>12.224722222222223</c:v>
                </c:pt>
                <c:pt idx="1468">
                  <c:v>12.233055555555556</c:v>
                </c:pt>
                <c:pt idx="1469">
                  <c:v>12.241388888888888</c:v>
                </c:pt>
                <c:pt idx="1470">
                  <c:v>12.249722222222223</c:v>
                </c:pt>
                <c:pt idx="1471">
                  <c:v>12.258055555555556</c:v>
                </c:pt>
                <c:pt idx="1472">
                  <c:v>12.266388888888889</c:v>
                </c:pt>
                <c:pt idx="1473">
                  <c:v>12.274722222222222</c:v>
                </c:pt>
                <c:pt idx="1474">
                  <c:v>12.283055555555556</c:v>
                </c:pt>
                <c:pt idx="1475">
                  <c:v>12.291388888888889</c:v>
                </c:pt>
                <c:pt idx="1476">
                  <c:v>12.299722222222222</c:v>
                </c:pt>
                <c:pt idx="1477">
                  <c:v>12.308055555555557</c:v>
                </c:pt>
                <c:pt idx="1478">
                  <c:v>12.316388888888889</c:v>
                </c:pt>
                <c:pt idx="1479">
                  <c:v>12.324722222222222</c:v>
                </c:pt>
                <c:pt idx="1480">
                  <c:v>12.333055555555555</c:v>
                </c:pt>
                <c:pt idx="1481">
                  <c:v>12.34138888888889</c:v>
                </c:pt>
                <c:pt idx="1482">
                  <c:v>12.349722222222223</c:v>
                </c:pt>
                <c:pt idx="1483">
                  <c:v>12.358055555555556</c:v>
                </c:pt>
                <c:pt idx="1484">
                  <c:v>12.366388888888888</c:v>
                </c:pt>
                <c:pt idx="1485">
                  <c:v>12.374722222222223</c:v>
                </c:pt>
                <c:pt idx="1486">
                  <c:v>12.383055555555556</c:v>
                </c:pt>
                <c:pt idx="1487">
                  <c:v>12.391388888888889</c:v>
                </c:pt>
                <c:pt idx="1488">
                  <c:v>12.399722222222222</c:v>
                </c:pt>
                <c:pt idx="1489">
                  <c:v>12.408055555555556</c:v>
                </c:pt>
                <c:pt idx="1490">
                  <c:v>12.416388888888889</c:v>
                </c:pt>
                <c:pt idx="1491">
                  <c:v>12.424722222222222</c:v>
                </c:pt>
                <c:pt idx="1492">
                  <c:v>12.433055555555557</c:v>
                </c:pt>
                <c:pt idx="1493">
                  <c:v>12.441388888888889</c:v>
                </c:pt>
                <c:pt idx="1494">
                  <c:v>12.449722222222222</c:v>
                </c:pt>
                <c:pt idx="1495">
                  <c:v>12.458055555555555</c:v>
                </c:pt>
                <c:pt idx="1496">
                  <c:v>12.46638888888889</c:v>
                </c:pt>
                <c:pt idx="1497">
                  <c:v>12.474722222222223</c:v>
                </c:pt>
                <c:pt idx="1498">
                  <c:v>12.483055555555556</c:v>
                </c:pt>
                <c:pt idx="1499">
                  <c:v>12.491388888888888</c:v>
                </c:pt>
                <c:pt idx="1500">
                  <c:v>12.499722222222223</c:v>
                </c:pt>
                <c:pt idx="1501">
                  <c:v>12.508055555555556</c:v>
                </c:pt>
                <c:pt idx="1502">
                  <c:v>12.516388888888889</c:v>
                </c:pt>
                <c:pt idx="1503">
                  <c:v>12.524722222222222</c:v>
                </c:pt>
                <c:pt idx="1504">
                  <c:v>12.533055555555556</c:v>
                </c:pt>
                <c:pt idx="1505">
                  <c:v>12.541388888888889</c:v>
                </c:pt>
                <c:pt idx="1506">
                  <c:v>12.549722222222222</c:v>
                </c:pt>
                <c:pt idx="1507">
                  <c:v>12.558055555555557</c:v>
                </c:pt>
                <c:pt idx="1508">
                  <c:v>12.566388888888889</c:v>
                </c:pt>
                <c:pt idx="1509">
                  <c:v>12.574722222222222</c:v>
                </c:pt>
                <c:pt idx="1510">
                  <c:v>12.583055555555555</c:v>
                </c:pt>
                <c:pt idx="1511">
                  <c:v>12.59138888888889</c:v>
                </c:pt>
                <c:pt idx="1512">
                  <c:v>12.599722222222223</c:v>
                </c:pt>
                <c:pt idx="1513">
                  <c:v>12.608055555555556</c:v>
                </c:pt>
                <c:pt idx="1514">
                  <c:v>12.616388888888888</c:v>
                </c:pt>
                <c:pt idx="1515">
                  <c:v>12.624722222222223</c:v>
                </c:pt>
                <c:pt idx="1516">
                  <c:v>12.633055555555556</c:v>
                </c:pt>
                <c:pt idx="1517">
                  <c:v>12.641388888888889</c:v>
                </c:pt>
                <c:pt idx="1518">
                  <c:v>12.649722222222222</c:v>
                </c:pt>
                <c:pt idx="1519">
                  <c:v>12.658055555555556</c:v>
                </c:pt>
                <c:pt idx="1520">
                  <c:v>12.666388888888889</c:v>
                </c:pt>
                <c:pt idx="1521">
                  <c:v>12.674722222222222</c:v>
                </c:pt>
                <c:pt idx="1522">
                  <c:v>12.683055555555557</c:v>
                </c:pt>
                <c:pt idx="1523">
                  <c:v>12.691388888888889</c:v>
                </c:pt>
                <c:pt idx="1524">
                  <c:v>12.699722222222222</c:v>
                </c:pt>
                <c:pt idx="1525">
                  <c:v>12.708055555555555</c:v>
                </c:pt>
                <c:pt idx="1526">
                  <c:v>12.71638888888889</c:v>
                </c:pt>
                <c:pt idx="1527">
                  <c:v>12.724722222222223</c:v>
                </c:pt>
                <c:pt idx="1528">
                  <c:v>12.733055555555556</c:v>
                </c:pt>
                <c:pt idx="1529">
                  <c:v>12.741388888888888</c:v>
                </c:pt>
                <c:pt idx="1530">
                  <c:v>12.749722222222223</c:v>
                </c:pt>
                <c:pt idx="1531">
                  <c:v>12.758055555555556</c:v>
                </c:pt>
                <c:pt idx="1532">
                  <c:v>12.766388888888889</c:v>
                </c:pt>
                <c:pt idx="1533">
                  <c:v>12.774722222222222</c:v>
                </c:pt>
                <c:pt idx="1534">
                  <c:v>12.783055555555556</c:v>
                </c:pt>
                <c:pt idx="1535">
                  <c:v>12.791388888888889</c:v>
                </c:pt>
                <c:pt idx="1536">
                  <c:v>12.799722222222222</c:v>
                </c:pt>
                <c:pt idx="1537">
                  <c:v>12.808055555555557</c:v>
                </c:pt>
                <c:pt idx="1538">
                  <c:v>12.816388888888889</c:v>
                </c:pt>
                <c:pt idx="1539">
                  <c:v>12.824722222222222</c:v>
                </c:pt>
                <c:pt idx="1540">
                  <c:v>12.833055555555555</c:v>
                </c:pt>
                <c:pt idx="1541">
                  <c:v>12.84138888888889</c:v>
                </c:pt>
                <c:pt idx="1542">
                  <c:v>12.849722222222223</c:v>
                </c:pt>
                <c:pt idx="1543">
                  <c:v>12.858055555555556</c:v>
                </c:pt>
                <c:pt idx="1544">
                  <c:v>12.866388888888888</c:v>
                </c:pt>
                <c:pt idx="1545">
                  <c:v>12.874722222222223</c:v>
                </c:pt>
                <c:pt idx="1546">
                  <c:v>12.883055555555556</c:v>
                </c:pt>
                <c:pt idx="1547">
                  <c:v>12.891388888888889</c:v>
                </c:pt>
                <c:pt idx="1548">
                  <c:v>12.899722222222222</c:v>
                </c:pt>
                <c:pt idx="1549">
                  <c:v>12.908055555555556</c:v>
                </c:pt>
                <c:pt idx="1550">
                  <c:v>12.916388888888889</c:v>
                </c:pt>
                <c:pt idx="1551">
                  <c:v>12.924722222222222</c:v>
                </c:pt>
                <c:pt idx="1552">
                  <c:v>12.933055555555557</c:v>
                </c:pt>
                <c:pt idx="1553">
                  <c:v>12.941388888888889</c:v>
                </c:pt>
                <c:pt idx="1554">
                  <c:v>12.949722222222222</c:v>
                </c:pt>
                <c:pt idx="1555">
                  <c:v>12.958055555555555</c:v>
                </c:pt>
                <c:pt idx="1556">
                  <c:v>12.96638888888889</c:v>
                </c:pt>
                <c:pt idx="1557">
                  <c:v>12.974722222222223</c:v>
                </c:pt>
                <c:pt idx="1558">
                  <c:v>12.983055555555556</c:v>
                </c:pt>
                <c:pt idx="1559">
                  <c:v>12.991388888888888</c:v>
                </c:pt>
                <c:pt idx="1560">
                  <c:v>12.999722222222223</c:v>
                </c:pt>
                <c:pt idx="1561">
                  <c:v>13.008055555555556</c:v>
                </c:pt>
                <c:pt idx="1562">
                  <c:v>13.016388888888889</c:v>
                </c:pt>
                <c:pt idx="1563">
                  <c:v>13.024722222222222</c:v>
                </c:pt>
                <c:pt idx="1564">
                  <c:v>13.033055555555556</c:v>
                </c:pt>
                <c:pt idx="1565">
                  <c:v>13.041388888888889</c:v>
                </c:pt>
                <c:pt idx="1566">
                  <c:v>13.049722222222222</c:v>
                </c:pt>
                <c:pt idx="1567">
                  <c:v>13.058055555555557</c:v>
                </c:pt>
                <c:pt idx="1568">
                  <c:v>13.066388888888889</c:v>
                </c:pt>
                <c:pt idx="1569">
                  <c:v>13.074722222222222</c:v>
                </c:pt>
                <c:pt idx="1570">
                  <c:v>13.083055555555555</c:v>
                </c:pt>
                <c:pt idx="1571">
                  <c:v>13.09138888888889</c:v>
                </c:pt>
                <c:pt idx="1572">
                  <c:v>13.099722222222223</c:v>
                </c:pt>
                <c:pt idx="1573">
                  <c:v>13.108055555555556</c:v>
                </c:pt>
                <c:pt idx="1574">
                  <c:v>13.116388888888888</c:v>
                </c:pt>
                <c:pt idx="1575">
                  <c:v>13.124722222222223</c:v>
                </c:pt>
                <c:pt idx="1576">
                  <c:v>13.133055555555556</c:v>
                </c:pt>
                <c:pt idx="1577">
                  <c:v>13.141388888888889</c:v>
                </c:pt>
                <c:pt idx="1578">
                  <c:v>13.149722222222222</c:v>
                </c:pt>
                <c:pt idx="1579">
                  <c:v>13.158055555555556</c:v>
                </c:pt>
                <c:pt idx="1580">
                  <c:v>13.166388888888889</c:v>
                </c:pt>
                <c:pt idx="1581">
                  <c:v>13.174722222222222</c:v>
                </c:pt>
                <c:pt idx="1582">
                  <c:v>13.183055555555557</c:v>
                </c:pt>
                <c:pt idx="1583">
                  <c:v>13.191388888888889</c:v>
                </c:pt>
                <c:pt idx="1584">
                  <c:v>13.199722222222222</c:v>
                </c:pt>
                <c:pt idx="1585">
                  <c:v>13.208055555555555</c:v>
                </c:pt>
                <c:pt idx="1586">
                  <c:v>13.21638888888889</c:v>
                </c:pt>
                <c:pt idx="1587">
                  <c:v>13.224722222222223</c:v>
                </c:pt>
                <c:pt idx="1588">
                  <c:v>13.233055555555556</c:v>
                </c:pt>
                <c:pt idx="1589">
                  <c:v>13.241388888888888</c:v>
                </c:pt>
                <c:pt idx="1590">
                  <c:v>13.249722222222223</c:v>
                </c:pt>
                <c:pt idx="1591">
                  <c:v>13.258055555555556</c:v>
                </c:pt>
                <c:pt idx="1592">
                  <c:v>13.266388888888889</c:v>
                </c:pt>
                <c:pt idx="1593">
                  <c:v>13.274722222222222</c:v>
                </c:pt>
                <c:pt idx="1594">
                  <c:v>13.283055555555556</c:v>
                </c:pt>
                <c:pt idx="1595">
                  <c:v>13.291388888888889</c:v>
                </c:pt>
                <c:pt idx="1596">
                  <c:v>13.299722222222222</c:v>
                </c:pt>
                <c:pt idx="1597">
                  <c:v>13.308055555555557</c:v>
                </c:pt>
                <c:pt idx="1598">
                  <c:v>13.316388888888889</c:v>
                </c:pt>
                <c:pt idx="1599">
                  <c:v>13.324722222222222</c:v>
                </c:pt>
                <c:pt idx="1600">
                  <c:v>13.333055555555555</c:v>
                </c:pt>
                <c:pt idx="1601">
                  <c:v>13.34138888888889</c:v>
                </c:pt>
                <c:pt idx="1602">
                  <c:v>13.349722222222223</c:v>
                </c:pt>
                <c:pt idx="1603">
                  <c:v>13.358055555555556</c:v>
                </c:pt>
                <c:pt idx="1604">
                  <c:v>13.366388888888888</c:v>
                </c:pt>
                <c:pt idx="1605">
                  <c:v>13.374722222222223</c:v>
                </c:pt>
                <c:pt idx="1606">
                  <c:v>13.383055555555556</c:v>
                </c:pt>
                <c:pt idx="1607">
                  <c:v>13.391388888888889</c:v>
                </c:pt>
                <c:pt idx="1608">
                  <c:v>13.399722222222222</c:v>
                </c:pt>
                <c:pt idx="1609">
                  <c:v>13.408055555555556</c:v>
                </c:pt>
                <c:pt idx="1610">
                  <c:v>13.416388888888889</c:v>
                </c:pt>
                <c:pt idx="1611">
                  <c:v>13.424722222222222</c:v>
                </c:pt>
                <c:pt idx="1612">
                  <c:v>13.433055555555557</c:v>
                </c:pt>
                <c:pt idx="1613">
                  <c:v>13.441388888888889</c:v>
                </c:pt>
                <c:pt idx="1614">
                  <c:v>13.449722222222222</c:v>
                </c:pt>
                <c:pt idx="1615">
                  <c:v>13.458055555555555</c:v>
                </c:pt>
                <c:pt idx="1616">
                  <c:v>13.46638888888889</c:v>
                </c:pt>
                <c:pt idx="1617">
                  <c:v>13.474722222222223</c:v>
                </c:pt>
                <c:pt idx="1618">
                  <c:v>13.483055555555556</c:v>
                </c:pt>
                <c:pt idx="1619">
                  <c:v>13.491388888888888</c:v>
                </c:pt>
                <c:pt idx="1620">
                  <c:v>13.499722222222223</c:v>
                </c:pt>
                <c:pt idx="1621">
                  <c:v>13.508055555555556</c:v>
                </c:pt>
                <c:pt idx="1622">
                  <c:v>13.516388888888889</c:v>
                </c:pt>
                <c:pt idx="1623">
                  <c:v>13.524722222222222</c:v>
                </c:pt>
                <c:pt idx="1624">
                  <c:v>13.533055555555556</c:v>
                </c:pt>
                <c:pt idx="1625">
                  <c:v>13.541388888888889</c:v>
                </c:pt>
                <c:pt idx="1626">
                  <c:v>13.549722222222222</c:v>
                </c:pt>
                <c:pt idx="1627">
                  <c:v>13.558055555555557</c:v>
                </c:pt>
                <c:pt idx="1628">
                  <c:v>13.566388888888889</c:v>
                </c:pt>
                <c:pt idx="1629">
                  <c:v>13.574722222222222</c:v>
                </c:pt>
                <c:pt idx="1630">
                  <c:v>13.583055555555555</c:v>
                </c:pt>
                <c:pt idx="1631">
                  <c:v>13.59138888888889</c:v>
                </c:pt>
                <c:pt idx="1632">
                  <c:v>13.599722222222223</c:v>
                </c:pt>
                <c:pt idx="1633">
                  <c:v>13.608055555555556</c:v>
                </c:pt>
                <c:pt idx="1634">
                  <c:v>13.616388888888888</c:v>
                </c:pt>
                <c:pt idx="1635">
                  <c:v>13.624722222222223</c:v>
                </c:pt>
                <c:pt idx="1636">
                  <c:v>13.633055555555556</c:v>
                </c:pt>
                <c:pt idx="1637">
                  <c:v>13.641388888888889</c:v>
                </c:pt>
                <c:pt idx="1638">
                  <c:v>13.649722222222222</c:v>
                </c:pt>
                <c:pt idx="1639">
                  <c:v>13.658055555555556</c:v>
                </c:pt>
                <c:pt idx="1640">
                  <c:v>13.666388888888889</c:v>
                </c:pt>
                <c:pt idx="1641">
                  <c:v>13.674722222222222</c:v>
                </c:pt>
                <c:pt idx="1642">
                  <c:v>13.683055555555557</c:v>
                </c:pt>
                <c:pt idx="1643">
                  <c:v>13.691388888888889</c:v>
                </c:pt>
                <c:pt idx="1644">
                  <c:v>13.699722222222222</c:v>
                </c:pt>
                <c:pt idx="1645">
                  <c:v>13.708055555555555</c:v>
                </c:pt>
                <c:pt idx="1646">
                  <c:v>13.71638888888889</c:v>
                </c:pt>
                <c:pt idx="1647">
                  <c:v>13.724722222222223</c:v>
                </c:pt>
                <c:pt idx="1648">
                  <c:v>13.733055555555556</c:v>
                </c:pt>
                <c:pt idx="1649">
                  <c:v>13.741388888888888</c:v>
                </c:pt>
                <c:pt idx="1650">
                  <c:v>13.749722222222223</c:v>
                </c:pt>
                <c:pt idx="1651">
                  <c:v>13.758055555555556</c:v>
                </c:pt>
                <c:pt idx="1652">
                  <c:v>13.766388888888889</c:v>
                </c:pt>
                <c:pt idx="1653">
                  <c:v>13.774722222222222</c:v>
                </c:pt>
                <c:pt idx="1654">
                  <c:v>13.783055555555556</c:v>
                </c:pt>
                <c:pt idx="1655">
                  <c:v>13.791388888888889</c:v>
                </c:pt>
                <c:pt idx="1656">
                  <c:v>13.799722222222222</c:v>
                </c:pt>
                <c:pt idx="1657">
                  <c:v>13.808055555555557</c:v>
                </c:pt>
                <c:pt idx="1658">
                  <c:v>13.816388888888889</c:v>
                </c:pt>
                <c:pt idx="1659">
                  <c:v>13.824722222222222</c:v>
                </c:pt>
                <c:pt idx="1660">
                  <c:v>13.833055555555555</c:v>
                </c:pt>
                <c:pt idx="1661">
                  <c:v>13.84138888888889</c:v>
                </c:pt>
                <c:pt idx="1662">
                  <c:v>13.849722222222223</c:v>
                </c:pt>
                <c:pt idx="1663">
                  <c:v>13.858055555555556</c:v>
                </c:pt>
                <c:pt idx="1664">
                  <c:v>13.866388888888888</c:v>
                </c:pt>
                <c:pt idx="1665">
                  <c:v>13.874722222222223</c:v>
                </c:pt>
                <c:pt idx="1666">
                  <c:v>13.883055555555556</c:v>
                </c:pt>
                <c:pt idx="1667">
                  <c:v>13.891388888888889</c:v>
                </c:pt>
                <c:pt idx="1668">
                  <c:v>13.899722222222222</c:v>
                </c:pt>
                <c:pt idx="1669">
                  <c:v>13.908055555555556</c:v>
                </c:pt>
                <c:pt idx="1670">
                  <c:v>13.916388888888889</c:v>
                </c:pt>
                <c:pt idx="1671">
                  <c:v>13.924722222222222</c:v>
                </c:pt>
                <c:pt idx="1672">
                  <c:v>13.933055555555557</c:v>
                </c:pt>
                <c:pt idx="1673">
                  <c:v>13.941388888888889</c:v>
                </c:pt>
                <c:pt idx="1674">
                  <c:v>13.949722222222222</c:v>
                </c:pt>
                <c:pt idx="1675">
                  <c:v>13.958055555555555</c:v>
                </c:pt>
                <c:pt idx="1676">
                  <c:v>13.96638888888889</c:v>
                </c:pt>
                <c:pt idx="1677">
                  <c:v>13.974722222222223</c:v>
                </c:pt>
                <c:pt idx="1678">
                  <c:v>13.983055555555556</c:v>
                </c:pt>
                <c:pt idx="1679">
                  <c:v>13.991388888888888</c:v>
                </c:pt>
                <c:pt idx="1680">
                  <c:v>13.999722222222223</c:v>
                </c:pt>
                <c:pt idx="1681">
                  <c:v>14.008055555555556</c:v>
                </c:pt>
                <c:pt idx="1682">
                  <c:v>14.016388888888889</c:v>
                </c:pt>
                <c:pt idx="1683">
                  <c:v>14.024722222222222</c:v>
                </c:pt>
                <c:pt idx="1684">
                  <c:v>14.033055555555556</c:v>
                </c:pt>
                <c:pt idx="1685">
                  <c:v>14.041388888888889</c:v>
                </c:pt>
                <c:pt idx="1686">
                  <c:v>14.049722222222222</c:v>
                </c:pt>
                <c:pt idx="1687">
                  <c:v>14.058055555555557</c:v>
                </c:pt>
                <c:pt idx="1688">
                  <c:v>14.066388888888889</c:v>
                </c:pt>
                <c:pt idx="1689">
                  <c:v>14.074722222222222</c:v>
                </c:pt>
                <c:pt idx="1690">
                  <c:v>14.083055555555555</c:v>
                </c:pt>
                <c:pt idx="1691">
                  <c:v>14.09138888888889</c:v>
                </c:pt>
                <c:pt idx="1692">
                  <c:v>14.099722222222223</c:v>
                </c:pt>
                <c:pt idx="1693">
                  <c:v>14.108055555555556</c:v>
                </c:pt>
                <c:pt idx="1694">
                  <c:v>14.116388888888888</c:v>
                </c:pt>
                <c:pt idx="1695">
                  <c:v>14.124722222222223</c:v>
                </c:pt>
                <c:pt idx="1696">
                  <c:v>14.133055555555556</c:v>
                </c:pt>
                <c:pt idx="1697">
                  <c:v>14.141388888888889</c:v>
                </c:pt>
                <c:pt idx="1698">
                  <c:v>14.149722222222222</c:v>
                </c:pt>
                <c:pt idx="1699">
                  <c:v>14.158055555555556</c:v>
                </c:pt>
                <c:pt idx="1700">
                  <c:v>14.166388888888889</c:v>
                </c:pt>
                <c:pt idx="1701">
                  <c:v>14.174722222222222</c:v>
                </c:pt>
                <c:pt idx="1702">
                  <c:v>14.183055555555557</c:v>
                </c:pt>
                <c:pt idx="1703">
                  <c:v>14.191388888888889</c:v>
                </c:pt>
                <c:pt idx="1704">
                  <c:v>14.199722222222222</c:v>
                </c:pt>
                <c:pt idx="1705">
                  <c:v>14.208055555555555</c:v>
                </c:pt>
                <c:pt idx="1706">
                  <c:v>14.21638888888889</c:v>
                </c:pt>
                <c:pt idx="1707">
                  <c:v>14.224722222222223</c:v>
                </c:pt>
                <c:pt idx="1708">
                  <c:v>14.233055555555556</c:v>
                </c:pt>
                <c:pt idx="1709">
                  <c:v>14.241388888888888</c:v>
                </c:pt>
                <c:pt idx="1710">
                  <c:v>14.249722222222223</c:v>
                </c:pt>
                <c:pt idx="1711">
                  <c:v>14.258055555555556</c:v>
                </c:pt>
                <c:pt idx="1712">
                  <c:v>14.266388888888889</c:v>
                </c:pt>
                <c:pt idx="1713">
                  <c:v>14.274722222222222</c:v>
                </c:pt>
                <c:pt idx="1714">
                  <c:v>14.283055555555556</c:v>
                </c:pt>
                <c:pt idx="1715">
                  <c:v>14.291388888888889</c:v>
                </c:pt>
                <c:pt idx="1716">
                  <c:v>14.299722222222222</c:v>
                </c:pt>
                <c:pt idx="1717">
                  <c:v>14.308055555555557</c:v>
                </c:pt>
                <c:pt idx="1718">
                  <c:v>14.316388888888889</c:v>
                </c:pt>
                <c:pt idx="1719">
                  <c:v>14.324722222222222</c:v>
                </c:pt>
                <c:pt idx="1720">
                  <c:v>14.333055555555555</c:v>
                </c:pt>
                <c:pt idx="1721">
                  <c:v>14.34138888888889</c:v>
                </c:pt>
                <c:pt idx="1722">
                  <c:v>14.349722222222223</c:v>
                </c:pt>
                <c:pt idx="1723">
                  <c:v>14.358055555555556</c:v>
                </c:pt>
                <c:pt idx="1724">
                  <c:v>14.366388888888888</c:v>
                </c:pt>
                <c:pt idx="1725">
                  <c:v>14.374722222222223</c:v>
                </c:pt>
                <c:pt idx="1726">
                  <c:v>14.383055555555556</c:v>
                </c:pt>
                <c:pt idx="1727">
                  <c:v>14.391388888888889</c:v>
                </c:pt>
                <c:pt idx="1728">
                  <c:v>14.399722222222222</c:v>
                </c:pt>
                <c:pt idx="1729">
                  <c:v>14.408055555555556</c:v>
                </c:pt>
                <c:pt idx="1730">
                  <c:v>14.416388888888889</c:v>
                </c:pt>
                <c:pt idx="1731">
                  <c:v>14.424722222222222</c:v>
                </c:pt>
                <c:pt idx="1732">
                  <c:v>14.433055555555557</c:v>
                </c:pt>
                <c:pt idx="1733">
                  <c:v>14.441388888888889</c:v>
                </c:pt>
                <c:pt idx="1734">
                  <c:v>14.449722222222222</c:v>
                </c:pt>
                <c:pt idx="1735">
                  <c:v>14.458055555555555</c:v>
                </c:pt>
                <c:pt idx="1736">
                  <c:v>14.46638888888889</c:v>
                </c:pt>
                <c:pt idx="1737">
                  <c:v>14.474722222222223</c:v>
                </c:pt>
                <c:pt idx="1738">
                  <c:v>14.483055555555556</c:v>
                </c:pt>
                <c:pt idx="1739">
                  <c:v>14.491388888888888</c:v>
                </c:pt>
                <c:pt idx="1740">
                  <c:v>14.499722222222223</c:v>
                </c:pt>
                <c:pt idx="1741">
                  <c:v>14.508055555555556</c:v>
                </c:pt>
                <c:pt idx="1742">
                  <c:v>14.516388888888889</c:v>
                </c:pt>
                <c:pt idx="1743">
                  <c:v>14.524722222222222</c:v>
                </c:pt>
                <c:pt idx="1744">
                  <c:v>14.533055555555556</c:v>
                </c:pt>
                <c:pt idx="1745">
                  <c:v>14.541388888888889</c:v>
                </c:pt>
                <c:pt idx="1746">
                  <c:v>14.549722222222222</c:v>
                </c:pt>
                <c:pt idx="1747">
                  <c:v>14.558055555555557</c:v>
                </c:pt>
                <c:pt idx="1748">
                  <c:v>14.566388888888889</c:v>
                </c:pt>
                <c:pt idx="1749">
                  <c:v>14.574722222222222</c:v>
                </c:pt>
                <c:pt idx="1750">
                  <c:v>14.583055555555555</c:v>
                </c:pt>
                <c:pt idx="1751">
                  <c:v>14.59138888888889</c:v>
                </c:pt>
                <c:pt idx="1752">
                  <c:v>14.599722222222223</c:v>
                </c:pt>
                <c:pt idx="1753">
                  <c:v>14.608055555555556</c:v>
                </c:pt>
                <c:pt idx="1754">
                  <c:v>14.616388888888888</c:v>
                </c:pt>
                <c:pt idx="1755">
                  <c:v>14.624722222222223</c:v>
                </c:pt>
                <c:pt idx="1756">
                  <c:v>14.633055555555556</c:v>
                </c:pt>
                <c:pt idx="1757">
                  <c:v>14.641388888888889</c:v>
                </c:pt>
                <c:pt idx="1758">
                  <c:v>14.649722222222222</c:v>
                </c:pt>
                <c:pt idx="1759">
                  <c:v>14.658055555555556</c:v>
                </c:pt>
                <c:pt idx="1760">
                  <c:v>14.666388888888889</c:v>
                </c:pt>
                <c:pt idx="1761">
                  <c:v>14.674722222222222</c:v>
                </c:pt>
                <c:pt idx="1762">
                  <c:v>14.683055555555557</c:v>
                </c:pt>
                <c:pt idx="1763">
                  <c:v>14.691388888888889</c:v>
                </c:pt>
                <c:pt idx="1764">
                  <c:v>14.699722222222222</c:v>
                </c:pt>
                <c:pt idx="1765">
                  <c:v>14.708055555555555</c:v>
                </c:pt>
                <c:pt idx="1766">
                  <c:v>14.71638888888889</c:v>
                </c:pt>
                <c:pt idx="1767">
                  <c:v>14.724722222222223</c:v>
                </c:pt>
                <c:pt idx="1768">
                  <c:v>14.733055555555556</c:v>
                </c:pt>
                <c:pt idx="1769">
                  <c:v>14.741388888888888</c:v>
                </c:pt>
                <c:pt idx="1770">
                  <c:v>14.749722222222223</c:v>
                </c:pt>
                <c:pt idx="1771">
                  <c:v>14.758055555555556</c:v>
                </c:pt>
                <c:pt idx="1772">
                  <c:v>14.766388888888889</c:v>
                </c:pt>
                <c:pt idx="1773">
                  <c:v>14.774722222222222</c:v>
                </c:pt>
                <c:pt idx="1774">
                  <c:v>14.783055555555556</c:v>
                </c:pt>
                <c:pt idx="1775">
                  <c:v>14.791388888888889</c:v>
                </c:pt>
                <c:pt idx="1776">
                  <c:v>14.799722222222222</c:v>
                </c:pt>
                <c:pt idx="1777">
                  <c:v>14.808055555555557</c:v>
                </c:pt>
                <c:pt idx="1778">
                  <c:v>14.816388888888889</c:v>
                </c:pt>
                <c:pt idx="1779">
                  <c:v>14.824722222222222</c:v>
                </c:pt>
                <c:pt idx="1780">
                  <c:v>14.833055555555555</c:v>
                </c:pt>
                <c:pt idx="1781">
                  <c:v>14.84138888888889</c:v>
                </c:pt>
                <c:pt idx="1782">
                  <c:v>14.849722222222223</c:v>
                </c:pt>
                <c:pt idx="1783">
                  <c:v>14.858055555555556</c:v>
                </c:pt>
                <c:pt idx="1784">
                  <c:v>14.866388888888888</c:v>
                </c:pt>
                <c:pt idx="1785">
                  <c:v>14.874722222222223</c:v>
                </c:pt>
                <c:pt idx="1786">
                  <c:v>14.883055555555556</c:v>
                </c:pt>
                <c:pt idx="1787">
                  <c:v>14.891388888888889</c:v>
                </c:pt>
                <c:pt idx="1788">
                  <c:v>14.899722222222222</c:v>
                </c:pt>
                <c:pt idx="1789">
                  <c:v>14.908055555555556</c:v>
                </c:pt>
                <c:pt idx="1790">
                  <c:v>14.916388888888889</c:v>
                </c:pt>
                <c:pt idx="1791">
                  <c:v>14.924722222222222</c:v>
                </c:pt>
                <c:pt idx="1792">
                  <c:v>14.933055555555557</c:v>
                </c:pt>
                <c:pt idx="1793">
                  <c:v>14.941388888888889</c:v>
                </c:pt>
                <c:pt idx="1794">
                  <c:v>14.949722222222222</c:v>
                </c:pt>
                <c:pt idx="1795">
                  <c:v>14.958055555555555</c:v>
                </c:pt>
                <c:pt idx="1796">
                  <c:v>14.96638888888889</c:v>
                </c:pt>
                <c:pt idx="1797">
                  <c:v>14.974722222222223</c:v>
                </c:pt>
                <c:pt idx="1798">
                  <c:v>14.983055555555556</c:v>
                </c:pt>
                <c:pt idx="1799">
                  <c:v>14.991388888888888</c:v>
                </c:pt>
                <c:pt idx="1800">
                  <c:v>14.999722222222223</c:v>
                </c:pt>
                <c:pt idx="1801">
                  <c:v>15.008055555555556</c:v>
                </c:pt>
                <c:pt idx="1802">
                  <c:v>15.016388888888889</c:v>
                </c:pt>
                <c:pt idx="1803">
                  <c:v>15.024722222222222</c:v>
                </c:pt>
                <c:pt idx="1804">
                  <c:v>15.033055555555556</c:v>
                </c:pt>
                <c:pt idx="1805">
                  <c:v>15.041388888888889</c:v>
                </c:pt>
                <c:pt idx="1806">
                  <c:v>15.049722222222222</c:v>
                </c:pt>
                <c:pt idx="1807">
                  <c:v>15.058055555555557</c:v>
                </c:pt>
                <c:pt idx="1808">
                  <c:v>15.066388888888889</c:v>
                </c:pt>
                <c:pt idx="1809">
                  <c:v>15.074722222222222</c:v>
                </c:pt>
                <c:pt idx="1810">
                  <c:v>15.083055555555555</c:v>
                </c:pt>
                <c:pt idx="1811">
                  <c:v>15.09138888888889</c:v>
                </c:pt>
                <c:pt idx="1812">
                  <c:v>15.099722222222223</c:v>
                </c:pt>
                <c:pt idx="1813">
                  <c:v>15.108055555555556</c:v>
                </c:pt>
                <c:pt idx="1814">
                  <c:v>15.116388888888888</c:v>
                </c:pt>
                <c:pt idx="1815">
                  <c:v>15.124722222222223</c:v>
                </c:pt>
                <c:pt idx="1816">
                  <c:v>15.133055555555556</c:v>
                </c:pt>
                <c:pt idx="1817">
                  <c:v>15.141388888888889</c:v>
                </c:pt>
                <c:pt idx="1818">
                  <c:v>15.149722222222222</c:v>
                </c:pt>
                <c:pt idx="1819">
                  <c:v>15.158055555555556</c:v>
                </c:pt>
                <c:pt idx="1820">
                  <c:v>15.166388888888889</c:v>
                </c:pt>
                <c:pt idx="1821">
                  <c:v>15.174722222222222</c:v>
                </c:pt>
                <c:pt idx="1822">
                  <c:v>15.183055555555557</c:v>
                </c:pt>
                <c:pt idx="1823">
                  <c:v>15.191388888888889</c:v>
                </c:pt>
                <c:pt idx="1824">
                  <c:v>15.199722222222222</c:v>
                </c:pt>
                <c:pt idx="1825">
                  <c:v>15.208055555555555</c:v>
                </c:pt>
                <c:pt idx="1826">
                  <c:v>15.21638888888889</c:v>
                </c:pt>
                <c:pt idx="1827">
                  <c:v>15.224722222222223</c:v>
                </c:pt>
                <c:pt idx="1828">
                  <c:v>15.233055555555556</c:v>
                </c:pt>
                <c:pt idx="1829">
                  <c:v>15.241388888888888</c:v>
                </c:pt>
                <c:pt idx="1830">
                  <c:v>15.249722222222223</c:v>
                </c:pt>
                <c:pt idx="1831">
                  <c:v>15.258055555555556</c:v>
                </c:pt>
                <c:pt idx="1832">
                  <c:v>15.266388888888889</c:v>
                </c:pt>
                <c:pt idx="1833">
                  <c:v>15.274722222222222</c:v>
                </c:pt>
                <c:pt idx="1834">
                  <c:v>15.283055555555556</c:v>
                </c:pt>
                <c:pt idx="1835">
                  <c:v>15.291388888888889</c:v>
                </c:pt>
                <c:pt idx="1836">
                  <c:v>15.299722222222222</c:v>
                </c:pt>
                <c:pt idx="1837">
                  <c:v>15.308055555555557</c:v>
                </c:pt>
                <c:pt idx="1838">
                  <c:v>15.316388888888889</c:v>
                </c:pt>
                <c:pt idx="1839">
                  <c:v>15.324722222222222</c:v>
                </c:pt>
                <c:pt idx="1840">
                  <c:v>15.333055555555555</c:v>
                </c:pt>
                <c:pt idx="1841">
                  <c:v>15.34138888888889</c:v>
                </c:pt>
                <c:pt idx="1842">
                  <c:v>15.349722222222223</c:v>
                </c:pt>
                <c:pt idx="1843">
                  <c:v>15.358055555555556</c:v>
                </c:pt>
                <c:pt idx="1844">
                  <c:v>15.366388888888888</c:v>
                </c:pt>
                <c:pt idx="1845">
                  <c:v>15.374722222222223</c:v>
                </c:pt>
                <c:pt idx="1846">
                  <c:v>15.383055555555556</c:v>
                </c:pt>
                <c:pt idx="1847">
                  <c:v>15.391388888888889</c:v>
                </c:pt>
                <c:pt idx="1848">
                  <c:v>15.399722222222222</c:v>
                </c:pt>
                <c:pt idx="1849">
                  <c:v>15.408055555555556</c:v>
                </c:pt>
                <c:pt idx="1850">
                  <c:v>15.416388888888889</c:v>
                </c:pt>
                <c:pt idx="1851">
                  <c:v>15.424722222222222</c:v>
                </c:pt>
                <c:pt idx="1852">
                  <c:v>15.433055555555557</c:v>
                </c:pt>
                <c:pt idx="1853">
                  <c:v>15.441388888888889</c:v>
                </c:pt>
                <c:pt idx="1854">
                  <c:v>15.449722222222222</c:v>
                </c:pt>
                <c:pt idx="1855">
                  <c:v>15.458055555555555</c:v>
                </c:pt>
                <c:pt idx="1856">
                  <c:v>15.46638888888889</c:v>
                </c:pt>
                <c:pt idx="1857">
                  <c:v>15.474722222222223</c:v>
                </c:pt>
                <c:pt idx="1858">
                  <c:v>15.483055555555556</c:v>
                </c:pt>
                <c:pt idx="1859">
                  <c:v>15.491388888888888</c:v>
                </c:pt>
                <c:pt idx="1860">
                  <c:v>15.499722222222223</c:v>
                </c:pt>
                <c:pt idx="1861">
                  <c:v>15.508055555555556</c:v>
                </c:pt>
                <c:pt idx="1862">
                  <c:v>15.516388888888889</c:v>
                </c:pt>
                <c:pt idx="1863">
                  <c:v>15.524722222222222</c:v>
                </c:pt>
                <c:pt idx="1864">
                  <c:v>15.533055555555556</c:v>
                </c:pt>
                <c:pt idx="1865">
                  <c:v>15.541388888888889</c:v>
                </c:pt>
                <c:pt idx="1866">
                  <c:v>15.549722222222222</c:v>
                </c:pt>
                <c:pt idx="1867">
                  <c:v>15.558055555555557</c:v>
                </c:pt>
                <c:pt idx="1868">
                  <c:v>15.566388888888889</c:v>
                </c:pt>
                <c:pt idx="1869">
                  <c:v>15.574722222222222</c:v>
                </c:pt>
                <c:pt idx="1870">
                  <c:v>15.583055555555555</c:v>
                </c:pt>
                <c:pt idx="1871">
                  <c:v>15.59138888888889</c:v>
                </c:pt>
                <c:pt idx="1872">
                  <c:v>15.599722222222223</c:v>
                </c:pt>
                <c:pt idx="1873">
                  <c:v>15.608055555555556</c:v>
                </c:pt>
                <c:pt idx="1874">
                  <c:v>15.616388888888888</c:v>
                </c:pt>
                <c:pt idx="1875">
                  <c:v>15.624722222222223</c:v>
                </c:pt>
                <c:pt idx="1876">
                  <c:v>15.633055555555556</c:v>
                </c:pt>
                <c:pt idx="1877">
                  <c:v>15.641388888888889</c:v>
                </c:pt>
                <c:pt idx="1878">
                  <c:v>15.649722222222222</c:v>
                </c:pt>
                <c:pt idx="1879">
                  <c:v>15.658055555555556</c:v>
                </c:pt>
                <c:pt idx="1880">
                  <c:v>15.666388888888889</c:v>
                </c:pt>
                <c:pt idx="1881">
                  <c:v>15.674722222222222</c:v>
                </c:pt>
                <c:pt idx="1882">
                  <c:v>15.683055555555557</c:v>
                </c:pt>
                <c:pt idx="1883">
                  <c:v>15.691388888888889</c:v>
                </c:pt>
                <c:pt idx="1884">
                  <c:v>15.699722222222222</c:v>
                </c:pt>
                <c:pt idx="1885">
                  <c:v>15.708055555555555</c:v>
                </c:pt>
                <c:pt idx="1886">
                  <c:v>15.71638888888889</c:v>
                </c:pt>
                <c:pt idx="1887">
                  <c:v>15.724722222222223</c:v>
                </c:pt>
                <c:pt idx="1888">
                  <c:v>15.733055555555556</c:v>
                </c:pt>
                <c:pt idx="1889">
                  <c:v>15.741388888888888</c:v>
                </c:pt>
                <c:pt idx="1890">
                  <c:v>15.749722222222223</c:v>
                </c:pt>
                <c:pt idx="1891">
                  <c:v>15.758055555555556</c:v>
                </c:pt>
                <c:pt idx="1892">
                  <c:v>15.766388888888889</c:v>
                </c:pt>
                <c:pt idx="1893">
                  <c:v>15.774722222222222</c:v>
                </c:pt>
                <c:pt idx="1894">
                  <c:v>15.783055555555556</c:v>
                </c:pt>
                <c:pt idx="1895">
                  <c:v>15.791388888888889</c:v>
                </c:pt>
                <c:pt idx="1896">
                  <c:v>15.799722222222222</c:v>
                </c:pt>
                <c:pt idx="1897">
                  <c:v>15.808055555555557</c:v>
                </c:pt>
                <c:pt idx="1898">
                  <c:v>15.816388888888889</c:v>
                </c:pt>
                <c:pt idx="1899">
                  <c:v>15.824722222222222</c:v>
                </c:pt>
                <c:pt idx="1900">
                  <c:v>15.833055555555555</c:v>
                </c:pt>
                <c:pt idx="1901">
                  <c:v>15.84138888888889</c:v>
                </c:pt>
                <c:pt idx="1902">
                  <c:v>15.849722222222223</c:v>
                </c:pt>
                <c:pt idx="1903">
                  <c:v>15.858055555555556</c:v>
                </c:pt>
                <c:pt idx="1904">
                  <c:v>15.866388888888888</c:v>
                </c:pt>
                <c:pt idx="1905">
                  <c:v>15.874722222222223</c:v>
                </c:pt>
                <c:pt idx="1906">
                  <c:v>15.883055555555556</c:v>
                </c:pt>
                <c:pt idx="1907">
                  <c:v>15.891388888888889</c:v>
                </c:pt>
                <c:pt idx="1908">
                  <c:v>15.899722222222222</c:v>
                </c:pt>
                <c:pt idx="1909">
                  <c:v>15.908055555555556</c:v>
                </c:pt>
                <c:pt idx="1910">
                  <c:v>15.916388888888889</c:v>
                </c:pt>
                <c:pt idx="1911">
                  <c:v>15.924722222222222</c:v>
                </c:pt>
                <c:pt idx="1912">
                  <c:v>15.933055555555557</c:v>
                </c:pt>
                <c:pt idx="1913">
                  <c:v>15.941388888888889</c:v>
                </c:pt>
                <c:pt idx="1914">
                  <c:v>15.949722222222222</c:v>
                </c:pt>
                <c:pt idx="1915">
                  <c:v>15.958055555555555</c:v>
                </c:pt>
                <c:pt idx="1916">
                  <c:v>15.96638888888889</c:v>
                </c:pt>
                <c:pt idx="1917">
                  <c:v>15.974722222222223</c:v>
                </c:pt>
                <c:pt idx="1918">
                  <c:v>15.983055555555556</c:v>
                </c:pt>
                <c:pt idx="1919">
                  <c:v>15.991388888888888</c:v>
                </c:pt>
                <c:pt idx="1920">
                  <c:v>15.999722222222223</c:v>
                </c:pt>
                <c:pt idx="1921">
                  <c:v>16.008055555555554</c:v>
                </c:pt>
                <c:pt idx="1922">
                  <c:v>16.016388888888891</c:v>
                </c:pt>
                <c:pt idx="1923">
                  <c:v>16.024722222222223</c:v>
                </c:pt>
                <c:pt idx="1924">
                  <c:v>16.033055555555556</c:v>
                </c:pt>
                <c:pt idx="1925">
                  <c:v>16.041388888888889</c:v>
                </c:pt>
                <c:pt idx="1926">
                  <c:v>16.049722222222222</c:v>
                </c:pt>
                <c:pt idx="1927">
                  <c:v>16.058055555555555</c:v>
                </c:pt>
                <c:pt idx="1928">
                  <c:v>16.066388888888888</c:v>
                </c:pt>
                <c:pt idx="1929">
                  <c:v>16.074722222222224</c:v>
                </c:pt>
                <c:pt idx="1930">
                  <c:v>16.083055555555557</c:v>
                </c:pt>
                <c:pt idx="1931">
                  <c:v>16.09138888888889</c:v>
                </c:pt>
                <c:pt idx="1932">
                  <c:v>16.099722222222223</c:v>
                </c:pt>
                <c:pt idx="1933">
                  <c:v>16.108055555555556</c:v>
                </c:pt>
                <c:pt idx="1934">
                  <c:v>16.116388888888888</c:v>
                </c:pt>
                <c:pt idx="1935">
                  <c:v>16.124722222222221</c:v>
                </c:pt>
                <c:pt idx="1936">
                  <c:v>16.133055555555554</c:v>
                </c:pt>
                <c:pt idx="1937">
                  <c:v>16.141388888888891</c:v>
                </c:pt>
                <c:pt idx="1938">
                  <c:v>16.149722222222223</c:v>
                </c:pt>
                <c:pt idx="1939">
                  <c:v>16.158055555555556</c:v>
                </c:pt>
                <c:pt idx="1940">
                  <c:v>16.166388888888889</c:v>
                </c:pt>
                <c:pt idx="1941">
                  <c:v>16.174722222222222</c:v>
                </c:pt>
                <c:pt idx="1942">
                  <c:v>16.183055555555555</c:v>
                </c:pt>
                <c:pt idx="1943">
                  <c:v>16.191388888888888</c:v>
                </c:pt>
                <c:pt idx="1944">
                  <c:v>16.199722222222224</c:v>
                </c:pt>
                <c:pt idx="1945">
                  <c:v>16.208055555555557</c:v>
                </c:pt>
                <c:pt idx="1946">
                  <c:v>16.21638888888889</c:v>
                </c:pt>
                <c:pt idx="1947">
                  <c:v>16.224722222222223</c:v>
                </c:pt>
                <c:pt idx="1948">
                  <c:v>16.233055555555556</c:v>
                </c:pt>
                <c:pt idx="1949">
                  <c:v>16.241388888888888</c:v>
                </c:pt>
                <c:pt idx="1950">
                  <c:v>16.249722222222221</c:v>
                </c:pt>
                <c:pt idx="1951">
                  <c:v>16.258055555555554</c:v>
                </c:pt>
                <c:pt idx="1952">
                  <c:v>16.266388888888891</c:v>
                </c:pt>
                <c:pt idx="1953">
                  <c:v>16.274722222222223</c:v>
                </c:pt>
                <c:pt idx="1954">
                  <c:v>16.283055555555556</c:v>
                </c:pt>
                <c:pt idx="1955">
                  <c:v>16.291388888888889</c:v>
                </c:pt>
                <c:pt idx="1956">
                  <c:v>16.299722222222222</c:v>
                </c:pt>
                <c:pt idx="1957">
                  <c:v>16.308055555555555</c:v>
                </c:pt>
                <c:pt idx="1958">
                  <c:v>16.316388888888888</c:v>
                </c:pt>
                <c:pt idx="1959">
                  <c:v>16.324722222222224</c:v>
                </c:pt>
                <c:pt idx="1960">
                  <c:v>16.333055555555557</c:v>
                </c:pt>
                <c:pt idx="1961">
                  <c:v>16.34138888888889</c:v>
                </c:pt>
                <c:pt idx="1962">
                  <c:v>16.349722222222223</c:v>
                </c:pt>
                <c:pt idx="1963">
                  <c:v>16.358055555555556</c:v>
                </c:pt>
                <c:pt idx="1964">
                  <c:v>16.366388888888888</c:v>
                </c:pt>
                <c:pt idx="1965">
                  <c:v>16.374722222222221</c:v>
                </c:pt>
                <c:pt idx="1966">
                  <c:v>16.383055555555554</c:v>
                </c:pt>
                <c:pt idx="1967">
                  <c:v>16.391388888888891</c:v>
                </c:pt>
                <c:pt idx="1968">
                  <c:v>16.399722222222223</c:v>
                </c:pt>
                <c:pt idx="1969">
                  <c:v>16.408055555555556</c:v>
                </c:pt>
                <c:pt idx="1970">
                  <c:v>16.416388888888889</c:v>
                </c:pt>
                <c:pt idx="1971">
                  <c:v>16.424722222222222</c:v>
                </c:pt>
                <c:pt idx="1972">
                  <c:v>16.433055555555555</c:v>
                </c:pt>
                <c:pt idx="1973">
                  <c:v>16.441388888888888</c:v>
                </c:pt>
                <c:pt idx="1974">
                  <c:v>16.449722222222224</c:v>
                </c:pt>
                <c:pt idx="1975">
                  <c:v>16.458055555555557</c:v>
                </c:pt>
                <c:pt idx="1976">
                  <c:v>16.46638888888889</c:v>
                </c:pt>
                <c:pt idx="1977">
                  <c:v>16.474722222222223</c:v>
                </c:pt>
                <c:pt idx="1978">
                  <c:v>16.483055555555556</c:v>
                </c:pt>
                <c:pt idx="1979">
                  <c:v>16.491388888888888</c:v>
                </c:pt>
                <c:pt idx="1980">
                  <c:v>16.499722222222221</c:v>
                </c:pt>
                <c:pt idx="1981">
                  <c:v>16.508055555555554</c:v>
                </c:pt>
                <c:pt idx="1982">
                  <c:v>16.516388888888891</c:v>
                </c:pt>
                <c:pt idx="1983">
                  <c:v>16.524722222222223</c:v>
                </c:pt>
                <c:pt idx="1984">
                  <c:v>16.533055555555556</c:v>
                </c:pt>
                <c:pt idx="1985">
                  <c:v>16.541388888888889</c:v>
                </c:pt>
                <c:pt idx="1986">
                  <c:v>16.549722222222222</c:v>
                </c:pt>
                <c:pt idx="1987">
                  <c:v>16.558055555555555</c:v>
                </c:pt>
                <c:pt idx="1988">
                  <c:v>16.566388888888888</c:v>
                </c:pt>
                <c:pt idx="1989">
                  <c:v>16.574722222222224</c:v>
                </c:pt>
                <c:pt idx="1990">
                  <c:v>16.583055555555557</c:v>
                </c:pt>
                <c:pt idx="1991">
                  <c:v>16.59138888888889</c:v>
                </c:pt>
                <c:pt idx="1992">
                  <c:v>16.599722222222223</c:v>
                </c:pt>
                <c:pt idx="1993">
                  <c:v>16.608055555555556</c:v>
                </c:pt>
                <c:pt idx="1994">
                  <c:v>16.616388888888888</c:v>
                </c:pt>
                <c:pt idx="1995">
                  <c:v>16.624722222222221</c:v>
                </c:pt>
                <c:pt idx="1996">
                  <c:v>16.633055555555554</c:v>
                </c:pt>
                <c:pt idx="1997">
                  <c:v>16.641388888888891</c:v>
                </c:pt>
                <c:pt idx="1998">
                  <c:v>16.649722222222223</c:v>
                </c:pt>
                <c:pt idx="1999">
                  <c:v>16.658055555555556</c:v>
                </c:pt>
                <c:pt idx="2000">
                  <c:v>16.666388888888889</c:v>
                </c:pt>
                <c:pt idx="2001">
                  <c:v>16.674722222222222</c:v>
                </c:pt>
                <c:pt idx="2002">
                  <c:v>16.683055555555555</c:v>
                </c:pt>
                <c:pt idx="2003">
                  <c:v>16.691388888888888</c:v>
                </c:pt>
                <c:pt idx="2004">
                  <c:v>16.699722222222224</c:v>
                </c:pt>
                <c:pt idx="2005">
                  <c:v>16.708055555555557</c:v>
                </c:pt>
                <c:pt idx="2006">
                  <c:v>16.71638888888889</c:v>
                </c:pt>
                <c:pt idx="2007">
                  <c:v>16.724722222222223</c:v>
                </c:pt>
                <c:pt idx="2008">
                  <c:v>16.733055555555556</c:v>
                </c:pt>
                <c:pt idx="2009">
                  <c:v>16.741388888888888</c:v>
                </c:pt>
                <c:pt idx="2010">
                  <c:v>16.749722222222221</c:v>
                </c:pt>
                <c:pt idx="2011">
                  <c:v>16.758055555555554</c:v>
                </c:pt>
                <c:pt idx="2012">
                  <c:v>16.766388888888891</c:v>
                </c:pt>
                <c:pt idx="2013">
                  <c:v>16.774722222222223</c:v>
                </c:pt>
                <c:pt idx="2014">
                  <c:v>16.783055555555556</c:v>
                </c:pt>
                <c:pt idx="2015">
                  <c:v>16.791388888888889</c:v>
                </c:pt>
                <c:pt idx="2016">
                  <c:v>16.799722222222222</c:v>
                </c:pt>
                <c:pt idx="2017">
                  <c:v>16.808055555555555</c:v>
                </c:pt>
                <c:pt idx="2018">
                  <c:v>16.816388888888888</c:v>
                </c:pt>
                <c:pt idx="2019">
                  <c:v>16.824722222222224</c:v>
                </c:pt>
                <c:pt idx="2020">
                  <c:v>16.833055555555557</c:v>
                </c:pt>
                <c:pt idx="2021">
                  <c:v>16.84138888888889</c:v>
                </c:pt>
                <c:pt idx="2022">
                  <c:v>16.849722222222223</c:v>
                </c:pt>
                <c:pt idx="2023">
                  <c:v>16.858055555555556</c:v>
                </c:pt>
                <c:pt idx="2024">
                  <c:v>16.866388888888888</c:v>
                </c:pt>
                <c:pt idx="2025">
                  <c:v>16.874722222222221</c:v>
                </c:pt>
                <c:pt idx="2026">
                  <c:v>16.883055555555554</c:v>
                </c:pt>
                <c:pt idx="2027">
                  <c:v>16.891388888888891</c:v>
                </c:pt>
                <c:pt idx="2028">
                  <c:v>16.899722222222223</c:v>
                </c:pt>
                <c:pt idx="2029">
                  <c:v>16.908055555555556</c:v>
                </c:pt>
                <c:pt idx="2030">
                  <c:v>16.916388888888889</c:v>
                </c:pt>
                <c:pt idx="2031">
                  <c:v>16.924722222222222</c:v>
                </c:pt>
                <c:pt idx="2032">
                  <c:v>16.933055555555555</c:v>
                </c:pt>
                <c:pt idx="2033">
                  <c:v>16.941388888888888</c:v>
                </c:pt>
                <c:pt idx="2034">
                  <c:v>16.949722222222224</c:v>
                </c:pt>
                <c:pt idx="2035">
                  <c:v>16.958055555555557</c:v>
                </c:pt>
                <c:pt idx="2036">
                  <c:v>16.96638888888889</c:v>
                </c:pt>
                <c:pt idx="2037">
                  <c:v>16.974722222222223</c:v>
                </c:pt>
                <c:pt idx="2038">
                  <c:v>16.983055555555556</c:v>
                </c:pt>
                <c:pt idx="2039">
                  <c:v>16.991388888888888</c:v>
                </c:pt>
                <c:pt idx="2040">
                  <c:v>16.999722222222221</c:v>
                </c:pt>
                <c:pt idx="2041">
                  <c:v>17.008055555555554</c:v>
                </c:pt>
                <c:pt idx="2042">
                  <c:v>17.016388888888891</c:v>
                </c:pt>
                <c:pt idx="2043">
                  <c:v>17.024722222222223</c:v>
                </c:pt>
                <c:pt idx="2044">
                  <c:v>17.033055555555556</c:v>
                </c:pt>
                <c:pt idx="2045">
                  <c:v>17.041388888888889</c:v>
                </c:pt>
                <c:pt idx="2046">
                  <c:v>17.049722222222222</c:v>
                </c:pt>
                <c:pt idx="2047">
                  <c:v>17.058055555555555</c:v>
                </c:pt>
                <c:pt idx="2048">
                  <c:v>17.066388888888888</c:v>
                </c:pt>
                <c:pt idx="2049">
                  <c:v>17.074722222222224</c:v>
                </c:pt>
                <c:pt idx="2050">
                  <c:v>17.083055555555557</c:v>
                </c:pt>
                <c:pt idx="2051">
                  <c:v>17.09138888888889</c:v>
                </c:pt>
                <c:pt idx="2052">
                  <c:v>17.099722222222223</c:v>
                </c:pt>
                <c:pt idx="2053">
                  <c:v>17.108055555555556</c:v>
                </c:pt>
                <c:pt idx="2054">
                  <c:v>17.116388888888888</c:v>
                </c:pt>
                <c:pt idx="2055">
                  <c:v>17.124722222222221</c:v>
                </c:pt>
                <c:pt idx="2056">
                  <c:v>17.133055555555554</c:v>
                </c:pt>
                <c:pt idx="2057">
                  <c:v>17.141388888888891</c:v>
                </c:pt>
                <c:pt idx="2058">
                  <c:v>17.149722222222223</c:v>
                </c:pt>
                <c:pt idx="2059">
                  <c:v>17.158055555555556</c:v>
                </c:pt>
                <c:pt idx="2060">
                  <c:v>17.166388888888889</c:v>
                </c:pt>
                <c:pt idx="2061">
                  <c:v>17.174722222222222</c:v>
                </c:pt>
                <c:pt idx="2062">
                  <c:v>17.183055555555555</c:v>
                </c:pt>
                <c:pt idx="2063">
                  <c:v>17.191388888888888</c:v>
                </c:pt>
                <c:pt idx="2064">
                  <c:v>17.199722222222224</c:v>
                </c:pt>
                <c:pt idx="2065">
                  <c:v>17.208055555555557</c:v>
                </c:pt>
                <c:pt idx="2066">
                  <c:v>17.21638888888889</c:v>
                </c:pt>
                <c:pt idx="2067">
                  <c:v>17.224722222222223</c:v>
                </c:pt>
                <c:pt idx="2068">
                  <c:v>17.233055555555556</c:v>
                </c:pt>
                <c:pt idx="2069">
                  <c:v>17.241666666666667</c:v>
                </c:pt>
                <c:pt idx="2070">
                  <c:v>17.249722222222221</c:v>
                </c:pt>
                <c:pt idx="2071">
                  <c:v>17.258055555555554</c:v>
                </c:pt>
                <c:pt idx="2072">
                  <c:v>17.266388888888891</c:v>
                </c:pt>
                <c:pt idx="2073">
                  <c:v>17.274999999999999</c:v>
                </c:pt>
                <c:pt idx="2074">
                  <c:v>17.283055555555556</c:v>
                </c:pt>
                <c:pt idx="2075">
                  <c:v>17.291388888888889</c:v>
                </c:pt>
                <c:pt idx="2076">
                  <c:v>17.299722222222222</c:v>
                </c:pt>
                <c:pt idx="2077">
                  <c:v>17.308055555555555</c:v>
                </c:pt>
                <c:pt idx="2078">
                  <c:v>17.316666666666666</c:v>
                </c:pt>
                <c:pt idx="2079">
                  <c:v>17.324722222222224</c:v>
                </c:pt>
                <c:pt idx="2080">
                  <c:v>17.333055555555557</c:v>
                </c:pt>
                <c:pt idx="2081">
                  <c:v>17.34138888888889</c:v>
                </c:pt>
                <c:pt idx="2082">
                  <c:v>17.350000000000001</c:v>
                </c:pt>
                <c:pt idx="2083">
                  <c:v>17.358055555555556</c:v>
                </c:pt>
                <c:pt idx="2084">
                  <c:v>17.366388888888888</c:v>
                </c:pt>
                <c:pt idx="2085">
                  <c:v>17.374722222222221</c:v>
                </c:pt>
                <c:pt idx="2086">
                  <c:v>17.383333333333333</c:v>
                </c:pt>
                <c:pt idx="2087">
                  <c:v>17.391666666666666</c:v>
                </c:pt>
                <c:pt idx="2088">
                  <c:v>17.399722222222223</c:v>
                </c:pt>
                <c:pt idx="2089">
                  <c:v>17.408055555555556</c:v>
                </c:pt>
                <c:pt idx="2090">
                  <c:v>17.416666666666668</c:v>
                </c:pt>
                <c:pt idx="2091">
                  <c:v>17.425000000000001</c:v>
                </c:pt>
                <c:pt idx="2092">
                  <c:v>17.433055555555555</c:v>
                </c:pt>
                <c:pt idx="2093">
                  <c:v>17.441388888888888</c:v>
                </c:pt>
                <c:pt idx="2094">
                  <c:v>17.45</c:v>
                </c:pt>
                <c:pt idx="2095">
                  <c:v>17.458333333333332</c:v>
                </c:pt>
                <c:pt idx="2096">
                  <c:v>17.466666666666665</c:v>
                </c:pt>
                <c:pt idx="2097">
                  <c:v>17.474722222222223</c:v>
                </c:pt>
                <c:pt idx="2098">
                  <c:v>17.483055555555556</c:v>
                </c:pt>
                <c:pt idx="2099">
                  <c:v>17.491666666666667</c:v>
                </c:pt>
                <c:pt idx="2100">
                  <c:v>17.5</c:v>
                </c:pt>
                <c:pt idx="2101">
                  <c:v>17.508055555555554</c:v>
                </c:pt>
                <c:pt idx="2102">
                  <c:v>17.516388888888891</c:v>
                </c:pt>
                <c:pt idx="2103">
                  <c:v>17.524999999999999</c:v>
                </c:pt>
                <c:pt idx="2104">
                  <c:v>17.533333333333335</c:v>
                </c:pt>
                <c:pt idx="2105">
                  <c:v>17.541666666666668</c:v>
                </c:pt>
                <c:pt idx="2106">
                  <c:v>17.549722222222222</c:v>
                </c:pt>
                <c:pt idx="2107">
                  <c:v>17.558333333333334</c:v>
                </c:pt>
                <c:pt idx="2108">
                  <c:v>17.566666666666666</c:v>
                </c:pt>
                <c:pt idx="2109">
                  <c:v>17.574999999999999</c:v>
                </c:pt>
                <c:pt idx="2110">
                  <c:v>17.583055555555557</c:v>
                </c:pt>
                <c:pt idx="2111">
                  <c:v>17.591666666666665</c:v>
                </c:pt>
                <c:pt idx="2112">
                  <c:v>17.600000000000001</c:v>
                </c:pt>
                <c:pt idx="2113">
                  <c:v>17.608333333333334</c:v>
                </c:pt>
                <c:pt idx="2114">
                  <c:v>17.616666666666667</c:v>
                </c:pt>
                <c:pt idx="2115">
                  <c:v>17.624722222222221</c:v>
                </c:pt>
                <c:pt idx="2116">
                  <c:v>17.633333333333333</c:v>
                </c:pt>
                <c:pt idx="2117">
                  <c:v>17.641666666666666</c:v>
                </c:pt>
                <c:pt idx="2118">
                  <c:v>17.649999999999999</c:v>
                </c:pt>
                <c:pt idx="2119">
                  <c:v>17.658055555555556</c:v>
                </c:pt>
                <c:pt idx="2120">
                  <c:v>17.666666666666668</c:v>
                </c:pt>
                <c:pt idx="2121">
                  <c:v>17.675000000000001</c:v>
                </c:pt>
                <c:pt idx="2122">
                  <c:v>17.683333333333334</c:v>
                </c:pt>
                <c:pt idx="2123">
                  <c:v>17.691666666666666</c:v>
                </c:pt>
                <c:pt idx="2124">
                  <c:v>17.7</c:v>
                </c:pt>
                <c:pt idx="2125">
                  <c:v>17.708333333333332</c:v>
                </c:pt>
                <c:pt idx="2126">
                  <c:v>17.716666666666665</c:v>
                </c:pt>
                <c:pt idx="2127">
                  <c:v>17.725000000000001</c:v>
                </c:pt>
                <c:pt idx="2128">
                  <c:v>17.733333333333334</c:v>
                </c:pt>
                <c:pt idx="2129">
                  <c:v>17.741666666666667</c:v>
                </c:pt>
                <c:pt idx="2130">
                  <c:v>17.75</c:v>
                </c:pt>
                <c:pt idx="2131">
                  <c:v>17.758333333333333</c:v>
                </c:pt>
                <c:pt idx="2132">
                  <c:v>17.766666666666666</c:v>
                </c:pt>
                <c:pt idx="2133">
                  <c:v>17.774999999999999</c:v>
                </c:pt>
                <c:pt idx="2134">
                  <c:v>17.783333333333335</c:v>
                </c:pt>
                <c:pt idx="2135">
                  <c:v>17.791666666666668</c:v>
                </c:pt>
                <c:pt idx="2136">
                  <c:v>17.8</c:v>
                </c:pt>
                <c:pt idx="2137">
                  <c:v>17.808333333333334</c:v>
                </c:pt>
                <c:pt idx="2138">
                  <c:v>17.816666666666666</c:v>
                </c:pt>
                <c:pt idx="2139">
                  <c:v>17.824999999999999</c:v>
                </c:pt>
                <c:pt idx="2140">
                  <c:v>17.833333333333332</c:v>
                </c:pt>
                <c:pt idx="2141">
                  <c:v>17.841666666666665</c:v>
                </c:pt>
                <c:pt idx="2142">
                  <c:v>17.850000000000001</c:v>
                </c:pt>
                <c:pt idx="2143">
                  <c:v>17.858333333333334</c:v>
                </c:pt>
                <c:pt idx="2144">
                  <c:v>17.866666666666667</c:v>
                </c:pt>
                <c:pt idx="2145">
                  <c:v>17.875</c:v>
                </c:pt>
                <c:pt idx="2146">
                  <c:v>17.883333333333333</c:v>
                </c:pt>
                <c:pt idx="2147">
                  <c:v>17.891666666666666</c:v>
                </c:pt>
                <c:pt idx="2148">
                  <c:v>17.899999999999999</c:v>
                </c:pt>
                <c:pt idx="2149">
                  <c:v>17.908333333333335</c:v>
                </c:pt>
                <c:pt idx="2150">
                  <c:v>17.916666666666668</c:v>
                </c:pt>
                <c:pt idx="2151">
                  <c:v>17.925000000000001</c:v>
                </c:pt>
                <c:pt idx="2152">
                  <c:v>17.933333333333334</c:v>
                </c:pt>
                <c:pt idx="2153">
                  <c:v>17.941666666666666</c:v>
                </c:pt>
                <c:pt idx="2154">
                  <c:v>17.95</c:v>
                </c:pt>
                <c:pt idx="2155">
                  <c:v>17.958333333333332</c:v>
                </c:pt>
                <c:pt idx="2156">
                  <c:v>17.966666666666665</c:v>
                </c:pt>
                <c:pt idx="2157">
                  <c:v>17.975000000000001</c:v>
                </c:pt>
                <c:pt idx="2158">
                  <c:v>17.983333333333334</c:v>
                </c:pt>
                <c:pt idx="2159">
                  <c:v>17.991666666666667</c:v>
                </c:pt>
                <c:pt idx="2160">
                  <c:v>18</c:v>
                </c:pt>
                <c:pt idx="2161">
                  <c:v>18.008333333333333</c:v>
                </c:pt>
                <c:pt idx="2162">
                  <c:v>18.016666666666666</c:v>
                </c:pt>
                <c:pt idx="2163">
                  <c:v>18.024999999999999</c:v>
                </c:pt>
                <c:pt idx="2164">
                  <c:v>18.033333333333335</c:v>
                </c:pt>
                <c:pt idx="2165">
                  <c:v>18.041666666666668</c:v>
                </c:pt>
                <c:pt idx="2166">
                  <c:v>18.05</c:v>
                </c:pt>
                <c:pt idx="2167">
                  <c:v>18.058333333333334</c:v>
                </c:pt>
                <c:pt idx="2168">
                  <c:v>18.066666666666666</c:v>
                </c:pt>
                <c:pt idx="2169">
                  <c:v>18.074999999999999</c:v>
                </c:pt>
                <c:pt idx="2170">
                  <c:v>18.083333333333332</c:v>
                </c:pt>
                <c:pt idx="2171">
                  <c:v>18.091666666666665</c:v>
                </c:pt>
                <c:pt idx="2172">
                  <c:v>18.100000000000001</c:v>
                </c:pt>
                <c:pt idx="2173">
                  <c:v>18.108333333333334</c:v>
                </c:pt>
                <c:pt idx="2174">
                  <c:v>18.116666666666667</c:v>
                </c:pt>
                <c:pt idx="2175">
                  <c:v>18.125</c:v>
                </c:pt>
                <c:pt idx="2176">
                  <c:v>18.133333333333333</c:v>
                </c:pt>
                <c:pt idx="2177">
                  <c:v>18.141666666666666</c:v>
                </c:pt>
                <c:pt idx="2178">
                  <c:v>18.149999999999999</c:v>
                </c:pt>
                <c:pt idx="2179">
                  <c:v>18.158333333333335</c:v>
                </c:pt>
                <c:pt idx="2180">
                  <c:v>18.166666666666668</c:v>
                </c:pt>
                <c:pt idx="2181">
                  <c:v>18.175000000000001</c:v>
                </c:pt>
                <c:pt idx="2182">
                  <c:v>18.183333333333334</c:v>
                </c:pt>
                <c:pt idx="2183">
                  <c:v>18.191666666666666</c:v>
                </c:pt>
                <c:pt idx="2184">
                  <c:v>18.2</c:v>
                </c:pt>
                <c:pt idx="2185">
                  <c:v>18.208333333333332</c:v>
                </c:pt>
                <c:pt idx="2186">
                  <c:v>18.216666666666665</c:v>
                </c:pt>
                <c:pt idx="2187">
                  <c:v>18.225000000000001</c:v>
                </c:pt>
                <c:pt idx="2188">
                  <c:v>18.233333333333334</c:v>
                </c:pt>
                <c:pt idx="2189">
                  <c:v>18.241666666666667</c:v>
                </c:pt>
                <c:pt idx="2190">
                  <c:v>18.25</c:v>
                </c:pt>
                <c:pt idx="2191">
                  <c:v>18.258333333333333</c:v>
                </c:pt>
                <c:pt idx="2192">
                  <c:v>18.266666666666666</c:v>
                </c:pt>
                <c:pt idx="2193">
                  <c:v>18.274999999999999</c:v>
                </c:pt>
                <c:pt idx="2194">
                  <c:v>18.283333333333335</c:v>
                </c:pt>
                <c:pt idx="2195">
                  <c:v>18.291666666666668</c:v>
                </c:pt>
                <c:pt idx="2196">
                  <c:v>18.3</c:v>
                </c:pt>
                <c:pt idx="2197">
                  <c:v>18.308333333333334</c:v>
                </c:pt>
                <c:pt idx="2198">
                  <c:v>18.316666666666666</c:v>
                </c:pt>
                <c:pt idx="2199">
                  <c:v>18.324999999999999</c:v>
                </c:pt>
                <c:pt idx="2200">
                  <c:v>18.333333333333332</c:v>
                </c:pt>
                <c:pt idx="2201">
                  <c:v>18.341666666666665</c:v>
                </c:pt>
                <c:pt idx="2202">
                  <c:v>18.350000000000001</c:v>
                </c:pt>
                <c:pt idx="2203">
                  <c:v>18.358333333333334</c:v>
                </c:pt>
                <c:pt idx="2204">
                  <c:v>18.366666666666667</c:v>
                </c:pt>
                <c:pt idx="2205">
                  <c:v>18.375</c:v>
                </c:pt>
                <c:pt idx="2206">
                  <c:v>18.383333333333333</c:v>
                </c:pt>
                <c:pt idx="2207">
                  <c:v>18.391666666666666</c:v>
                </c:pt>
                <c:pt idx="2208">
                  <c:v>18.399999999999999</c:v>
                </c:pt>
                <c:pt idx="2209">
                  <c:v>18.408333333333335</c:v>
                </c:pt>
                <c:pt idx="2210">
                  <c:v>18.416666666666668</c:v>
                </c:pt>
                <c:pt idx="2211">
                  <c:v>18.425000000000001</c:v>
                </c:pt>
                <c:pt idx="2212">
                  <c:v>18.433333333333334</c:v>
                </c:pt>
                <c:pt idx="2213">
                  <c:v>18.441666666666666</c:v>
                </c:pt>
                <c:pt idx="2214">
                  <c:v>18.45</c:v>
                </c:pt>
                <c:pt idx="2215">
                  <c:v>18.458333333333332</c:v>
                </c:pt>
                <c:pt idx="2216">
                  <c:v>18.466666666666665</c:v>
                </c:pt>
                <c:pt idx="2217">
                  <c:v>18.475000000000001</c:v>
                </c:pt>
                <c:pt idx="2218">
                  <c:v>18.483333333333334</c:v>
                </c:pt>
                <c:pt idx="2219">
                  <c:v>18.491666666666667</c:v>
                </c:pt>
                <c:pt idx="2220">
                  <c:v>18.5</c:v>
                </c:pt>
                <c:pt idx="2221">
                  <c:v>18.508333333333333</c:v>
                </c:pt>
                <c:pt idx="2222">
                  <c:v>18.516666666666666</c:v>
                </c:pt>
                <c:pt idx="2223">
                  <c:v>18.524999999999999</c:v>
                </c:pt>
                <c:pt idx="2224">
                  <c:v>18.533333333333335</c:v>
                </c:pt>
                <c:pt idx="2225">
                  <c:v>18.541666666666668</c:v>
                </c:pt>
                <c:pt idx="2226">
                  <c:v>18.55</c:v>
                </c:pt>
                <c:pt idx="2227">
                  <c:v>18.558333333333334</c:v>
                </c:pt>
                <c:pt idx="2228">
                  <c:v>18.566666666666666</c:v>
                </c:pt>
                <c:pt idx="2229">
                  <c:v>18.574999999999999</c:v>
                </c:pt>
                <c:pt idx="2230">
                  <c:v>18.583333333333332</c:v>
                </c:pt>
                <c:pt idx="2231">
                  <c:v>18.591666666666665</c:v>
                </c:pt>
                <c:pt idx="2232">
                  <c:v>18.600000000000001</c:v>
                </c:pt>
                <c:pt idx="2233">
                  <c:v>18.608333333333334</c:v>
                </c:pt>
                <c:pt idx="2234">
                  <c:v>18.616666666666667</c:v>
                </c:pt>
                <c:pt idx="2235">
                  <c:v>18.625</c:v>
                </c:pt>
                <c:pt idx="2236">
                  <c:v>18.633333333333333</c:v>
                </c:pt>
                <c:pt idx="2237">
                  <c:v>18.641666666666666</c:v>
                </c:pt>
                <c:pt idx="2238">
                  <c:v>18.649999999999999</c:v>
                </c:pt>
                <c:pt idx="2239">
                  <c:v>18.658333333333335</c:v>
                </c:pt>
                <c:pt idx="2240">
                  <c:v>18.666666666666668</c:v>
                </c:pt>
                <c:pt idx="2241">
                  <c:v>18.675000000000001</c:v>
                </c:pt>
                <c:pt idx="2242">
                  <c:v>18.683333333333334</c:v>
                </c:pt>
                <c:pt idx="2243">
                  <c:v>18.691666666666666</c:v>
                </c:pt>
                <c:pt idx="2244">
                  <c:v>18.7</c:v>
                </c:pt>
                <c:pt idx="2245">
                  <c:v>18.708333333333332</c:v>
                </c:pt>
                <c:pt idx="2246">
                  <c:v>18.716666666666665</c:v>
                </c:pt>
                <c:pt idx="2247">
                  <c:v>18.725000000000001</c:v>
                </c:pt>
                <c:pt idx="2248">
                  <c:v>18.733333333333334</c:v>
                </c:pt>
                <c:pt idx="2249">
                  <c:v>18.741666666666667</c:v>
                </c:pt>
                <c:pt idx="2250">
                  <c:v>18.75</c:v>
                </c:pt>
                <c:pt idx="2251">
                  <c:v>18.758333333333333</c:v>
                </c:pt>
                <c:pt idx="2252">
                  <c:v>18.766666666666666</c:v>
                </c:pt>
                <c:pt idx="2253">
                  <c:v>18.774999999999999</c:v>
                </c:pt>
                <c:pt idx="2254">
                  <c:v>18.783333333333335</c:v>
                </c:pt>
                <c:pt idx="2255">
                  <c:v>18.791666666666668</c:v>
                </c:pt>
                <c:pt idx="2256">
                  <c:v>18.8</c:v>
                </c:pt>
                <c:pt idx="2257">
                  <c:v>18.808333333333334</c:v>
                </c:pt>
                <c:pt idx="2258">
                  <c:v>18.816666666666666</c:v>
                </c:pt>
                <c:pt idx="2259">
                  <c:v>18.824999999999999</c:v>
                </c:pt>
                <c:pt idx="2260">
                  <c:v>18.833333333333332</c:v>
                </c:pt>
                <c:pt idx="2261">
                  <c:v>18.841666666666665</c:v>
                </c:pt>
                <c:pt idx="2262">
                  <c:v>18.850000000000001</c:v>
                </c:pt>
                <c:pt idx="2263">
                  <c:v>18.858333333333334</c:v>
                </c:pt>
                <c:pt idx="2264">
                  <c:v>18.866666666666667</c:v>
                </c:pt>
                <c:pt idx="2265">
                  <c:v>18.875</c:v>
                </c:pt>
                <c:pt idx="2266">
                  <c:v>18.883333333333333</c:v>
                </c:pt>
                <c:pt idx="2267">
                  <c:v>18.891666666666666</c:v>
                </c:pt>
                <c:pt idx="2268">
                  <c:v>18.899999999999999</c:v>
                </c:pt>
                <c:pt idx="2269">
                  <c:v>18.908333333333335</c:v>
                </c:pt>
                <c:pt idx="2270">
                  <c:v>18.916666666666668</c:v>
                </c:pt>
                <c:pt idx="2271">
                  <c:v>18.925000000000001</c:v>
                </c:pt>
                <c:pt idx="2272">
                  <c:v>18.933333333333334</c:v>
                </c:pt>
                <c:pt idx="2273">
                  <c:v>18.941666666666666</c:v>
                </c:pt>
                <c:pt idx="2274">
                  <c:v>18.95</c:v>
                </c:pt>
                <c:pt idx="2275">
                  <c:v>18.958333333333332</c:v>
                </c:pt>
                <c:pt idx="2276">
                  <c:v>18.966666666666665</c:v>
                </c:pt>
                <c:pt idx="2277">
                  <c:v>18.975000000000001</c:v>
                </c:pt>
                <c:pt idx="2278">
                  <c:v>18.983333333333334</c:v>
                </c:pt>
                <c:pt idx="2279">
                  <c:v>18.991666666666667</c:v>
                </c:pt>
                <c:pt idx="2280">
                  <c:v>19</c:v>
                </c:pt>
                <c:pt idx="2281">
                  <c:v>19.008333333333333</c:v>
                </c:pt>
                <c:pt idx="2282">
                  <c:v>19.016666666666666</c:v>
                </c:pt>
                <c:pt idx="2283">
                  <c:v>19.024999999999999</c:v>
                </c:pt>
                <c:pt idx="2284">
                  <c:v>19.033333333333335</c:v>
                </c:pt>
                <c:pt idx="2285">
                  <c:v>19.041666666666668</c:v>
                </c:pt>
                <c:pt idx="2286">
                  <c:v>19.05</c:v>
                </c:pt>
                <c:pt idx="2287">
                  <c:v>19.058333333333334</c:v>
                </c:pt>
                <c:pt idx="2288">
                  <c:v>19.066666666666666</c:v>
                </c:pt>
                <c:pt idx="2289">
                  <c:v>19.074999999999999</c:v>
                </c:pt>
                <c:pt idx="2290">
                  <c:v>19.083333333333332</c:v>
                </c:pt>
                <c:pt idx="2291">
                  <c:v>19.091666666666665</c:v>
                </c:pt>
                <c:pt idx="2292">
                  <c:v>19.100000000000001</c:v>
                </c:pt>
                <c:pt idx="2293">
                  <c:v>19.108333333333334</c:v>
                </c:pt>
                <c:pt idx="2294">
                  <c:v>19.116666666666667</c:v>
                </c:pt>
                <c:pt idx="2295">
                  <c:v>19.125</c:v>
                </c:pt>
                <c:pt idx="2296">
                  <c:v>19.133333333333333</c:v>
                </c:pt>
                <c:pt idx="2297">
                  <c:v>19.141666666666666</c:v>
                </c:pt>
                <c:pt idx="2298">
                  <c:v>19.149999999999999</c:v>
                </c:pt>
                <c:pt idx="2299">
                  <c:v>19.158333333333335</c:v>
                </c:pt>
                <c:pt idx="2300">
                  <c:v>19.166666666666668</c:v>
                </c:pt>
                <c:pt idx="2301">
                  <c:v>19.175000000000001</c:v>
                </c:pt>
                <c:pt idx="2302">
                  <c:v>19.183333333333334</c:v>
                </c:pt>
                <c:pt idx="2303">
                  <c:v>19.191666666666666</c:v>
                </c:pt>
                <c:pt idx="2304">
                  <c:v>19.2</c:v>
                </c:pt>
                <c:pt idx="2305">
                  <c:v>19.208333333333332</c:v>
                </c:pt>
                <c:pt idx="2306">
                  <c:v>19.216666666666665</c:v>
                </c:pt>
                <c:pt idx="2307">
                  <c:v>19.225000000000001</c:v>
                </c:pt>
                <c:pt idx="2308">
                  <c:v>19.233333333333334</c:v>
                </c:pt>
                <c:pt idx="2309">
                  <c:v>19.241666666666667</c:v>
                </c:pt>
                <c:pt idx="2310">
                  <c:v>19.25</c:v>
                </c:pt>
                <c:pt idx="2311">
                  <c:v>19.258333333333333</c:v>
                </c:pt>
                <c:pt idx="2312">
                  <c:v>19.266666666666666</c:v>
                </c:pt>
                <c:pt idx="2313">
                  <c:v>19.274999999999999</c:v>
                </c:pt>
                <c:pt idx="2314">
                  <c:v>19.283333333333335</c:v>
                </c:pt>
                <c:pt idx="2315">
                  <c:v>19.291666666666668</c:v>
                </c:pt>
                <c:pt idx="2316">
                  <c:v>19.3</c:v>
                </c:pt>
                <c:pt idx="2317">
                  <c:v>19.308333333333334</c:v>
                </c:pt>
                <c:pt idx="2318">
                  <c:v>19.316666666666666</c:v>
                </c:pt>
                <c:pt idx="2319">
                  <c:v>19.324999999999999</c:v>
                </c:pt>
                <c:pt idx="2320">
                  <c:v>19.333333333333332</c:v>
                </c:pt>
                <c:pt idx="2321">
                  <c:v>19.341666666666665</c:v>
                </c:pt>
                <c:pt idx="2322">
                  <c:v>19.350000000000001</c:v>
                </c:pt>
                <c:pt idx="2323">
                  <c:v>19.358333333333334</c:v>
                </c:pt>
                <c:pt idx="2324">
                  <c:v>19.366666666666667</c:v>
                </c:pt>
                <c:pt idx="2325">
                  <c:v>19.375</c:v>
                </c:pt>
                <c:pt idx="2326">
                  <c:v>19.383333333333333</c:v>
                </c:pt>
                <c:pt idx="2327">
                  <c:v>19.391666666666666</c:v>
                </c:pt>
                <c:pt idx="2328">
                  <c:v>19.399999999999999</c:v>
                </c:pt>
                <c:pt idx="2329">
                  <c:v>19.408333333333335</c:v>
                </c:pt>
                <c:pt idx="2330">
                  <c:v>19.416666666666668</c:v>
                </c:pt>
                <c:pt idx="2331">
                  <c:v>19.425000000000001</c:v>
                </c:pt>
                <c:pt idx="2332">
                  <c:v>19.433333333333334</c:v>
                </c:pt>
                <c:pt idx="2333">
                  <c:v>19.441666666666666</c:v>
                </c:pt>
                <c:pt idx="2334">
                  <c:v>19.45</c:v>
                </c:pt>
                <c:pt idx="2335">
                  <c:v>19.458333333333332</c:v>
                </c:pt>
                <c:pt idx="2336">
                  <c:v>19.466666666666665</c:v>
                </c:pt>
                <c:pt idx="2337">
                  <c:v>19.475000000000001</c:v>
                </c:pt>
                <c:pt idx="2338">
                  <c:v>19.483333333333334</c:v>
                </c:pt>
                <c:pt idx="2339">
                  <c:v>19.491666666666667</c:v>
                </c:pt>
                <c:pt idx="2340">
                  <c:v>19.5</c:v>
                </c:pt>
                <c:pt idx="2341">
                  <c:v>19.508333333333333</c:v>
                </c:pt>
                <c:pt idx="2342">
                  <c:v>19.516666666666666</c:v>
                </c:pt>
                <c:pt idx="2343">
                  <c:v>19.524999999999999</c:v>
                </c:pt>
                <c:pt idx="2344">
                  <c:v>19.533333333333335</c:v>
                </c:pt>
                <c:pt idx="2345">
                  <c:v>19.541666666666668</c:v>
                </c:pt>
                <c:pt idx="2346">
                  <c:v>19.55</c:v>
                </c:pt>
                <c:pt idx="2347">
                  <c:v>19.558333333333334</c:v>
                </c:pt>
                <c:pt idx="2348">
                  <c:v>19.566666666666666</c:v>
                </c:pt>
                <c:pt idx="2349">
                  <c:v>19.574999999999999</c:v>
                </c:pt>
                <c:pt idx="2350">
                  <c:v>19.583333333333332</c:v>
                </c:pt>
                <c:pt idx="2351">
                  <c:v>19.591666666666665</c:v>
                </c:pt>
                <c:pt idx="2352">
                  <c:v>19.600000000000001</c:v>
                </c:pt>
                <c:pt idx="2353">
                  <c:v>19.608333333333334</c:v>
                </c:pt>
                <c:pt idx="2354">
                  <c:v>19.616666666666667</c:v>
                </c:pt>
                <c:pt idx="2355">
                  <c:v>19.625</c:v>
                </c:pt>
                <c:pt idx="2356">
                  <c:v>19.633333333333333</c:v>
                </c:pt>
                <c:pt idx="2357">
                  <c:v>19.641666666666666</c:v>
                </c:pt>
                <c:pt idx="2358">
                  <c:v>19.649999999999999</c:v>
                </c:pt>
                <c:pt idx="2359">
                  <c:v>19.658333333333335</c:v>
                </c:pt>
                <c:pt idx="2360">
                  <c:v>19.666666666666668</c:v>
                </c:pt>
                <c:pt idx="2361">
                  <c:v>19.675000000000001</c:v>
                </c:pt>
                <c:pt idx="2362">
                  <c:v>19.683333333333334</c:v>
                </c:pt>
                <c:pt idx="2363">
                  <c:v>19.691666666666666</c:v>
                </c:pt>
                <c:pt idx="2364">
                  <c:v>19.7</c:v>
                </c:pt>
                <c:pt idx="2365">
                  <c:v>19.708333333333332</c:v>
                </c:pt>
                <c:pt idx="2366">
                  <c:v>19.716666666666665</c:v>
                </c:pt>
                <c:pt idx="2367">
                  <c:v>19.725000000000001</c:v>
                </c:pt>
                <c:pt idx="2368">
                  <c:v>19.733333333333334</c:v>
                </c:pt>
                <c:pt idx="2369">
                  <c:v>19.741666666666667</c:v>
                </c:pt>
                <c:pt idx="2370">
                  <c:v>19.75</c:v>
                </c:pt>
                <c:pt idx="2371">
                  <c:v>19.758333333333333</c:v>
                </c:pt>
                <c:pt idx="2372">
                  <c:v>19.766666666666666</c:v>
                </c:pt>
                <c:pt idx="2373">
                  <c:v>19.774999999999999</c:v>
                </c:pt>
                <c:pt idx="2374">
                  <c:v>19.783333333333335</c:v>
                </c:pt>
                <c:pt idx="2375">
                  <c:v>19.791666666666668</c:v>
                </c:pt>
                <c:pt idx="2376">
                  <c:v>19.8</c:v>
                </c:pt>
                <c:pt idx="2377">
                  <c:v>19.808333333333334</c:v>
                </c:pt>
                <c:pt idx="2378">
                  <c:v>19.816666666666666</c:v>
                </c:pt>
                <c:pt idx="2379">
                  <c:v>19.824999999999999</c:v>
                </c:pt>
                <c:pt idx="2380">
                  <c:v>19.833333333333332</c:v>
                </c:pt>
                <c:pt idx="2381">
                  <c:v>19.841666666666665</c:v>
                </c:pt>
                <c:pt idx="2382">
                  <c:v>19.850000000000001</c:v>
                </c:pt>
                <c:pt idx="2383">
                  <c:v>19.858333333333334</c:v>
                </c:pt>
                <c:pt idx="2384">
                  <c:v>19.866666666666667</c:v>
                </c:pt>
                <c:pt idx="2385">
                  <c:v>19.875</c:v>
                </c:pt>
                <c:pt idx="2386">
                  <c:v>19.883333333333333</c:v>
                </c:pt>
                <c:pt idx="2387">
                  <c:v>19.891666666666666</c:v>
                </c:pt>
                <c:pt idx="2388">
                  <c:v>19.899999999999999</c:v>
                </c:pt>
                <c:pt idx="2389">
                  <c:v>19.908333333333335</c:v>
                </c:pt>
                <c:pt idx="2390">
                  <c:v>19.916666666666668</c:v>
                </c:pt>
                <c:pt idx="2391">
                  <c:v>19.925000000000001</c:v>
                </c:pt>
                <c:pt idx="2392">
                  <c:v>19.933333333333334</c:v>
                </c:pt>
                <c:pt idx="2393">
                  <c:v>19.941666666666666</c:v>
                </c:pt>
                <c:pt idx="2394">
                  <c:v>19.95</c:v>
                </c:pt>
                <c:pt idx="2395">
                  <c:v>19.958333333333332</c:v>
                </c:pt>
                <c:pt idx="2396">
                  <c:v>19.966666666666665</c:v>
                </c:pt>
                <c:pt idx="2397">
                  <c:v>19.975000000000001</c:v>
                </c:pt>
                <c:pt idx="2398">
                  <c:v>19.983333333333334</c:v>
                </c:pt>
                <c:pt idx="2399">
                  <c:v>19.991666666666667</c:v>
                </c:pt>
                <c:pt idx="2400">
                  <c:v>20</c:v>
                </c:pt>
                <c:pt idx="2401">
                  <c:v>20.008333333333333</c:v>
                </c:pt>
                <c:pt idx="2402">
                  <c:v>20.016666666666666</c:v>
                </c:pt>
                <c:pt idx="2403">
                  <c:v>20.024999999999999</c:v>
                </c:pt>
                <c:pt idx="2404">
                  <c:v>20.033333333333335</c:v>
                </c:pt>
                <c:pt idx="2405">
                  <c:v>20.041666666666668</c:v>
                </c:pt>
                <c:pt idx="2406">
                  <c:v>20.05</c:v>
                </c:pt>
                <c:pt idx="2407">
                  <c:v>20.058333333333334</c:v>
                </c:pt>
                <c:pt idx="2408">
                  <c:v>20.066666666666666</c:v>
                </c:pt>
                <c:pt idx="2409">
                  <c:v>20.074999999999999</c:v>
                </c:pt>
                <c:pt idx="2410">
                  <c:v>20.083333333333332</c:v>
                </c:pt>
                <c:pt idx="2411">
                  <c:v>20.091666666666665</c:v>
                </c:pt>
                <c:pt idx="2412">
                  <c:v>20.100000000000001</c:v>
                </c:pt>
                <c:pt idx="2413">
                  <c:v>20.108333333333334</c:v>
                </c:pt>
                <c:pt idx="2414">
                  <c:v>20.116666666666667</c:v>
                </c:pt>
                <c:pt idx="2415">
                  <c:v>20.125</c:v>
                </c:pt>
                <c:pt idx="2416">
                  <c:v>20.133333333333333</c:v>
                </c:pt>
                <c:pt idx="2417">
                  <c:v>20.141666666666666</c:v>
                </c:pt>
                <c:pt idx="2418">
                  <c:v>20.149999999999999</c:v>
                </c:pt>
                <c:pt idx="2419">
                  <c:v>20.158333333333335</c:v>
                </c:pt>
                <c:pt idx="2420">
                  <c:v>20.166666666666668</c:v>
                </c:pt>
                <c:pt idx="2421">
                  <c:v>20.175000000000001</c:v>
                </c:pt>
                <c:pt idx="2422">
                  <c:v>20.183333333333334</c:v>
                </c:pt>
                <c:pt idx="2423">
                  <c:v>20.191666666666666</c:v>
                </c:pt>
                <c:pt idx="2424">
                  <c:v>20.2</c:v>
                </c:pt>
                <c:pt idx="2425">
                  <c:v>20.208333333333332</c:v>
                </c:pt>
                <c:pt idx="2426">
                  <c:v>20.216666666666665</c:v>
                </c:pt>
                <c:pt idx="2427">
                  <c:v>20.225000000000001</c:v>
                </c:pt>
                <c:pt idx="2428">
                  <c:v>20.233333333333334</c:v>
                </c:pt>
                <c:pt idx="2429">
                  <c:v>20.241666666666667</c:v>
                </c:pt>
                <c:pt idx="2430">
                  <c:v>20.25</c:v>
                </c:pt>
                <c:pt idx="2431">
                  <c:v>20.258333333333333</c:v>
                </c:pt>
                <c:pt idx="2432">
                  <c:v>20.266666666666666</c:v>
                </c:pt>
                <c:pt idx="2433">
                  <c:v>20.274999999999999</c:v>
                </c:pt>
                <c:pt idx="2434">
                  <c:v>20.283333333333335</c:v>
                </c:pt>
                <c:pt idx="2435">
                  <c:v>20.291666666666668</c:v>
                </c:pt>
                <c:pt idx="2436">
                  <c:v>20.3</c:v>
                </c:pt>
                <c:pt idx="2437">
                  <c:v>20.308333333333334</c:v>
                </c:pt>
                <c:pt idx="2438">
                  <c:v>20.316666666666666</c:v>
                </c:pt>
                <c:pt idx="2439">
                  <c:v>20.324999999999999</c:v>
                </c:pt>
                <c:pt idx="2440">
                  <c:v>20.333333333333332</c:v>
                </c:pt>
                <c:pt idx="2441">
                  <c:v>20.341666666666665</c:v>
                </c:pt>
                <c:pt idx="2442">
                  <c:v>20.350000000000001</c:v>
                </c:pt>
                <c:pt idx="2443">
                  <c:v>20.358333333333334</c:v>
                </c:pt>
                <c:pt idx="2444">
                  <c:v>20.366666666666667</c:v>
                </c:pt>
                <c:pt idx="2445">
                  <c:v>20.375</c:v>
                </c:pt>
                <c:pt idx="2446">
                  <c:v>20.383333333333333</c:v>
                </c:pt>
                <c:pt idx="2447">
                  <c:v>20.391666666666666</c:v>
                </c:pt>
                <c:pt idx="2448">
                  <c:v>20.399999999999999</c:v>
                </c:pt>
                <c:pt idx="2449">
                  <c:v>20.408333333333335</c:v>
                </c:pt>
                <c:pt idx="2450">
                  <c:v>20.416666666666668</c:v>
                </c:pt>
                <c:pt idx="2451">
                  <c:v>20.425000000000001</c:v>
                </c:pt>
                <c:pt idx="2452">
                  <c:v>20.433333333333334</c:v>
                </c:pt>
                <c:pt idx="2453">
                  <c:v>20.441666666666666</c:v>
                </c:pt>
                <c:pt idx="2454">
                  <c:v>20.45</c:v>
                </c:pt>
                <c:pt idx="2455">
                  <c:v>20.458333333333332</c:v>
                </c:pt>
                <c:pt idx="2456">
                  <c:v>20.466666666666665</c:v>
                </c:pt>
                <c:pt idx="2457">
                  <c:v>20.475000000000001</c:v>
                </c:pt>
                <c:pt idx="2458">
                  <c:v>20.483333333333334</c:v>
                </c:pt>
                <c:pt idx="2459">
                  <c:v>20.491666666666667</c:v>
                </c:pt>
                <c:pt idx="2460">
                  <c:v>20.5</c:v>
                </c:pt>
                <c:pt idx="2461">
                  <c:v>20.508333333333333</c:v>
                </c:pt>
                <c:pt idx="2462">
                  <c:v>20.516666666666666</c:v>
                </c:pt>
                <c:pt idx="2463">
                  <c:v>20.524999999999999</c:v>
                </c:pt>
                <c:pt idx="2464">
                  <c:v>20.533333333333335</c:v>
                </c:pt>
                <c:pt idx="2465">
                  <c:v>20.541666666666668</c:v>
                </c:pt>
                <c:pt idx="2466">
                  <c:v>20.55</c:v>
                </c:pt>
                <c:pt idx="2467">
                  <c:v>20.558333333333334</c:v>
                </c:pt>
                <c:pt idx="2468">
                  <c:v>20.566666666666666</c:v>
                </c:pt>
                <c:pt idx="2469">
                  <c:v>20.574999999999999</c:v>
                </c:pt>
                <c:pt idx="2470">
                  <c:v>20.583333333333332</c:v>
                </c:pt>
                <c:pt idx="2471">
                  <c:v>20.591666666666665</c:v>
                </c:pt>
                <c:pt idx="2472">
                  <c:v>20.6</c:v>
                </c:pt>
                <c:pt idx="2473">
                  <c:v>20.608333333333334</c:v>
                </c:pt>
                <c:pt idx="2474">
                  <c:v>20.616666666666667</c:v>
                </c:pt>
                <c:pt idx="2475">
                  <c:v>20.625</c:v>
                </c:pt>
                <c:pt idx="2476">
                  <c:v>20.633333333333333</c:v>
                </c:pt>
                <c:pt idx="2477">
                  <c:v>20.641666666666666</c:v>
                </c:pt>
                <c:pt idx="2478">
                  <c:v>20.65</c:v>
                </c:pt>
                <c:pt idx="2479">
                  <c:v>20.658333333333335</c:v>
                </c:pt>
                <c:pt idx="2480">
                  <c:v>20.666666666666668</c:v>
                </c:pt>
                <c:pt idx="2481">
                  <c:v>20.675000000000001</c:v>
                </c:pt>
                <c:pt idx="2482">
                  <c:v>20.683333333333334</c:v>
                </c:pt>
                <c:pt idx="2483">
                  <c:v>20.691666666666666</c:v>
                </c:pt>
                <c:pt idx="2484">
                  <c:v>20.7</c:v>
                </c:pt>
                <c:pt idx="2485">
                  <c:v>20.708333333333332</c:v>
                </c:pt>
                <c:pt idx="2486">
                  <c:v>20.716666666666665</c:v>
                </c:pt>
                <c:pt idx="2487">
                  <c:v>20.725000000000001</c:v>
                </c:pt>
                <c:pt idx="2488">
                  <c:v>20.733333333333334</c:v>
                </c:pt>
                <c:pt idx="2489">
                  <c:v>20.741666666666667</c:v>
                </c:pt>
                <c:pt idx="2490">
                  <c:v>20.75</c:v>
                </c:pt>
                <c:pt idx="2491">
                  <c:v>20.758333333333333</c:v>
                </c:pt>
                <c:pt idx="2492">
                  <c:v>20.766666666666666</c:v>
                </c:pt>
                <c:pt idx="2493">
                  <c:v>20.774999999999999</c:v>
                </c:pt>
                <c:pt idx="2494">
                  <c:v>20.783333333333335</c:v>
                </c:pt>
                <c:pt idx="2495">
                  <c:v>20.791666666666668</c:v>
                </c:pt>
                <c:pt idx="2496">
                  <c:v>20.8</c:v>
                </c:pt>
                <c:pt idx="2497">
                  <c:v>20.808333333333334</c:v>
                </c:pt>
                <c:pt idx="2498">
                  <c:v>20.816666666666666</c:v>
                </c:pt>
                <c:pt idx="2499">
                  <c:v>20.824999999999999</c:v>
                </c:pt>
                <c:pt idx="2500">
                  <c:v>20.833333333333332</c:v>
                </c:pt>
                <c:pt idx="2501">
                  <c:v>20.841666666666665</c:v>
                </c:pt>
                <c:pt idx="2502">
                  <c:v>20.85</c:v>
                </c:pt>
                <c:pt idx="2503">
                  <c:v>20.858333333333334</c:v>
                </c:pt>
                <c:pt idx="2504">
                  <c:v>20.866666666666667</c:v>
                </c:pt>
                <c:pt idx="2505">
                  <c:v>20.875</c:v>
                </c:pt>
                <c:pt idx="2506">
                  <c:v>20.883055555555554</c:v>
                </c:pt>
                <c:pt idx="2507">
                  <c:v>20.891388888888891</c:v>
                </c:pt>
                <c:pt idx="2508">
                  <c:v>20.899722222222223</c:v>
                </c:pt>
                <c:pt idx="2509">
                  <c:v>20.908055555555556</c:v>
                </c:pt>
                <c:pt idx="2510">
                  <c:v>20.916388888888889</c:v>
                </c:pt>
                <c:pt idx="2511">
                  <c:v>20.924722222222222</c:v>
                </c:pt>
                <c:pt idx="2512">
                  <c:v>20.933055555555555</c:v>
                </c:pt>
                <c:pt idx="2513">
                  <c:v>20.941388888888888</c:v>
                </c:pt>
                <c:pt idx="2514">
                  <c:v>20.949722222222224</c:v>
                </c:pt>
                <c:pt idx="2515">
                  <c:v>20.958055555555557</c:v>
                </c:pt>
                <c:pt idx="2516">
                  <c:v>20.96638888888889</c:v>
                </c:pt>
                <c:pt idx="2517">
                  <c:v>20.974722222222223</c:v>
                </c:pt>
                <c:pt idx="2518">
                  <c:v>20.983055555555556</c:v>
                </c:pt>
                <c:pt idx="2519">
                  <c:v>20.991388888888888</c:v>
                </c:pt>
                <c:pt idx="2520">
                  <c:v>20.999722222222221</c:v>
                </c:pt>
                <c:pt idx="2521">
                  <c:v>21.008055555555554</c:v>
                </c:pt>
                <c:pt idx="2522">
                  <c:v>21.016388888888891</c:v>
                </c:pt>
                <c:pt idx="2523">
                  <c:v>21.024722222222223</c:v>
                </c:pt>
                <c:pt idx="2524">
                  <c:v>21.033055555555556</c:v>
                </c:pt>
                <c:pt idx="2525">
                  <c:v>21.041388888888889</c:v>
                </c:pt>
                <c:pt idx="2526">
                  <c:v>21.049722222222222</c:v>
                </c:pt>
                <c:pt idx="2527">
                  <c:v>21.058055555555555</c:v>
                </c:pt>
                <c:pt idx="2528">
                  <c:v>21.066388888888888</c:v>
                </c:pt>
                <c:pt idx="2529">
                  <c:v>21.074722222222224</c:v>
                </c:pt>
                <c:pt idx="2530">
                  <c:v>21.083055555555557</c:v>
                </c:pt>
                <c:pt idx="2531">
                  <c:v>21.09138888888889</c:v>
                </c:pt>
                <c:pt idx="2532">
                  <c:v>21.099722222222223</c:v>
                </c:pt>
                <c:pt idx="2533">
                  <c:v>21.108055555555556</c:v>
                </c:pt>
                <c:pt idx="2534">
                  <c:v>21.116388888888888</c:v>
                </c:pt>
                <c:pt idx="2535">
                  <c:v>21.124722222222221</c:v>
                </c:pt>
                <c:pt idx="2536">
                  <c:v>21.133055555555554</c:v>
                </c:pt>
                <c:pt idx="2537">
                  <c:v>21.141388888888891</c:v>
                </c:pt>
                <c:pt idx="2538">
                  <c:v>21.149722222222223</c:v>
                </c:pt>
                <c:pt idx="2539">
                  <c:v>21.158055555555556</c:v>
                </c:pt>
                <c:pt idx="2540">
                  <c:v>21.16611111111111</c:v>
                </c:pt>
                <c:pt idx="2541">
                  <c:v>21.174444444444443</c:v>
                </c:pt>
                <c:pt idx="2542">
                  <c:v>21.183055555555555</c:v>
                </c:pt>
                <c:pt idx="2543">
                  <c:v>21.191388888888888</c:v>
                </c:pt>
                <c:pt idx="2544">
                  <c:v>21.199722222222224</c:v>
                </c:pt>
                <c:pt idx="2545">
                  <c:v>21.207777777777778</c:v>
                </c:pt>
                <c:pt idx="2546">
                  <c:v>21.216111111111111</c:v>
                </c:pt>
                <c:pt idx="2547">
                  <c:v>21.224722222222223</c:v>
                </c:pt>
                <c:pt idx="2548">
                  <c:v>21.233055555555556</c:v>
                </c:pt>
                <c:pt idx="2549">
                  <c:v>21.241111111111113</c:v>
                </c:pt>
                <c:pt idx="2550">
                  <c:v>21.249444444444446</c:v>
                </c:pt>
                <c:pt idx="2551">
                  <c:v>21.257777777777779</c:v>
                </c:pt>
                <c:pt idx="2552">
                  <c:v>21.266388888888891</c:v>
                </c:pt>
                <c:pt idx="2553">
                  <c:v>21.274722222222223</c:v>
                </c:pt>
                <c:pt idx="2554">
                  <c:v>21.282777777777778</c:v>
                </c:pt>
                <c:pt idx="2555">
                  <c:v>21.29111111111111</c:v>
                </c:pt>
                <c:pt idx="2556">
                  <c:v>21.299444444444443</c:v>
                </c:pt>
                <c:pt idx="2557">
                  <c:v>21.308055555555555</c:v>
                </c:pt>
                <c:pt idx="2558">
                  <c:v>21.316111111111113</c:v>
                </c:pt>
                <c:pt idx="2559">
                  <c:v>21.324444444444445</c:v>
                </c:pt>
                <c:pt idx="2560">
                  <c:v>21.332777777777778</c:v>
                </c:pt>
                <c:pt idx="2561">
                  <c:v>21.341111111111111</c:v>
                </c:pt>
                <c:pt idx="2562">
                  <c:v>21.349722222222223</c:v>
                </c:pt>
                <c:pt idx="2563">
                  <c:v>21.357777777777777</c:v>
                </c:pt>
                <c:pt idx="2564">
                  <c:v>21.366111111111113</c:v>
                </c:pt>
                <c:pt idx="2565">
                  <c:v>21.374444444444446</c:v>
                </c:pt>
                <c:pt idx="2566">
                  <c:v>21.382777777777779</c:v>
                </c:pt>
                <c:pt idx="2567">
                  <c:v>21.391111111111112</c:v>
                </c:pt>
                <c:pt idx="2568">
                  <c:v>21.399444444444445</c:v>
                </c:pt>
                <c:pt idx="2569">
                  <c:v>21.407777777777778</c:v>
                </c:pt>
                <c:pt idx="2570">
                  <c:v>21.41611111111111</c:v>
                </c:pt>
                <c:pt idx="2571">
                  <c:v>21.424722222222222</c:v>
                </c:pt>
                <c:pt idx="2572">
                  <c:v>21.43277777777778</c:v>
                </c:pt>
                <c:pt idx="2573">
                  <c:v>21.441111111111113</c:v>
                </c:pt>
                <c:pt idx="2574">
                  <c:v>21.449444444444445</c:v>
                </c:pt>
                <c:pt idx="2575">
                  <c:v>21.457777777777778</c:v>
                </c:pt>
                <c:pt idx="2576">
                  <c:v>21.466111111111111</c:v>
                </c:pt>
                <c:pt idx="2577">
                  <c:v>21.474444444444444</c:v>
                </c:pt>
                <c:pt idx="2578">
                  <c:v>21.482777777777777</c:v>
                </c:pt>
                <c:pt idx="2579">
                  <c:v>21.491111111111113</c:v>
                </c:pt>
                <c:pt idx="2580">
                  <c:v>21.499444444444446</c:v>
                </c:pt>
                <c:pt idx="2581">
                  <c:v>21.507777777777779</c:v>
                </c:pt>
                <c:pt idx="2582">
                  <c:v>21.516111111111112</c:v>
                </c:pt>
                <c:pt idx="2583">
                  <c:v>21.524444444444445</c:v>
                </c:pt>
                <c:pt idx="2584">
                  <c:v>21.532777777777778</c:v>
                </c:pt>
                <c:pt idx="2585">
                  <c:v>21.54111111111111</c:v>
                </c:pt>
                <c:pt idx="2586">
                  <c:v>21.549444444444443</c:v>
                </c:pt>
                <c:pt idx="2587">
                  <c:v>21.55777777777778</c:v>
                </c:pt>
                <c:pt idx="2588">
                  <c:v>21.566111111111113</c:v>
                </c:pt>
                <c:pt idx="2589">
                  <c:v>21.574444444444445</c:v>
                </c:pt>
                <c:pt idx="2590">
                  <c:v>21.582777777777778</c:v>
                </c:pt>
                <c:pt idx="2591">
                  <c:v>21.591111111111111</c:v>
                </c:pt>
                <c:pt idx="2592">
                  <c:v>21.599444444444444</c:v>
                </c:pt>
                <c:pt idx="2593">
                  <c:v>21.607777777777777</c:v>
                </c:pt>
                <c:pt idx="2594">
                  <c:v>21.616111111111113</c:v>
                </c:pt>
                <c:pt idx="2595">
                  <c:v>21.624444444444446</c:v>
                </c:pt>
                <c:pt idx="2596">
                  <c:v>21.632777777777779</c:v>
                </c:pt>
                <c:pt idx="2597">
                  <c:v>21.641111111111112</c:v>
                </c:pt>
                <c:pt idx="2598">
                  <c:v>21.649444444444445</c:v>
                </c:pt>
                <c:pt idx="2599">
                  <c:v>21.657777777777778</c:v>
                </c:pt>
                <c:pt idx="2600">
                  <c:v>21.66611111111111</c:v>
                </c:pt>
                <c:pt idx="2601">
                  <c:v>21.674444444444443</c:v>
                </c:pt>
                <c:pt idx="2602">
                  <c:v>21.68277777777778</c:v>
                </c:pt>
                <c:pt idx="2603">
                  <c:v>21.691111111111113</c:v>
                </c:pt>
                <c:pt idx="2604">
                  <c:v>21.699444444444445</c:v>
                </c:pt>
                <c:pt idx="2605">
                  <c:v>21.707777777777778</c:v>
                </c:pt>
                <c:pt idx="2606">
                  <c:v>21.716111111111111</c:v>
                </c:pt>
                <c:pt idx="2607">
                  <c:v>21.724444444444444</c:v>
                </c:pt>
                <c:pt idx="2608">
                  <c:v>21.732777777777777</c:v>
                </c:pt>
                <c:pt idx="2609">
                  <c:v>21.741111111111113</c:v>
                </c:pt>
                <c:pt idx="2610">
                  <c:v>21.749444444444446</c:v>
                </c:pt>
                <c:pt idx="2611">
                  <c:v>21.757777777777779</c:v>
                </c:pt>
                <c:pt idx="2612">
                  <c:v>21.766111111111112</c:v>
                </c:pt>
                <c:pt idx="2613">
                  <c:v>21.774444444444445</c:v>
                </c:pt>
                <c:pt idx="2614">
                  <c:v>21.782777777777778</c:v>
                </c:pt>
                <c:pt idx="2615">
                  <c:v>21.79111111111111</c:v>
                </c:pt>
                <c:pt idx="2616">
                  <c:v>21.799444444444443</c:v>
                </c:pt>
                <c:pt idx="2617">
                  <c:v>21.80777777777778</c:v>
                </c:pt>
                <c:pt idx="2618">
                  <c:v>21.816111111111113</c:v>
                </c:pt>
                <c:pt idx="2619">
                  <c:v>21.824444444444445</c:v>
                </c:pt>
                <c:pt idx="2620">
                  <c:v>21.832777777777778</c:v>
                </c:pt>
                <c:pt idx="2621">
                  <c:v>21.841111111111111</c:v>
                </c:pt>
                <c:pt idx="2622">
                  <c:v>21.849444444444444</c:v>
                </c:pt>
                <c:pt idx="2623">
                  <c:v>21.857777777777777</c:v>
                </c:pt>
                <c:pt idx="2624">
                  <c:v>21.866111111111113</c:v>
                </c:pt>
                <c:pt idx="2625">
                  <c:v>21.874444444444446</c:v>
                </c:pt>
                <c:pt idx="2626">
                  <c:v>21.882777777777779</c:v>
                </c:pt>
                <c:pt idx="2627">
                  <c:v>21.891111111111112</c:v>
                </c:pt>
                <c:pt idx="2628">
                  <c:v>21.899444444444445</c:v>
                </c:pt>
                <c:pt idx="2629">
                  <c:v>21.907777777777778</c:v>
                </c:pt>
                <c:pt idx="2630">
                  <c:v>21.91611111111111</c:v>
                </c:pt>
                <c:pt idx="2631">
                  <c:v>21.924444444444443</c:v>
                </c:pt>
                <c:pt idx="2632">
                  <c:v>21.93277777777778</c:v>
                </c:pt>
                <c:pt idx="2633">
                  <c:v>21.941111111111113</c:v>
                </c:pt>
                <c:pt idx="2634">
                  <c:v>21.949444444444445</c:v>
                </c:pt>
                <c:pt idx="2635">
                  <c:v>21.957777777777778</c:v>
                </c:pt>
                <c:pt idx="2636">
                  <c:v>21.966111111111111</c:v>
                </c:pt>
                <c:pt idx="2637">
                  <c:v>21.974444444444444</c:v>
                </c:pt>
                <c:pt idx="2638">
                  <c:v>21.982777777777777</c:v>
                </c:pt>
                <c:pt idx="2639">
                  <c:v>21.991111111111113</c:v>
                </c:pt>
                <c:pt idx="2640">
                  <c:v>21.999444444444446</c:v>
                </c:pt>
                <c:pt idx="2641">
                  <c:v>22.007777777777779</c:v>
                </c:pt>
                <c:pt idx="2642">
                  <c:v>22.016111111111112</c:v>
                </c:pt>
                <c:pt idx="2643">
                  <c:v>22.024444444444445</c:v>
                </c:pt>
                <c:pt idx="2644">
                  <c:v>22.032777777777778</c:v>
                </c:pt>
                <c:pt idx="2645">
                  <c:v>22.04111111111111</c:v>
                </c:pt>
                <c:pt idx="2646">
                  <c:v>22.049444444444443</c:v>
                </c:pt>
                <c:pt idx="2647">
                  <c:v>22.05777777777778</c:v>
                </c:pt>
                <c:pt idx="2648">
                  <c:v>22.066111111111113</c:v>
                </c:pt>
                <c:pt idx="2649">
                  <c:v>22.074444444444445</c:v>
                </c:pt>
                <c:pt idx="2650">
                  <c:v>22.082777777777778</c:v>
                </c:pt>
                <c:pt idx="2651">
                  <c:v>22.091111111111111</c:v>
                </c:pt>
                <c:pt idx="2652">
                  <c:v>22.099444444444444</c:v>
                </c:pt>
                <c:pt idx="2653">
                  <c:v>22.107777777777777</c:v>
                </c:pt>
                <c:pt idx="2654">
                  <c:v>22.116111111111113</c:v>
                </c:pt>
                <c:pt idx="2655">
                  <c:v>22.124444444444446</c:v>
                </c:pt>
                <c:pt idx="2656">
                  <c:v>22.132777777777779</c:v>
                </c:pt>
                <c:pt idx="2657">
                  <c:v>22.141111111111112</c:v>
                </c:pt>
                <c:pt idx="2658">
                  <c:v>22.149444444444445</c:v>
                </c:pt>
                <c:pt idx="2659">
                  <c:v>22.157777777777778</c:v>
                </c:pt>
                <c:pt idx="2660">
                  <c:v>22.16611111111111</c:v>
                </c:pt>
                <c:pt idx="2661">
                  <c:v>22.174444444444443</c:v>
                </c:pt>
                <c:pt idx="2662">
                  <c:v>22.18277777777778</c:v>
                </c:pt>
                <c:pt idx="2663">
                  <c:v>22.191111111111113</c:v>
                </c:pt>
                <c:pt idx="2664">
                  <c:v>22.199444444444445</c:v>
                </c:pt>
                <c:pt idx="2665">
                  <c:v>22.207777777777778</c:v>
                </c:pt>
                <c:pt idx="2666">
                  <c:v>22.216111111111111</c:v>
                </c:pt>
                <c:pt idx="2667">
                  <c:v>22.224444444444444</c:v>
                </c:pt>
                <c:pt idx="2668">
                  <c:v>22.232777777777777</c:v>
                </c:pt>
                <c:pt idx="2669">
                  <c:v>22.241111111111113</c:v>
                </c:pt>
                <c:pt idx="2670">
                  <c:v>22.249444444444446</c:v>
                </c:pt>
                <c:pt idx="2671">
                  <c:v>22.257777777777779</c:v>
                </c:pt>
                <c:pt idx="2672">
                  <c:v>22.266111111111112</c:v>
                </c:pt>
                <c:pt idx="2673">
                  <c:v>22.274444444444445</c:v>
                </c:pt>
                <c:pt idx="2674">
                  <c:v>22.282777777777778</c:v>
                </c:pt>
                <c:pt idx="2675">
                  <c:v>22.29111111111111</c:v>
                </c:pt>
                <c:pt idx="2676">
                  <c:v>22.299444444444443</c:v>
                </c:pt>
                <c:pt idx="2677">
                  <c:v>22.30777777777778</c:v>
                </c:pt>
                <c:pt idx="2678">
                  <c:v>22.316111111111113</c:v>
                </c:pt>
                <c:pt idx="2679">
                  <c:v>22.324444444444445</c:v>
                </c:pt>
                <c:pt idx="2680">
                  <c:v>22.332777777777778</c:v>
                </c:pt>
                <c:pt idx="2681">
                  <c:v>22.341111111111111</c:v>
                </c:pt>
                <c:pt idx="2682">
                  <c:v>22.349444444444444</c:v>
                </c:pt>
                <c:pt idx="2683">
                  <c:v>22.357777777777777</c:v>
                </c:pt>
                <c:pt idx="2684">
                  <c:v>22.366111111111113</c:v>
                </c:pt>
                <c:pt idx="2685">
                  <c:v>22.374444444444446</c:v>
                </c:pt>
                <c:pt idx="2686">
                  <c:v>22.382777777777779</c:v>
                </c:pt>
                <c:pt idx="2687">
                  <c:v>22.391111111111112</c:v>
                </c:pt>
                <c:pt idx="2688">
                  <c:v>22.399444444444445</c:v>
                </c:pt>
                <c:pt idx="2689">
                  <c:v>22.407777777777778</c:v>
                </c:pt>
                <c:pt idx="2690">
                  <c:v>22.41611111111111</c:v>
                </c:pt>
                <c:pt idx="2691">
                  <c:v>22.424444444444443</c:v>
                </c:pt>
                <c:pt idx="2692">
                  <c:v>22.43277777777778</c:v>
                </c:pt>
                <c:pt idx="2693">
                  <c:v>22.441111111111113</c:v>
                </c:pt>
                <c:pt idx="2694">
                  <c:v>22.449444444444445</c:v>
                </c:pt>
                <c:pt idx="2695">
                  <c:v>22.457777777777778</c:v>
                </c:pt>
                <c:pt idx="2696">
                  <c:v>22.466111111111111</c:v>
                </c:pt>
                <c:pt idx="2697">
                  <c:v>22.474444444444444</c:v>
                </c:pt>
                <c:pt idx="2698">
                  <c:v>22.482777777777777</c:v>
                </c:pt>
                <c:pt idx="2699">
                  <c:v>22.491111111111113</c:v>
                </c:pt>
                <c:pt idx="2700">
                  <c:v>22.499444444444446</c:v>
                </c:pt>
                <c:pt idx="2701">
                  <c:v>22.507777777777779</c:v>
                </c:pt>
                <c:pt idx="2702">
                  <c:v>22.516111111111112</c:v>
                </c:pt>
                <c:pt idx="2703">
                  <c:v>22.524444444444445</c:v>
                </c:pt>
                <c:pt idx="2704">
                  <c:v>22.532777777777778</c:v>
                </c:pt>
                <c:pt idx="2705">
                  <c:v>22.54111111111111</c:v>
                </c:pt>
                <c:pt idx="2706">
                  <c:v>22.549444444444443</c:v>
                </c:pt>
                <c:pt idx="2707">
                  <c:v>22.55777777777778</c:v>
                </c:pt>
                <c:pt idx="2708">
                  <c:v>22.566111111111113</c:v>
                </c:pt>
                <c:pt idx="2709">
                  <c:v>22.574444444444445</c:v>
                </c:pt>
                <c:pt idx="2710">
                  <c:v>22.582777777777778</c:v>
                </c:pt>
                <c:pt idx="2711">
                  <c:v>22.591111111111111</c:v>
                </c:pt>
                <c:pt idx="2712">
                  <c:v>22.599444444444444</c:v>
                </c:pt>
                <c:pt idx="2713">
                  <c:v>22.607777777777777</c:v>
                </c:pt>
                <c:pt idx="2714">
                  <c:v>22.616111111111113</c:v>
                </c:pt>
                <c:pt idx="2715">
                  <c:v>22.624444444444446</c:v>
                </c:pt>
                <c:pt idx="2716">
                  <c:v>22.632777777777779</c:v>
                </c:pt>
                <c:pt idx="2717">
                  <c:v>22.641111111111112</c:v>
                </c:pt>
                <c:pt idx="2718">
                  <c:v>22.649444444444445</c:v>
                </c:pt>
                <c:pt idx="2719">
                  <c:v>22.657777777777778</c:v>
                </c:pt>
                <c:pt idx="2720">
                  <c:v>22.66611111111111</c:v>
                </c:pt>
                <c:pt idx="2721">
                  <c:v>22.674444444444443</c:v>
                </c:pt>
                <c:pt idx="2722">
                  <c:v>22.68277777777778</c:v>
                </c:pt>
                <c:pt idx="2723">
                  <c:v>22.691111111111113</c:v>
                </c:pt>
                <c:pt idx="2724">
                  <c:v>22.699444444444445</c:v>
                </c:pt>
                <c:pt idx="2725">
                  <c:v>22.707777777777778</c:v>
                </c:pt>
                <c:pt idx="2726">
                  <c:v>22.716111111111111</c:v>
                </c:pt>
                <c:pt idx="2727">
                  <c:v>22.724444444444444</c:v>
                </c:pt>
                <c:pt idx="2728">
                  <c:v>22.732777777777777</c:v>
                </c:pt>
                <c:pt idx="2729">
                  <c:v>22.741111111111113</c:v>
                </c:pt>
                <c:pt idx="2730">
                  <c:v>22.749444444444446</c:v>
                </c:pt>
                <c:pt idx="2731">
                  <c:v>22.757777777777779</c:v>
                </c:pt>
                <c:pt idx="2732">
                  <c:v>22.766111111111112</c:v>
                </c:pt>
                <c:pt idx="2733">
                  <c:v>22.774444444444445</c:v>
                </c:pt>
                <c:pt idx="2734">
                  <c:v>22.782777777777778</c:v>
                </c:pt>
                <c:pt idx="2735">
                  <c:v>22.79111111111111</c:v>
                </c:pt>
                <c:pt idx="2736">
                  <c:v>22.799444444444443</c:v>
                </c:pt>
                <c:pt idx="2737">
                  <c:v>22.80777777777778</c:v>
                </c:pt>
                <c:pt idx="2738">
                  <c:v>22.816111111111113</c:v>
                </c:pt>
                <c:pt idx="2739">
                  <c:v>22.824444444444445</c:v>
                </c:pt>
                <c:pt idx="2740">
                  <c:v>22.832777777777778</c:v>
                </c:pt>
                <c:pt idx="2741">
                  <c:v>22.841111111111111</c:v>
                </c:pt>
                <c:pt idx="2742">
                  <c:v>22.849444444444444</c:v>
                </c:pt>
                <c:pt idx="2743">
                  <c:v>22.857777777777777</c:v>
                </c:pt>
                <c:pt idx="2744">
                  <c:v>22.866111111111113</c:v>
                </c:pt>
                <c:pt idx="2745">
                  <c:v>22.874444444444446</c:v>
                </c:pt>
                <c:pt idx="2746">
                  <c:v>22.882777777777779</c:v>
                </c:pt>
                <c:pt idx="2747">
                  <c:v>22.891111111111112</c:v>
                </c:pt>
                <c:pt idx="2748">
                  <c:v>22.899444444444445</c:v>
                </c:pt>
                <c:pt idx="2749">
                  <c:v>22.907777777777778</c:v>
                </c:pt>
                <c:pt idx="2750">
                  <c:v>22.91611111111111</c:v>
                </c:pt>
                <c:pt idx="2751">
                  <c:v>22.924444444444443</c:v>
                </c:pt>
                <c:pt idx="2752">
                  <c:v>22.93277777777778</c:v>
                </c:pt>
                <c:pt idx="2753">
                  <c:v>22.941111111111113</c:v>
                </c:pt>
                <c:pt idx="2754">
                  <c:v>22.949444444444445</c:v>
                </c:pt>
                <c:pt idx="2755">
                  <c:v>22.957777777777778</c:v>
                </c:pt>
                <c:pt idx="2756">
                  <c:v>22.966111111111111</c:v>
                </c:pt>
                <c:pt idx="2757">
                  <c:v>22.974444444444444</c:v>
                </c:pt>
                <c:pt idx="2758">
                  <c:v>22.982777777777777</c:v>
                </c:pt>
                <c:pt idx="2759">
                  <c:v>22.991111111111113</c:v>
                </c:pt>
                <c:pt idx="2760">
                  <c:v>22.999444444444446</c:v>
                </c:pt>
                <c:pt idx="2761">
                  <c:v>23.007777777777779</c:v>
                </c:pt>
                <c:pt idx="2762">
                  <c:v>23.016111111111112</c:v>
                </c:pt>
                <c:pt idx="2763">
                  <c:v>23.024444444444445</c:v>
                </c:pt>
                <c:pt idx="2764">
                  <c:v>23.032777777777778</c:v>
                </c:pt>
                <c:pt idx="2765">
                  <c:v>23.04111111111111</c:v>
                </c:pt>
                <c:pt idx="2766">
                  <c:v>23.049444444444443</c:v>
                </c:pt>
                <c:pt idx="2767">
                  <c:v>23.05777777777778</c:v>
                </c:pt>
                <c:pt idx="2768">
                  <c:v>23.066111111111113</c:v>
                </c:pt>
                <c:pt idx="2769">
                  <c:v>23.074444444444445</c:v>
                </c:pt>
                <c:pt idx="2770">
                  <c:v>23.082777777777778</c:v>
                </c:pt>
                <c:pt idx="2771">
                  <c:v>23.091111111111111</c:v>
                </c:pt>
                <c:pt idx="2772">
                  <c:v>23.099444444444444</c:v>
                </c:pt>
                <c:pt idx="2773">
                  <c:v>23.107777777777777</c:v>
                </c:pt>
                <c:pt idx="2774">
                  <c:v>23.116111111111113</c:v>
                </c:pt>
                <c:pt idx="2775">
                  <c:v>23.124444444444446</c:v>
                </c:pt>
                <c:pt idx="2776">
                  <c:v>23.132777777777779</c:v>
                </c:pt>
                <c:pt idx="2777">
                  <c:v>23.141111111111112</c:v>
                </c:pt>
                <c:pt idx="2778">
                  <c:v>23.149444444444445</c:v>
                </c:pt>
                <c:pt idx="2779">
                  <c:v>23.157777777777778</c:v>
                </c:pt>
                <c:pt idx="2780">
                  <c:v>23.16611111111111</c:v>
                </c:pt>
                <c:pt idx="2781">
                  <c:v>23.174444444444443</c:v>
                </c:pt>
                <c:pt idx="2782">
                  <c:v>23.18277777777778</c:v>
                </c:pt>
                <c:pt idx="2783">
                  <c:v>23.191111111111113</c:v>
                </c:pt>
                <c:pt idx="2784">
                  <c:v>23.199444444444445</c:v>
                </c:pt>
                <c:pt idx="2785">
                  <c:v>23.207777777777778</c:v>
                </c:pt>
                <c:pt idx="2786">
                  <c:v>23.216111111111111</c:v>
                </c:pt>
                <c:pt idx="2787">
                  <c:v>23.224444444444444</c:v>
                </c:pt>
                <c:pt idx="2788">
                  <c:v>23.232777777777777</c:v>
                </c:pt>
                <c:pt idx="2789">
                  <c:v>23.241111111111113</c:v>
                </c:pt>
                <c:pt idx="2790">
                  <c:v>23.249444444444446</c:v>
                </c:pt>
                <c:pt idx="2791">
                  <c:v>23.257777777777779</c:v>
                </c:pt>
                <c:pt idx="2792">
                  <c:v>23.266111111111112</c:v>
                </c:pt>
                <c:pt idx="2793">
                  <c:v>23.274444444444445</c:v>
                </c:pt>
                <c:pt idx="2794">
                  <c:v>23.282777777777778</c:v>
                </c:pt>
                <c:pt idx="2795">
                  <c:v>23.29111111111111</c:v>
                </c:pt>
                <c:pt idx="2796">
                  <c:v>23.299444444444443</c:v>
                </c:pt>
                <c:pt idx="2797">
                  <c:v>23.30777777777778</c:v>
                </c:pt>
                <c:pt idx="2798">
                  <c:v>23.316111111111113</c:v>
                </c:pt>
                <c:pt idx="2799">
                  <c:v>23.324444444444445</c:v>
                </c:pt>
                <c:pt idx="2800">
                  <c:v>23.332777777777778</c:v>
                </c:pt>
                <c:pt idx="2801">
                  <c:v>23.341111111111111</c:v>
                </c:pt>
                <c:pt idx="2802">
                  <c:v>23.349444444444444</c:v>
                </c:pt>
                <c:pt idx="2803">
                  <c:v>23.357777777777777</c:v>
                </c:pt>
                <c:pt idx="2804">
                  <c:v>23.366111111111113</c:v>
                </c:pt>
                <c:pt idx="2805">
                  <c:v>23.374444444444446</c:v>
                </c:pt>
                <c:pt idx="2806">
                  <c:v>23.382777777777779</c:v>
                </c:pt>
                <c:pt idx="2807">
                  <c:v>23.391111111111112</c:v>
                </c:pt>
                <c:pt idx="2808">
                  <c:v>23.399444444444445</c:v>
                </c:pt>
                <c:pt idx="2809">
                  <c:v>23.407777777777778</c:v>
                </c:pt>
                <c:pt idx="2810">
                  <c:v>23.41611111111111</c:v>
                </c:pt>
                <c:pt idx="2811">
                  <c:v>23.424444444444443</c:v>
                </c:pt>
                <c:pt idx="2812">
                  <c:v>23.43277777777778</c:v>
                </c:pt>
                <c:pt idx="2813">
                  <c:v>23.441111111111113</c:v>
                </c:pt>
                <c:pt idx="2814">
                  <c:v>23.449444444444445</c:v>
                </c:pt>
                <c:pt idx="2815">
                  <c:v>23.457777777777778</c:v>
                </c:pt>
                <c:pt idx="2816">
                  <c:v>23.466111111111111</c:v>
                </c:pt>
                <c:pt idx="2817">
                  <c:v>23.474444444444444</c:v>
                </c:pt>
                <c:pt idx="2818">
                  <c:v>23.482777777777777</c:v>
                </c:pt>
                <c:pt idx="2819">
                  <c:v>23.491111111111113</c:v>
                </c:pt>
                <c:pt idx="2820">
                  <c:v>23.499444444444446</c:v>
                </c:pt>
                <c:pt idx="2821">
                  <c:v>23.507777777777779</c:v>
                </c:pt>
                <c:pt idx="2822">
                  <c:v>23.516111111111112</c:v>
                </c:pt>
                <c:pt idx="2823">
                  <c:v>23.524444444444445</c:v>
                </c:pt>
                <c:pt idx="2824">
                  <c:v>23.532777777777778</c:v>
                </c:pt>
                <c:pt idx="2825">
                  <c:v>23.54111111111111</c:v>
                </c:pt>
                <c:pt idx="2826">
                  <c:v>23.549444444444443</c:v>
                </c:pt>
                <c:pt idx="2827">
                  <c:v>23.55777777777778</c:v>
                </c:pt>
                <c:pt idx="2828">
                  <c:v>23.566111111111113</c:v>
                </c:pt>
                <c:pt idx="2829">
                  <c:v>23.574444444444445</c:v>
                </c:pt>
                <c:pt idx="2830">
                  <c:v>23.582777777777778</c:v>
                </c:pt>
                <c:pt idx="2831">
                  <c:v>23.591111111111111</c:v>
                </c:pt>
                <c:pt idx="2832">
                  <c:v>23.599444444444444</c:v>
                </c:pt>
                <c:pt idx="2833">
                  <c:v>23.607777777777777</c:v>
                </c:pt>
                <c:pt idx="2834">
                  <c:v>23.616111111111113</c:v>
                </c:pt>
                <c:pt idx="2835">
                  <c:v>23.624444444444446</c:v>
                </c:pt>
                <c:pt idx="2836">
                  <c:v>23.632777777777779</c:v>
                </c:pt>
                <c:pt idx="2837">
                  <c:v>23.641111111111112</c:v>
                </c:pt>
                <c:pt idx="2838">
                  <c:v>23.649444444444445</c:v>
                </c:pt>
                <c:pt idx="2839">
                  <c:v>23.657777777777778</c:v>
                </c:pt>
                <c:pt idx="2840">
                  <c:v>23.66611111111111</c:v>
                </c:pt>
                <c:pt idx="2841">
                  <c:v>23.674444444444443</c:v>
                </c:pt>
                <c:pt idx="2842">
                  <c:v>23.68277777777778</c:v>
                </c:pt>
                <c:pt idx="2843">
                  <c:v>23.691111111111113</c:v>
                </c:pt>
                <c:pt idx="2844">
                  <c:v>23.699444444444445</c:v>
                </c:pt>
                <c:pt idx="2845">
                  <c:v>23.707777777777778</c:v>
                </c:pt>
                <c:pt idx="2846">
                  <c:v>23.716111111111111</c:v>
                </c:pt>
                <c:pt idx="2847">
                  <c:v>23.724444444444444</c:v>
                </c:pt>
                <c:pt idx="2848">
                  <c:v>23.732777777777777</c:v>
                </c:pt>
                <c:pt idx="2849">
                  <c:v>23.741111111111113</c:v>
                </c:pt>
                <c:pt idx="2850">
                  <c:v>23.749444444444446</c:v>
                </c:pt>
                <c:pt idx="2851">
                  <c:v>23.757777777777779</c:v>
                </c:pt>
                <c:pt idx="2852">
                  <c:v>23.766111111111112</c:v>
                </c:pt>
                <c:pt idx="2853">
                  <c:v>23.774444444444445</c:v>
                </c:pt>
                <c:pt idx="2854">
                  <c:v>23.782777777777778</c:v>
                </c:pt>
                <c:pt idx="2855">
                  <c:v>23.79111111111111</c:v>
                </c:pt>
                <c:pt idx="2856">
                  <c:v>23.799444444444443</c:v>
                </c:pt>
                <c:pt idx="2857">
                  <c:v>23.80777777777778</c:v>
                </c:pt>
                <c:pt idx="2858">
                  <c:v>23.816111111111113</c:v>
                </c:pt>
                <c:pt idx="2859">
                  <c:v>23.824444444444445</c:v>
                </c:pt>
                <c:pt idx="2860">
                  <c:v>23.832777777777778</c:v>
                </c:pt>
                <c:pt idx="2861">
                  <c:v>23.841111111111111</c:v>
                </c:pt>
                <c:pt idx="2862">
                  <c:v>23.849444444444444</c:v>
                </c:pt>
                <c:pt idx="2863">
                  <c:v>23.857777777777777</c:v>
                </c:pt>
                <c:pt idx="2864">
                  <c:v>23.866111111111113</c:v>
                </c:pt>
                <c:pt idx="2865">
                  <c:v>23.874444444444446</c:v>
                </c:pt>
                <c:pt idx="2866">
                  <c:v>23.882777777777779</c:v>
                </c:pt>
                <c:pt idx="2867">
                  <c:v>23.891111111111112</c:v>
                </c:pt>
                <c:pt idx="2868">
                  <c:v>23.899444444444445</c:v>
                </c:pt>
                <c:pt idx="2869">
                  <c:v>23.907777777777778</c:v>
                </c:pt>
                <c:pt idx="2870">
                  <c:v>23.91611111111111</c:v>
                </c:pt>
                <c:pt idx="2871">
                  <c:v>23.924444444444443</c:v>
                </c:pt>
                <c:pt idx="2872">
                  <c:v>23.93277777777778</c:v>
                </c:pt>
                <c:pt idx="2873">
                  <c:v>23.941111111111113</c:v>
                </c:pt>
                <c:pt idx="2874">
                  <c:v>23.949444444444445</c:v>
                </c:pt>
                <c:pt idx="2875">
                  <c:v>23.957777777777778</c:v>
                </c:pt>
                <c:pt idx="2876">
                  <c:v>23.966111111111111</c:v>
                </c:pt>
                <c:pt idx="2877">
                  <c:v>23.974444444444444</c:v>
                </c:pt>
                <c:pt idx="2878">
                  <c:v>23.982777777777777</c:v>
                </c:pt>
                <c:pt idx="2879">
                  <c:v>23.991111111111113</c:v>
                </c:pt>
                <c:pt idx="2880">
                  <c:v>23.999444444444446</c:v>
                </c:pt>
                <c:pt idx="2881">
                  <c:v>24.007777777777779</c:v>
                </c:pt>
                <c:pt idx="2882">
                  <c:v>24.016111111111112</c:v>
                </c:pt>
                <c:pt idx="2883">
                  <c:v>24.024444444444445</c:v>
                </c:pt>
                <c:pt idx="2884">
                  <c:v>24.032777777777778</c:v>
                </c:pt>
                <c:pt idx="2885">
                  <c:v>24.04111111111111</c:v>
                </c:pt>
                <c:pt idx="2886">
                  <c:v>24.049444444444443</c:v>
                </c:pt>
                <c:pt idx="2887">
                  <c:v>24.05777777777778</c:v>
                </c:pt>
                <c:pt idx="2888">
                  <c:v>24.066111111111113</c:v>
                </c:pt>
                <c:pt idx="2889">
                  <c:v>24.074444444444445</c:v>
                </c:pt>
                <c:pt idx="2890">
                  <c:v>24.082777777777778</c:v>
                </c:pt>
                <c:pt idx="2891">
                  <c:v>24.091111111111111</c:v>
                </c:pt>
                <c:pt idx="2892">
                  <c:v>24.099444444444444</c:v>
                </c:pt>
                <c:pt idx="2893">
                  <c:v>24.107777777777777</c:v>
                </c:pt>
                <c:pt idx="2894">
                  <c:v>24.116111111111113</c:v>
                </c:pt>
                <c:pt idx="2895">
                  <c:v>24.124444444444446</c:v>
                </c:pt>
                <c:pt idx="2896">
                  <c:v>24.132777777777779</c:v>
                </c:pt>
                <c:pt idx="2897">
                  <c:v>24.141111111111112</c:v>
                </c:pt>
                <c:pt idx="2898">
                  <c:v>24.149444444444445</c:v>
                </c:pt>
                <c:pt idx="2899">
                  <c:v>24.157777777777778</c:v>
                </c:pt>
                <c:pt idx="2900">
                  <c:v>24.16611111111111</c:v>
                </c:pt>
                <c:pt idx="2901">
                  <c:v>24.174444444444443</c:v>
                </c:pt>
                <c:pt idx="2902">
                  <c:v>24.18277777777778</c:v>
                </c:pt>
                <c:pt idx="2903">
                  <c:v>24.191111111111113</c:v>
                </c:pt>
                <c:pt idx="2904">
                  <c:v>24.199444444444445</c:v>
                </c:pt>
                <c:pt idx="2905">
                  <c:v>24.207777777777778</c:v>
                </c:pt>
                <c:pt idx="2906">
                  <c:v>24.216111111111111</c:v>
                </c:pt>
                <c:pt idx="2907">
                  <c:v>24.224444444444444</c:v>
                </c:pt>
                <c:pt idx="2908">
                  <c:v>24.232777777777777</c:v>
                </c:pt>
                <c:pt idx="2909">
                  <c:v>24.241111111111113</c:v>
                </c:pt>
                <c:pt idx="2910">
                  <c:v>24.249444444444446</c:v>
                </c:pt>
                <c:pt idx="2911">
                  <c:v>24.257777777777779</c:v>
                </c:pt>
                <c:pt idx="2912">
                  <c:v>24.266111111111112</c:v>
                </c:pt>
                <c:pt idx="2913">
                  <c:v>24.274444444444445</c:v>
                </c:pt>
                <c:pt idx="2914">
                  <c:v>24.282777777777778</c:v>
                </c:pt>
                <c:pt idx="2915">
                  <c:v>24.29111111111111</c:v>
                </c:pt>
                <c:pt idx="2916">
                  <c:v>24.299444444444443</c:v>
                </c:pt>
                <c:pt idx="2917">
                  <c:v>24.30777777777778</c:v>
                </c:pt>
                <c:pt idx="2918">
                  <c:v>24.316111111111113</c:v>
                </c:pt>
                <c:pt idx="2919">
                  <c:v>24.324444444444445</c:v>
                </c:pt>
                <c:pt idx="2920">
                  <c:v>24.332777777777778</c:v>
                </c:pt>
                <c:pt idx="2921">
                  <c:v>24.341111111111111</c:v>
                </c:pt>
                <c:pt idx="2922">
                  <c:v>24.349444444444444</c:v>
                </c:pt>
                <c:pt idx="2923">
                  <c:v>24.357777777777777</c:v>
                </c:pt>
                <c:pt idx="2924">
                  <c:v>24.366111111111113</c:v>
                </c:pt>
                <c:pt idx="2925">
                  <c:v>24.374444444444446</c:v>
                </c:pt>
                <c:pt idx="2926">
                  <c:v>24.382777777777779</c:v>
                </c:pt>
                <c:pt idx="2927">
                  <c:v>24.391111111111112</c:v>
                </c:pt>
                <c:pt idx="2928">
                  <c:v>24.399444444444445</c:v>
                </c:pt>
                <c:pt idx="2929">
                  <c:v>24.407777777777778</c:v>
                </c:pt>
                <c:pt idx="2930">
                  <c:v>24.41611111111111</c:v>
                </c:pt>
                <c:pt idx="2931">
                  <c:v>24.424444444444443</c:v>
                </c:pt>
                <c:pt idx="2932">
                  <c:v>24.43277777777778</c:v>
                </c:pt>
                <c:pt idx="2933">
                  <c:v>24.441111111111113</c:v>
                </c:pt>
                <c:pt idx="2934">
                  <c:v>24.449444444444445</c:v>
                </c:pt>
                <c:pt idx="2935">
                  <c:v>24.457777777777778</c:v>
                </c:pt>
                <c:pt idx="2936">
                  <c:v>24.466111111111111</c:v>
                </c:pt>
                <c:pt idx="2937">
                  <c:v>24.474444444444444</c:v>
                </c:pt>
                <c:pt idx="2938">
                  <c:v>24.482777777777777</c:v>
                </c:pt>
                <c:pt idx="2939">
                  <c:v>24.491111111111113</c:v>
                </c:pt>
                <c:pt idx="2940">
                  <c:v>24.499444444444446</c:v>
                </c:pt>
                <c:pt idx="2941">
                  <c:v>24.507777777777779</c:v>
                </c:pt>
                <c:pt idx="2942">
                  <c:v>24.516111111111112</c:v>
                </c:pt>
                <c:pt idx="2943">
                  <c:v>24.524444444444445</c:v>
                </c:pt>
                <c:pt idx="2944">
                  <c:v>24.532777777777778</c:v>
                </c:pt>
                <c:pt idx="2945">
                  <c:v>24.54111111111111</c:v>
                </c:pt>
                <c:pt idx="2946">
                  <c:v>24.549444444444443</c:v>
                </c:pt>
                <c:pt idx="2947">
                  <c:v>24.55777777777778</c:v>
                </c:pt>
                <c:pt idx="2948">
                  <c:v>24.566111111111113</c:v>
                </c:pt>
                <c:pt idx="2949">
                  <c:v>24.574444444444445</c:v>
                </c:pt>
                <c:pt idx="2950">
                  <c:v>24.582777777777778</c:v>
                </c:pt>
                <c:pt idx="2951">
                  <c:v>24.591111111111111</c:v>
                </c:pt>
                <c:pt idx="2952">
                  <c:v>24.599444444444444</c:v>
                </c:pt>
                <c:pt idx="2953">
                  <c:v>24.607777777777777</c:v>
                </c:pt>
                <c:pt idx="2954">
                  <c:v>24.616111111111113</c:v>
                </c:pt>
                <c:pt idx="2955">
                  <c:v>24.624444444444446</c:v>
                </c:pt>
                <c:pt idx="2956">
                  <c:v>24.632777777777779</c:v>
                </c:pt>
                <c:pt idx="2957">
                  <c:v>24.641111111111112</c:v>
                </c:pt>
                <c:pt idx="2958">
                  <c:v>24.649444444444445</c:v>
                </c:pt>
                <c:pt idx="2959">
                  <c:v>24.657777777777778</c:v>
                </c:pt>
                <c:pt idx="2960">
                  <c:v>24.66611111111111</c:v>
                </c:pt>
                <c:pt idx="2961">
                  <c:v>24.674444444444443</c:v>
                </c:pt>
                <c:pt idx="2962">
                  <c:v>24.68277777777778</c:v>
                </c:pt>
                <c:pt idx="2963">
                  <c:v>24.691111111111113</c:v>
                </c:pt>
                <c:pt idx="2964">
                  <c:v>24.699444444444445</c:v>
                </c:pt>
                <c:pt idx="2965">
                  <c:v>24.707777777777778</c:v>
                </c:pt>
                <c:pt idx="2966">
                  <c:v>24.716111111111111</c:v>
                </c:pt>
                <c:pt idx="2967">
                  <c:v>24.724444444444444</c:v>
                </c:pt>
                <c:pt idx="2968">
                  <c:v>24.732777777777777</c:v>
                </c:pt>
                <c:pt idx="2969">
                  <c:v>24.741111111111113</c:v>
                </c:pt>
                <c:pt idx="2970">
                  <c:v>24.749444444444446</c:v>
                </c:pt>
                <c:pt idx="2971">
                  <c:v>24.757777777777779</c:v>
                </c:pt>
                <c:pt idx="2972">
                  <c:v>24.766111111111112</c:v>
                </c:pt>
                <c:pt idx="2973">
                  <c:v>24.774444444444445</c:v>
                </c:pt>
                <c:pt idx="2974">
                  <c:v>24.782777777777778</c:v>
                </c:pt>
                <c:pt idx="2975">
                  <c:v>24.79111111111111</c:v>
                </c:pt>
                <c:pt idx="2976">
                  <c:v>24.799444444444443</c:v>
                </c:pt>
                <c:pt idx="2977">
                  <c:v>24.80777777777778</c:v>
                </c:pt>
                <c:pt idx="2978">
                  <c:v>24.816111111111113</c:v>
                </c:pt>
                <c:pt idx="2979">
                  <c:v>24.824444444444445</c:v>
                </c:pt>
                <c:pt idx="2980">
                  <c:v>24.832777777777778</c:v>
                </c:pt>
                <c:pt idx="2981">
                  <c:v>24.841111111111111</c:v>
                </c:pt>
                <c:pt idx="2982">
                  <c:v>24.849444444444444</c:v>
                </c:pt>
                <c:pt idx="2983">
                  <c:v>24.857777777777777</c:v>
                </c:pt>
                <c:pt idx="2984">
                  <c:v>24.866111111111113</c:v>
                </c:pt>
                <c:pt idx="2985">
                  <c:v>24.874444444444446</c:v>
                </c:pt>
                <c:pt idx="2986">
                  <c:v>24.882777777777779</c:v>
                </c:pt>
                <c:pt idx="2987">
                  <c:v>24.891111111111112</c:v>
                </c:pt>
                <c:pt idx="2988">
                  <c:v>24.899444444444445</c:v>
                </c:pt>
                <c:pt idx="2989">
                  <c:v>24.907777777777778</c:v>
                </c:pt>
                <c:pt idx="2990">
                  <c:v>24.91611111111111</c:v>
                </c:pt>
                <c:pt idx="2991">
                  <c:v>24.924444444444443</c:v>
                </c:pt>
                <c:pt idx="2992">
                  <c:v>24.93277777777778</c:v>
                </c:pt>
                <c:pt idx="2993">
                  <c:v>24.941111111111113</c:v>
                </c:pt>
                <c:pt idx="2994">
                  <c:v>24.949444444444445</c:v>
                </c:pt>
                <c:pt idx="2995">
                  <c:v>24.957777777777778</c:v>
                </c:pt>
                <c:pt idx="2996">
                  <c:v>24.966111111111111</c:v>
                </c:pt>
                <c:pt idx="2997">
                  <c:v>24.974444444444444</c:v>
                </c:pt>
                <c:pt idx="2998">
                  <c:v>24.982777777777777</c:v>
                </c:pt>
                <c:pt idx="2999">
                  <c:v>24.991111111111113</c:v>
                </c:pt>
                <c:pt idx="3000">
                  <c:v>24.999444444444446</c:v>
                </c:pt>
                <c:pt idx="3001">
                  <c:v>25.007777777777779</c:v>
                </c:pt>
                <c:pt idx="3002">
                  <c:v>25.016111111111112</c:v>
                </c:pt>
                <c:pt idx="3003">
                  <c:v>25.024444444444445</c:v>
                </c:pt>
                <c:pt idx="3004">
                  <c:v>25.032777777777778</c:v>
                </c:pt>
                <c:pt idx="3005">
                  <c:v>25.04111111111111</c:v>
                </c:pt>
                <c:pt idx="3006">
                  <c:v>25.049444444444443</c:v>
                </c:pt>
                <c:pt idx="3007">
                  <c:v>25.05777777777778</c:v>
                </c:pt>
                <c:pt idx="3008">
                  <c:v>25.066111111111113</c:v>
                </c:pt>
                <c:pt idx="3009">
                  <c:v>25.074444444444445</c:v>
                </c:pt>
                <c:pt idx="3010">
                  <c:v>25.082777777777778</c:v>
                </c:pt>
                <c:pt idx="3011">
                  <c:v>25.091111111111111</c:v>
                </c:pt>
                <c:pt idx="3012">
                  <c:v>25.099444444444444</c:v>
                </c:pt>
                <c:pt idx="3013">
                  <c:v>25.107777777777777</c:v>
                </c:pt>
                <c:pt idx="3014">
                  <c:v>25.116111111111113</c:v>
                </c:pt>
                <c:pt idx="3015">
                  <c:v>25.124444444444446</c:v>
                </c:pt>
                <c:pt idx="3016">
                  <c:v>25.132777777777779</c:v>
                </c:pt>
                <c:pt idx="3017">
                  <c:v>25.141111111111112</c:v>
                </c:pt>
                <c:pt idx="3018">
                  <c:v>25.149444444444445</c:v>
                </c:pt>
                <c:pt idx="3019">
                  <c:v>25.157777777777778</c:v>
                </c:pt>
                <c:pt idx="3020">
                  <c:v>25.16611111111111</c:v>
                </c:pt>
                <c:pt idx="3021">
                  <c:v>25.174444444444443</c:v>
                </c:pt>
                <c:pt idx="3022">
                  <c:v>25.18277777777778</c:v>
                </c:pt>
                <c:pt idx="3023">
                  <c:v>25.191111111111113</c:v>
                </c:pt>
                <c:pt idx="3024">
                  <c:v>25.199444444444445</c:v>
                </c:pt>
                <c:pt idx="3025">
                  <c:v>25.207777777777778</c:v>
                </c:pt>
                <c:pt idx="3026">
                  <c:v>25.216111111111111</c:v>
                </c:pt>
                <c:pt idx="3027">
                  <c:v>25.224444444444444</c:v>
                </c:pt>
                <c:pt idx="3028">
                  <c:v>25.232777777777777</c:v>
                </c:pt>
                <c:pt idx="3029">
                  <c:v>25.241111111111113</c:v>
                </c:pt>
                <c:pt idx="3030">
                  <c:v>25.249444444444446</c:v>
                </c:pt>
                <c:pt idx="3031">
                  <c:v>25.257777777777779</c:v>
                </c:pt>
                <c:pt idx="3032">
                  <c:v>25.266111111111112</c:v>
                </c:pt>
                <c:pt idx="3033">
                  <c:v>25.274444444444445</c:v>
                </c:pt>
                <c:pt idx="3034">
                  <c:v>25.282777777777778</c:v>
                </c:pt>
                <c:pt idx="3035">
                  <c:v>25.29111111111111</c:v>
                </c:pt>
                <c:pt idx="3036">
                  <c:v>25.299444444444443</c:v>
                </c:pt>
                <c:pt idx="3037">
                  <c:v>25.30777777777778</c:v>
                </c:pt>
                <c:pt idx="3038">
                  <c:v>25.316111111111113</c:v>
                </c:pt>
                <c:pt idx="3039">
                  <c:v>25.324444444444445</c:v>
                </c:pt>
                <c:pt idx="3040">
                  <c:v>25.332777777777778</c:v>
                </c:pt>
                <c:pt idx="3041">
                  <c:v>25.341111111111111</c:v>
                </c:pt>
                <c:pt idx="3042">
                  <c:v>25.349444444444444</c:v>
                </c:pt>
                <c:pt idx="3043">
                  <c:v>25.357777777777777</c:v>
                </c:pt>
                <c:pt idx="3044">
                  <c:v>25.366111111111113</c:v>
                </c:pt>
                <c:pt idx="3045">
                  <c:v>25.374444444444446</c:v>
                </c:pt>
                <c:pt idx="3046">
                  <c:v>25.382777777777779</c:v>
                </c:pt>
                <c:pt idx="3047">
                  <c:v>25.391111111111112</c:v>
                </c:pt>
                <c:pt idx="3048">
                  <c:v>25.399444444444445</c:v>
                </c:pt>
                <c:pt idx="3049">
                  <c:v>25.407777777777778</c:v>
                </c:pt>
                <c:pt idx="3050">
                  <c:v>25.41611111111111</c:v>
                </c:pt>
                <c:pt idx="3051">
                  <c:v>25.424444444444443</c:v>
                </c:pt>
                <c:pt idx="3052">
                  <c:v>25.43277777777778</c:v>
                </c:pt>
                <c:pt idx="3053">
                  <c:v>25.441111111111113</c:v>
                </c:pt>
                <c:pt idx="3054">
                  <c:v>25.449444444444445</c:v>
                </c:pt>
                <c:pt idx="3055">
                  <c:v>25.457777777777778</c:v>
                </c:pt>
                <c:pt idx="3056">
                  <c:v>25.466111111111111</c:v>
                </c:pt>
                <c:pt idx="3057">
                  <c:v>25.474444444444444</c:v>
                </c:pt>
                <c:pt idx="3058">
                  <c:v>25.482777777777777</c:v>
                </c:pt>
                <c:pt idx="3059">
                  <c:v>25.491111111111113</c:v>
                </c:pt>
                <c:pt idx="3060">
                  <c:v>25.499444444444446</c:v>
                </c:pt>
                <c:pt idx="3061">
                  <c:v>25.507777777777779</c:v>
                </c:pt>
                <c:pt idx="3062">
                  <c:v>25.516111111111112</c:v>
                </c:pt>
                <c:pt idx="3063">
                  <c:v>25.524444444444445</c:v>
                </c:pt>
                <c:pt idx="3064">
                  <c:v>25.532777777777778</c:v>
                </c:pt>
                <c:pt idx="3065">
                  <c:v>25.54111111111111</c:v>
                </c:pt>
                <c:pt idx="3066">
                  <c:v>25.549444444444443</c:v>
                </c:pt>
                <c:pt idx="3067">
                  <c:v>25.55777777777778</c:v>
                </c:pt>
                <c:pt idx="3068">
                  <c:v>25.566111111111113</c:v>
                </c:pt>
                <c:pt idx="3069">
                  <c:v>25.574444444444445</c:v>
                </c:pt>
                <c:pt idx="3070">
                  <c:v>25.582777777777778</c:v>
                </c:pt>
                <c:pt idx="3071">
                  <c:v>25.591111111111111</c:v>
                </c:pt>
                <c:pt idx="3072">
                  <c:v>25.599444444444444</c:v>
                </c:pt>
                <c:pt idx="3073">
                  <c:v>25.607777777777777</c:v>
                </c:pt>
                <c:pt idx="3074">
                  <c:v>25.616111111111113</c:v>
                </c:pt>
                <c:pt idx="3075">
                  <c:v>25.624444444444446</c:v>
                </c:pt>
                <c:pt idx="3076">
                  <c:v>25.632777777777779</c:v>
                </c:pt>
                <c:pt idx="3077">
                  <c:v>25.641111111111112</c:v>
                </c:pt>
                <c:pt idx="3078">
                  <c:v>25.649444444444445</c:v>
                </c:pt>
                <c:pt idx="3079">
                  <c:v>25.657777777777778</c:v>
                </c:pt>
                <c:pt idx="3080">
                  <c:v>25.66611111111111</c:v>
                </c:pt>
                <c:pt idx="3081">
                  <c:v>25.674444444444443</c:v>
                </c:pt>
                <c:pt idx="3082">
                  <c:v>25.68277777777778</c:v>
                </c:pt>
                <c:pt idx="3083">
                  <c:v>25.691111111111113</c:v>
                </c:pt>
                <c:pt idx="3084">
                  <c:v>25.699444444444445</c:v>
                </c:pt>
                <c:pt idx="3085">
                  <c:v>25.707777777777778</c:v>
                </c:pt>
                <c:pt idx="3086">
                  <c:v>25.716111111111111</c:v>
                </c:pt>
                <c:pt idx="3087">
                  <c:v>25.724444444444444</c:v>
                </c:pt>
                <c:pt idx="3088">
                  <c:v>25.732777777777777</c:v>
                </c:pt>
                <c:pt idx="3089">
                  <c:v>25.741111111111113</c:v>
                </c:pt>
                <c:pt idx="3090">
                  <c:v>25.749444444444446</c:v>
                </c:pt>
                <c:pt idx="3091">
                  <c:v>25.757777777777779</c:v>
                </c:pt>
                <c:pt idx="3092">
                  <c:v>25.766111111111112</c:v>
                </c:pt>
                <c:pt idx="3093">
                  <c:v>25.774444444444445</c:v>
                </c:pt>
                <c:pt idx="3094">
                  <c:v>25.782777777777778</c:v>
                </c:pt>
                <c:pt idx="3095">
                  <c:v>25.79111111111111</c:v>
                </c:pt>
                <c:pt idx="3096">
                  <c:v>25.799444444444443</c:v>
                </c:pt>
                <c:pt idx="3097">
                  <c:v>25.80777777777778</c:v>
                </c:pt>
                <c:pt idx="3098">
                  <c:v>25.816111111111113</c:v>
                </c:pt>
                <c:pt idx="3099">
                  <c:v>25.824444444444445</c:v>
                </c:pt>
                <c:pt idx="3100">
                  <c:v>25.832777777777778</c:v>
                </c:pt>
                <c:pt idx="3101">
                  <c:v>25.841111111111111</c:v>
                </c:pt>
                <c:pt idx="3102">
                  <c:v>25.849444444444444</c:v>
                </c:pt>
                <c:pt idx="3103">
                  <c:v>25.857777777777777</c:v>
                </c:pt>
                <c:pt idx="3104">
                  <c:v>25.866111111111113</c:v>
                </c:pt>
                <c:pt idx="3105">
                  <c:v>25.874444444444446</c:v>
                </c:pt>
                <c:pt idx="3106">
                  <c:v>25.882777777777779</c:v>
                </c:pt>
                <c:pt idx="3107">
                  <c:v>25.891111111111112</c:v>
                </c:pt>
                <c:pt idx="3108">
                  <c:v>25.899444444444445</c:v>
                </c:pt>
                <c:pt idx="3109">
                  <c:v>25.907777777777778</c:v>
                </c:pt>
                <c:pt idx="3110">
                  <c:v>25.91611111111111</c:v>
                </c:pt>
                <c:pt idx="3111">
                  <c:v>25.924444444444443</c:v>
                </c:pt>
                <c:pt idx="3112">
                  <c:v>25.93277777777778</c:v>
                </c:pt>
                <c:pt idx="3113">
                  <c:v>25.941111111111113</c:v>
                </c:pt>
                <c:pt idx="3114">
                  <c:v>25.949166666666667</c:v>
                </c:pt>
                <c:pt idx="3115">
                  <c:v>25.957777777777778</c:v>
                </c:pt>
                <c:pt idx="3116">
                  <c:v>25.966111111111111</c:v>
                </c:pt>
                <c:pt idx="3117">
                  <c:v>25.974444444444444</c:v>
                </c:pt>
                <c:pt idx="3118">
                  <c:v>25.982777777777777</c:v>
                </c:pt>
                <c:pt idx="3119">
                  <c:v>25.990833333333335</c:v>
                </c:pt>
                <c:pt idx="3120">
                  <c:v>25.999444444444446</c:v>
                </c:pt>
                <c:pt idx="3121">
                  <c:v>26.007777777777779</c:v>
                </c:pt>
                <c:pt idx="3122">
                  <c:v>26.016111111111112</c:v>
                </c:pt>
                <c:pt idx="3123">
                  <c:v>26.024166666666666</c:v>
                </c:pt>
                <c:pt idx="3124">
                  <c:v>26.032500000000002</c:v>
                </c:pt>
                <c:pt idx="3125">
                  <c:v>26.04111111111111</c:v>
                </c:pt>
                <c:pt idx="3126">
                  <c:v>26.049444444444443</c:v>
                </c:pt>
                <c:pt idx="3127">
                  <c:v>26.05777777777778</c:v>
                </c:pt>
                <c:pt idx="3128">
                  <c:v>26.065833333333334</c:v>
                </c:pt>
                <c:pt idx="3129">
                  <c:v>26.074166666666667</c:v>
                </c:pt>
                <c:pt idx="3130">
                  <c:v>26.082777777777778</c:v>
                </c:pt>
                <c:pt idx="3131">
                  <c:v>26.091111111111111</c:v>
                </c:pt>
                <c:pt idx="3132">
                  <c:v>26.099166666666669</c:v>
                </c:pt>
                <c:pt idx="3133">
                  <c:v>26.107500000000002</c:v>
                </c:pt>
                <c:pt idx="3134">
                  <c:v>26.115833333333335</c:v>
                </c:pt>
                <c:pt idx="3135">
                  <c:v>26.124444444444446</c:v>
                </c:pt>
                <c:pt idx="3136">
                  <c:v>26.132777777777779</c:v>
                </c:pt>
                <c:pt idx="3137">
                  <c:v>26.140833333333333</c:v>
                </c:pt>
                <c:pt idx="3138">
                  <c:v>26.149166666666666</c:v>
                </c:pt>
                <c:pt idx="3139">
                  <c:v>26.157500000000002</c:v>
                </c:pt>
                <c:pt idx="3140">
                  <c:v>26.16611111111111</c:v>
                </c:pt>
                <c:pt idx="3141">
                  <c:v>26.174166666666668</c:v>
                </c:pt>
                <c:pt idx="3142">
                  <c:v>26.182500000000001</c:v>
                </c:pt>
                <c:pt idx="3143">
                  <c:v>26.190833333333334</c:v>
                </c:pt>
                <c:pt idx="3144">
                  <c:v>26.199166666666667</c:v>
                </c:pt>
                <c:pt idx="3145">
                  <c:v>26.207777777777778</c:v>
                </c:pt>
                <c:pt idx="3146">
                  <c:v>26.215833333333332</c:v>
                </c:pt>
                <c:pt idx="3147">
                  <c:v>26.224166666666669</c:v>
                </c:pt>
                <c:pt idx="3148">
                  <c:v>26.232500000000002</c:v>
                </c:pt>
                <c:pt idx="3149">
                  <c:v>26.240833333333335</c:v>
                </c:pt>
                <c:pt idx="3150">
                  <c:v>26.249166666666667</c:v>
                </c:pt>
                <c:pt idx="3151">
                  <c:v>26.2575</c:v>
                </c:pt>
                <c:pt idx="3152">
                  <c:v>26.265833333333333</c:v>
                </c:pt>
                <c:pt idx="3153">
                  <c:v>26.274166666666666</c:v>
                </c:pt>
                <c:pt idx="3154">
                  <c:v>26.282500000000002</c:v>
                </c:pt>
                <c:pt idx="3155">
                  <c:v>26.290833333333335</c:v>
                </c:pt>
                <c:pt idx="3156">
                  <c:v>26.299166666666668</c:v>
                </c:pt>
                <c:pt idx="3157">
                  <c:v>26.307500000000001</c:v>
                </c:pt>
                <c:pt idx="3158">
                  <c:v>26.315833333333334</c:v>
                </c:pt>
                <c:pt idx="3159">
                  <c:v>26.324166666666667</c:v>
                </c:pt>
                <c:pt idx="3160">
                  <c:v>26.3325</c:v>
                </c:pt>
                <c:pt idx="3161">
                  <c:v>26.340833333333332</c:v>
                </c:pt>
                <c:pt idx="3162">
                  <c:v>26.349166666666669</c:v>
                </c:pt>
                <c:pt idx="3163">
                  <c:v>26.357500000000002</c:v>
                </c:pt>
                <c:pt idx="3164">
                  <c:v>26.365833333333335</c:v>
                </c:pt>
                <c:pt idx="3165">
                  <c:v>26.374166666666667</c:v>
                </c:pt>
                <c:pt idx="3166">
                  <c:v>26.3825</c:v>
                </c:pt>
                <c:pt idx="3167">
                  <c:v>26.390833333333333</c:v>
                </c:pt>
                <c:pt idx="3168">
                  <c:v>26.399166666666666</c:v>
                </c:pt>
                <c:pt idx="3169">
                  <c:v>26.407500000000002</c:v>
                </c:pt>
                <c:pt idx="3170">
                  <c:v>26.415833333333335</c:v>
                </c:pt>
                <c:pt idx="3171">
                  <c:v>26.424166666666668</c:v>
                </c:pt>
                <c:pt idx="3172">
                  <c:v>26.432500000000001</c:v>
                </c:pt>
                <c:pt idx="3173">
                  <c:v>26.440833333333334</c:v>
                </c:pt>
                <c:pt idx="3174">
                  <c:v>26.449166666666667</c:v>
                </c:pt>
                <c:pt idx="3175">
                  <c:v>26.4575</c:v>
                </c:pt>
                <c:pt idx="3176">
                  <c:v>26.465833333333332</c:v>
                </c:pt>
                <c:pt idx="3177">
                  <c:v>26.474166666666669</c:v>
                </c:pt>
                <c:pt idx="3178">
                  <c:v>26.482500000000002</c:v>
                </c:pt>
                <c:pt idx="3179">
                  <c:v>26.490833333333335</c:v>
                </c:pt>
                <c:pt idx="3180">
                  <c:v>26.499166666666667</c:v>
                </c:pt>
                <c:pt idx="3181">
                  <c:v>26.5075</c:v>
                </c:pt>
                <c:pt idx="3182">
                  <c:v>26.515833333333333</c:v>
                </c:pt>
                <c:pt idx="3183">
                  <c:v>26.524166666666666</c:v>
                </c:pt>
                <c:pt idx="3184">
                  <c:v>26.532500000000002</c:v>
                </c:pt>
                <c:pt idx="3185">
                  <c:v>26.540833333333335</c:v>
                </c:pt>
                <c:pt idx="3186">
                  <c:v>26.549166666666668</c:v>
                </c:pt>
                <c:pt idx="3187">
                  <c:v>26.557500000000001</c:v>
                </c:pt>
                <c:pt idx="3188">
                  <c:v>26.565833333333334</c:v>
                </c:pt>
                <c:pt idx="3189">
                  <c:v>26.574166666666667</c:v>
                </c:pt>
                <c:pt idx="3190">
                  <c:v>26.5825</c:v>
                </c:pt>
                <c:pt idx="3191">
                  <c:v>26.590833333333332</c:v>
                </c:pt>
                <c:pt idx="3192">
                  <c:v>26.599166666666669</c:v>
                </c:pt>
                <c:pt idx="3193">
                  <c:v>26.607500000000002</c:v>
                </c:pt>
                <c:pt idx="3194">
                  <c:v>26.615833333333335</c:v>
                </c:pt>
                <c:pt idx="3195">
                  <c:v>26.624166666666667</c:v>
                </c:pt>
                <c:pt idx="3196">
                  <c:v>26.6325</c:v>
                </c:pt>
                <c:pt idx="3197">
                  <c:v>26.640833333333333</c:v>
                </c:pt>
                <c:pt idx="3198">
                  <c:v>26.649166666666666</c:v>
                </c:pt>
                <c:pt idx="3199">
                  <c:v>26.657500000000002</c:v>
                </c:pt>
                <c:pt idx="3200">
                  <c:v>26.665833333333335</c:v>
                </c:pt>
                <c:pt idx="3201">
                  <c:v>26.674166666666668</c:v>
                </c:pt>
                <c:pt idx="3202">
                  <c:v>26.682500000000001</c:v>
                </c:pt>
                <c:pt idx="3203">
                  <c:v>26.690833333333334</c:v>
                </c:pt>
                <c:pt idx="3204">
                  <c:v>26.699166666666667</c:v>
                </c:pt>
                <c:pt idx="3205">
                  <c:v>26.7075</c:v>
                </c:pt>
                <c:pt idx="3206">
                  <c:v>26.715833333333332</c:v>
                </c:pt>
                <c:pt idx="3207">
                  <c:v>26.724166666666669</c:v>
                </c:pt>
                <c:pt idx="3208">
                  <c:v>26.732500000000002</c:v>
                </c:pt>
                <c:pt idx="3209">
                  <c:v>26.740833333333335</c:v>
                </c:pt>
                <c:pt idx="3210">
                  <c:v>26.749166666666667</c:v>
                </c:pt>
                <c:pt idx="3211">
                  <c:v>26.7575</c:v>
                </c:pt>
                <c:pt idx="3212">
                  <c:v>26.765833333333333</c:v>
                </c:pt>
                <c:pt idx="3213">
                  <c:v>26.774166666666666</c:v>
                </c:pt>
                <c:pt idx="3214">
                  <c:v>26.782500000000002</c:v>
                </c:pt>
                <c:pt idx="3215">
                  <c:v>26.790833333333335</c:v>
                </c:pt>
                <c:pt idx="3216">
                  <c:v>26.799166666666668</c:v>
                </c:pt>
                <c:pt idx="3217">
                  <c:v>26.807500000000001</c:v>
                </c:pt>
                <c:pt idx="3218">
                  <c:v>26.815833333333334</c:v>
                </c:pt>
                <c:pt idx="3219">
                  <c:v>26.824166666666667</c:v>
                </c:pt>
                <c:pt idx="3220">
                  <c:v>26.8325</c:v>
                </c:pt>
                <c:pt idx="3221">
                  <c:v>26.840833333333332</c:v>
                </c:pt>
                <c:pt idx="3222">
                  <c:v>26.849166666666669</c:v>
                </c:pt>
                <c:pt idx="3223">
                  <c:v>26.857500000000002</c:v>
                </c:pt>
                <c:pt idx="3224">
                  <c:v>26.865833333333335</c:v>
                </c:pt>
                <c:pt idx="3225">
                  <c:v>26.874166666666667</c:v>
                </c:pt>
                <c:pt idx="3226">
                  <c:v>26.8825</c:v>
                </c:pt>
                <c:pt idx="3227">
                  <c:v>26.890833333333333</c:v>
                </c:pt>
                <c:pt idx="3228">
                  <c:v>26.899166666666666</c:v>
                </c:pt>
                <c:pt idx="3229">
                  <c:v>26.907500000000002</c:v>
                </c:pt>
                <c:pt idx="3230">
                  <c:v>26.915833333333335</c:v>
                </c:pt>
                <c:pt idx="3231">
                  <c:v>26.924166666666668</c:v>
                </c:pt>
                <c:pt idx="3232">
                  <c:v>26.932500000000001</c:v>
                </c:pt>
                <c:pt idx="3233">
                  <c:v>26.940833333333334</c:v>
                </c:pt>
                <c:pt idx="3234">
                  <c:v>26.949166666666667</c:v>
                </c:pt>
                <c:pt idx="3235">
                  <c:v>26.9575</c:v>
                </c:pt>
                <c:pt idx="3236">
                  <c:v>26.965833333333332</c:v>
                </c:pt>
                <c:pt idx="3237">
                  <c:v>26.974166666666669</c:v>
                </c:pt>
                <c:pt idx="3238">
                  <c:v>26.982500000000002</c:v>
                </c:pt>
                <c:pt idx="3239">
                  <c:v>26.990833333333335</c:v>
                </c:pt>
                <c:pt idx="3240">
                  <c:v>26.999166666666667</c:v>
                </c:pt>
                <c:pt idx="3241">
                  <c:v>27.0075</c:v>
                </c:pt>
                <c:pt idx="3242">
                  <c:v>27.015833333333333</c:v>
                </c:pt>
                <c:pt idx="3243">
                  <c:v>27.024166666666666</c:v>
                </c:pt>
                <c:pt idx="3244">
                  <c:v>27.032500000000002</c:v>
                </c:pt>
                <c:pt idx="3245">
                  <c:v>27.040833333333335</c:v>
                </c:pt>
                <c:pt idx="3246">
                  <c:v>27.049166666666668</c:v>
                </c:pt>
                <c:pt idx="3247">
                  <c:v>27.057500000000001</c:v>
                </c:pt>
                <c:pt idx="3248">
                  <c:v>27.065833333333334</c:v>
                </c:pt>
                <c:pt idx="3249">
                  <c:v>27.074166666666667</c:v>
                </c:pt>
                <c:pt idx="3250">
                  <c:v>27.0825</c:v>
                </c:pt>
                <c:pt idx="3251">
                  <c:v>27.090833333333332</c:v>
                </c:pt>
                <c:pt idx="3252">
                  <c:v>27.099166666666669</c:v>
                </c:pt>
                <c:pt idx="3253">
                  <c:v>27.107500000000002</c:v>
                </c:pt>
                <c:pt idx="3254">
                  <c:v>27.115833333333335</c:v>
                </c:pt>
                <c:pt idx="3255">
                  <c:v>27.124166666666667</c:v>
                </c:pt>
                <c:pt idx="3256">
                  <c:v>27.1325</c:v>
                </c:pt>
                <c:pt idx="3257">
                  <c:v>27.140833333333333</c:v>
                </c:pt>
                <c:pt idx="3258">
                  <c:v>27.149166666666666</c:v>
                </c:pt>
                <c:pt idx="3259">
                  <c:v>27.157500000000002</c:v>
                </c:pt>
                <c:pt idx="3260">
                  <c:v>27.165833333333335</c:v>
                </c:pt>
                <c:pt idx="3261">
                  <c:v>27.174166666666668</c:v>
                </c:pt>
                <c:pt idx="3262">
                  <c:v>27.182500000000001</c:v>
                </c:pt>
                <c:pt idx="3263">
                  <c:v>27.190833333333334</c:v>
                </c:pt>
                <c:pt idx="3264">
                  <c:v>27.199166666666667</c:v>
                </c:pt>
                <c:pt idx="3265">
                  <c:v>27.2075</c:v>
                </c:pt>
                <c:pt idx="3266">
                  <c:v>27.215833333333332</c:v>
                </c:pt>
                <c:pt idx="3267">
                  <c:v>27.224166666666669</c:v>
                </c:pt>
                <c:pt idx="3268">
                  <c:v>27.232500000000002</c:v>
                </c:pt>
                <c:pt idx="3269">
                  <c:v>27.240833333333335</c:v>
                </c:pt>
                <c:pt idx="3270">
                  <c:v>27.249166666666667</c:v>
                </c:pt>
                <c:pt idx="3271">
                  <c:v>27.2575</c:v>
                </c:pt>
                <c:pt idx="3272">
                  <c:v>27.265833333333333</c:v>
                </c:pt>
                <c:pt idx="3273">
                  <c:v>27.274166666666666</c:v>
                </c:pt>
                <c:pt idx="3274">
                  <c:v>27.282500000000002</c:v>
                </c:pt>
                <c:pt idx="3275">
                  <c:v>27.290833333333335</c:v>
                </c:pt>
                <c:pt idx="3276">
                  <c:v>27.299166666666668</c:v>
                </c:pt>
                <c:pt idx="3277">
                  <c:v>27.307500000000001</c:v>
                </c:pt>
                <c:pt idx="3278">
                  <c:v>27.315833333333334</c:v>
                </c:pt>
                <c:pt idx="3279">
                  <c:v>27.324166666666667</c:v>
                </c:pt>
                <c:pt idx="3280">
                  <c:v>27.3325</c:v>
                </c:pt>
                <c:pt idx="3281">
                  <c:v>27.340833333333332</c:v>
                </c:pt>
                <c:pt idx="3282">
                  <c:v>27.349166666666669</c:v>
                </c:pt>
                <c:pt idx="3283">
                  <c:v>27.357500000000002</c:v>
                </c:pt>
                <c:pt idx="3284">
                  <c:v>27.365833333333335</c:v>
                </c:pt>
                <c:pt idx="3285">
                  <c:v>27.374166666666667</c:v>
                </c:pt>
                <c:pt idx="3286">
                  <c:v>27.3825</c:v>
                </c:pt>
                <c:pt idx="3287">
                  <c:v>27.390833333333333</c:v>
                </c:pt>
                <c:pt idx="3288">
                  <c:v>27.399166666666666</c:v>
                </c:pt>
                <c:pt idx="3289">
                  <c:v>27.407500000000002</c:v>
                </c:pt>
                <c:pt idx="3290">
                  <c:v>27.415833333333335</c:v>
                </c:pt>
                <c:pt idx="3291">
                  <c:v>27.424166666666668</c:v>
                </c:pt>
                <c:pt idx="3292">
                  <c:v>27.432500000000001</c:v>
                </c:pt>
                <c:pt idx="3293">
                  <c:v>27.440833333333334</c:v>
                </c:pt>
                <c:pt idx="3294">
                  <c:v>27.449166666666667</c:v>
                </c:pt>
                <c:pt idx="3295">
                  <c:v>27.4575</c:v>
                </c:pt>
                <c:pt idx="3296">
                  <c:v>27.465833333333332</c:v>
                </c:pt>
                <c:pt idx="3297">
                  <c:v>27.474166666666669</c:v>
                </c:pt>
                <c:pt idx="3298">
                  <c:v>27.482500000000002</c:v>
                </c:pt>
                <c:pt idx="3299">
                  <c:v>27.490833333333335</c:v>
                </c:pt>
                <c:pt idx="3300">
                  <c:v>27.499166666666667</c:v>
                </c:pt>
                <c:pt idx="3301">
                  <c:v>27.5075</c:v>
                </c:pt>
                <c:pt idx="3302">
                  <c:v>27.515833333333333</c:v>
                </c:pt>
                <c:pt idx="3303">
                  <c:v>27.524166666666666</c:v>
                </c:pt>
                <c:pt idx="3304">
                  <c:v>27.532500000000002</c:v>
                </c:pt>
                <c:pt idx="3305">
                  <c:v>27.540833333333335</c:v>
                </c:pt>
                <c:pt idx="3306">
                  <c:v>27.549166666666668</c:v>
                </c:pt>
                <c:pt idx="3307">
                  <c:v>27.557500000000001</c:v>
                </c:pt>
                <c:pt idx="3308">
                  <c:v>27.565833333333334</c:v>
                </c:pt>
                <c:pt idx="3309">
                  <c:v>27.574166666666667</c:v>
                </c:pt>
                <c:pt idx="3310">
                  <c:v>27.5825</c:v>
                </c:pt>
                <c:pt idx="3311">
                  <c:v>27.590833333333332</c:v>
                </c:pt>
                <c:pt idx="3312">
                  <c:v>27.599166666666669</c:v>
                </c:pt>
                <c:pt idx="3313">
                  <c:v>27.607500000000002</c:v>
                </c:pt>
                <c:pt idx="3314">
                  <c:v>27.615833333333335</c:v>
                </c:pt>
                <c:pt idx="3315">
                  <c:v>27.624166666666667</c:v>
                </c:pt>
                <c:pt idx="3316">
                  <c:v>27.6325</c:v>
                </c:pt>
                <c:pt idx="3317">
                  <c:v>27.640833333333333</c:v>
                </c:pt>
                <c:pt idx="3318">
                  <c:v>27.649166666666666</c:v>
                </c:pt>
                <c:pt idx="3319">
                  <c:v>27.657500000000002</c:v>
                </c:pt>
                <c:pt idx="3320">
                  <c:v>27.665833333333335</c:v>
                </c:pt>
                <c:pt idx="3321">
                  <c:v>27.674166666666668</c:v>
                </c:pt>
                <c:pt idx="3322">
                  <c:v>27.682500000000001</c:v>
                </c:pt>
                <c:pt idx="3323">
                  <c:v>27.690833333333334</c:v>
                </c:pt>
                <c:pt idx="3324">
                  <c:v>27.699166666666667</c:v>
                </c:pt>
                <c:pt idx="3325">
                  <c:v>27.7075</c:v>
                </c:pt>
                <c:pt idx="3326">
                  <c:v>27.715833333333332</c:v>
                </c:pt>
                <c:pt idx="3327">
                  <c:v>27.724166666666669</c:v>
                </c:pt>
                <c:pt idx="3328">
                  <c:v>27.732500000000002</c:v>
                </c:pt>
                <c:pt idx="3329">
                  <c:v>27.740833333333335</c:v>
                </c:pt>
                <c:pt idx="3330">
                  <c:v>27.749166666666667</c:v>
                </c:pt>
                <c:pt idx="3331">
                  <c:v>27.7575</c:v>
                </c:pt>
                <c:pt idx="3332">
                  <c:v>27.765833333333333</c:v>
                </c:pt>
                <c:pt idx="3333">
                  <c:v>27.774166666666666</c:v>
                </c:pt>
                <c:pt idx="3334">
                  <c:v>27.782500000000002</c:v>
                </c:pt>
                <c:pt idx="3335">
                  <c:v>27.790833333333335</c:v>
                </c:pt>
                <c:pt idx="3336">
                  <c:v>27.799166666666668</c:v>
                </c:pt>
                <c:pt idx="3337">
                  <c:v>27.807500000000001</c:v>
                </c:pt>
                <c:pt idx="3338">
                  <c:v>27.815833333333334</c:v>
                </c:pt>
                <c:pt idx="3339">
                  <c:v>27.824166666666667</c:v>
                </c:pt>
                <c:pt idx="3340">
                  <c:v>27.8325</c:v>
                </c:pt>
                <c:pt idx="3341">
                  <c:v>27.840833333333332</c:v>
                </c:pt>
                <c:pt idx="3342">
                  <c:v>27.849166666666669</c:v>
                </c:pt>
                <c:pt idx="3343">
                  <c:v>27.857500000000002</c:v>
                </c:pt>
                <c:pt idx="3344">
                  <c:v>27.865833333333335</c:v>
                </c:pt>
                <c:pt idx="3345">
                  <c:v>27.874166666666667</c:v>
                </c:pt>
                <c:pt idx="3346">
                  <c:v>27.8825</c:v>
                </c:pt>
                <c:pt idx="3347">
                  <c:v>27.890833333333333</c:v>
                </c:pt>
                <c:pt idx="3348">
                  <c:v>27.899166666666666</c:v>
                </c:pt>
                <c:pt idx="3349">
                  <c:v>27.907500000000002</c:v>
                </c:pt>
                <c:pt idx="3350">
                  <c:v>27.915833333333335</c:v>
                </c:pt>
                <c:pt idx="3351">
                  <c:v>27.924166666666668</c:v>
                </c:pt>
                <c:pt idx="3352">
                  <c:v>27.932500000000001</c:v>
                </c:pt>
                <c:pt idx="3353">
                  <c:v>27.940833333333334</c:v>
                </c:pt>
                <c:pt idx="3354">
                  <c:v>27.949166666666667</c:v>
                </c:pt>
                <c:pt idx="3355">
                  <c:v>27.9575</c:v>
                </c:pt>
                <c:pt idx="3356">
                  <c:v>27.965833333333332</c:v>
                </c:pt>
                <c:pt idx="3357">
                  <c:v>27.974166666666669</c:v>
                </c:pt>
                <c:pt idx="3358">
                  <c:v>27.982500000000002</c:v>
                </c:pt>
                <c:pt idx="3359">
                  <c:v>27.990833333333335</c:v>
                </c:pt>
                <c:pt idx="3360">
                  <c:v>27.999166666666667</c:v>
                </c:pt>
                <c:pt idx="3361">
                  <c:v>28.0075</c:v>
                </c:pt>
                <c:pt idx="3362">
                  <c:v>28.015833333333333</c:v>
                </c:pt>
                <c:pt idx="3363">
                  <c:v>28.024166666666666</c:v>
                </c:pt>
                <c:pt idx="3364">
                  <c:v>28.032500000000002</c:v>
                </c:pt>
                <c:pt idx="3365">
                  <c:v>28.040833333333335</c:v>
                </c:pt>
                <c:pt idx="3366">
                  <c:v>28.049166666666668</c:v>
                </c:pt>
                <c:pt idx="3367">
                  <c:v>28.057500000000001</c:v>
                </c:pt>
                <c:pt idx="3368">
                  <c:v>28.065833333333334</c:v>
                </c:pt>
                <c:pt idx="3369">
                  <c:v>28.074166666666667</c:v>
                </c:pt>
                <c:pt idx="3370">
                  <c:v>28.0825</c:v>
                </c:pt>
                <c:pt idx="3371">
                  <c:v>28.090833333333332</c:v>
                </c:pt>
                <c:pt idx="3372">
                  <c:v>28.099166666666669</c:v>
                </c:pt>
                <c:pt idx="3373">
                  <c:v>28.107500000000002</c:v>
                </c:pt>
                <c:pt idx="3374">
                  <c:v>28.115833333333335</c:v>
                </c:pt>
                <c:pt idx="3375">
                  <c:v>28.124166666666667</c:v>
                </c:pt>
                <c:pt idx="3376">
                  <c:v>28.1325</c:v>
                </c:pt>
                <c:pt idx="3377">
                  <c:v>28.140833333333333</c:v>
                </c:pt>
                <c:pt idx="3378">
                  <c:v>28.149166666666666</c:v>
                </c:pt>
                <c:pt idx="3379">
                  <c:v>28.157500000000002</c:v>
                </c:pt>
                <c:pt idx="3380">
                  <c:v>28.165833333333335</c:v>
                </c:pt>
                <c:pt idx="3381">
                  <c:v>28.174166666666668</c:v>
                </c:pt>
                <c:pt idx="3382">
                  <c:v>28.182500000000001</c:v>
                </c:pt>
                <c:pt idx="3383">
                  <c:v>28.190833333333334</c:v>
                </c:pt>
                <c:pt idx="3384">
                  <c:v>28.199166666666667</c:v>
                </c:pt>
                <c:pt idx="3385">
                  <c:v>28.2075</c:v>
                </c:pt>
                <c:pt idx="3386">
                  <c:v>28.215833333333332</c:v>
                </c:pt>
                <c:pt idx="3387">
                  <c:v>28.224166666666669</c:v>
                </c:pt>
                <c:pt idx="3388">
                  <c:v>28.232500000000002</c:v>
                </c:pt>
                <c:pt idx="3389">
                  <c:v>28.240833333333335</c:v>
                </c:pt>
                <c:pt idx="3390">
                  <c:v>28.249166666666667</c:v>
                </c:pt>
                <c:pt idx="3391">
                  <c:v>28.2575</c:v>
                </c:pt>
                <c:pt idx="3392">
                  <c:v>28.265833333333333</c:v>
                </c:pt>
                <c:pt idx="3393">
                  <c:v>28.274166666666666</c:v>
                </c:pt>
                <c:pt idx="3394">
                  <c:v>28.282500000000002</c:v>
                </c:pt>
                <c:pt idx="3395">
                  <c:v>28.290833333333335</c:v>
                </c:pt>
                <c:pt idx="3396">
                  <c:v>28.299166666666668</c:v>
                </c:pt>
                <c:pt idx="3397">
                  <c:v>28.307500000000001</c:v>
                </c:pt>
                <c:pt idx="3398">
                  <c:v>28.315833333333334</c:v>
                </c:pt>
                <c:pt idx="3399">
                  <c:v>28.324166666666667</c:v>
                </c:pt>
                <c:pt idx="3400">
                  <c:v>28.3325</c:v>
                </c:pt>
                <c:pt idx="3401">
                  <c:v>28.340833333333332</c:v>
                </c:pt>
                <c:pt idx="3402">
                  <c:v>28.349166666666669</c:v>
                </c:pt>
                <c:pt idx="3403">
                  <c:v>28.357500000000002</c:v>
                </c:pt>
                <c:pt idx="3404">
                  <c:v>28.365833333333335</c:v>
                </c:pt>
                <c:pt idx="3405">
                  <c:v>28.374166666666667</c:v>
                </c:pt>
                <c:pt idx="3406">
                  <c:v>28.3825</c:v>
                </c:pt>
                <c:pt idx="3407">
                  <c:v>28.390833333333333</c:v>
                </c:pt>
                <c:pt idx="3408">
                  <c:v>28.399166666666666</c:v>
                </c:pt>
                <c:pt idx="3409">
                  <c:v>28.407500000000002</c:v>
                </c:pt>
                <c:pt idx="3410">
                  <c:v>28.415833333333335</c:v>
                </c:pt>
                <c:pt idx="3411">
                  <c:v>28.424166666666668</c:v>
                </c:pt>
                <c:pt idx="3412">
                  <c:v>28.432500000000001</c:v>
                </c:pt>
                <c:pt idx="3413">
                  <c:v>28.440833333333334</c:v>
                </c:pt>
                <c:pt idx="3414">
                  <c:v>28.449166666666667</c:v>
                </c:pt>
                <c:pt idx="3415">
                  <c:v>28.4575</c:v>
                </c:pt>
                <c:pt idx="3416">
                  <c:v>28.465833333333332</c:v>
                </c:pt>
                <c:pt idx="3417">
                  <c:v>28.474166666666669</c:v>
                </c:pt>
                <c:pt idx="3418">
                  <c:v>28.482500000000002</c:v>
                </c:pt>
                <c:pt idx="3419">
                  <c:v>28.490833333333335</c:v>
                </c:pt>
                <c:pt idx="3420">
                  <c:v>28.499166666666667</c:v>
                </c:pt>
                <c:pt idx="3421">
                  <c:v>28.5075</c:v>
                </c:pt>
                <c:pt idx="3422">
                  <c:v>28.515833333333333</c:v>
                </c:pt>
                <c:pt idx="3423">
                  <c:v>28.524166666666666</c:v>
                </c:pt>
                <c:pt idx="3424">
                  <c:v>28.532500000000002</c:v>
                </c:pt>
                <c:pt idx="3425">
                  <c:v>28.540833333333335</c:v>
                </c:pt>
                <c:pt idx="3426">
                  <c:v>28.549166666666668</c:v>
                </c:pt>
                <c:pt idx="3427">
                  <c:v>28.557500000000001</c:v>
                </c:pt>
                <c:pt idx="3428">
                  <c:v>28.565833333333334</c:v>
                </c:pt>
                <c:pt idx="3429">
                  <c:v>28.574166666666667</c:v>
                </c:pt>
                <c:pt idx="3430">
                  <c:v>28.5825</c:v>
                </c:pt>
                <c:pt idx="3431">
                  <c:v>28.590833333333332</c:v>
                </c:pt>
                <c:pt idx="3432">
                  <c:v>28.599166666666669</c:v>
                </c:pt>
                <c:pt idx="3433">
                  <c:v>28.607500000000002</c:v>
                </c:pt>
                <c:pt idx="3434">
                  <c:v>28.615833333333335</c:v>
                </c:pt>
                <c:pt idx="3435">
                  <c:v>28.624166666666667</c:v>
                </c:pt>
                <c:pt idx="3436">
                  <c:v>28.6325</c:v>
                </c:pt>
                <c:pt idx="3437">
                  <c:v>28.640833333333333</c:v>
                </c:pt>
                <c:pt idx="3438">
                  <c:v>28.649166666666666</c:v>
                </c:pt>
                <c:pt idx="3439">
                  <c:v>28.657500000000002</c:v>
                </c:pt>
                <c:pt idx="3440">
                  <c:v>28.665833333333335</c:v>
                </c:pt>
                <c:pt idx="3441">
                  <c:v>28.674166666666668</c:v>
                </c:pt>
                <c:pt idx="3442">
                  <c:v>28.682500000000001</c:v>
                </c:pt>
                <c:pt idx="3443">
                  <c:v>28.690833333333334</c:v>
                </c:pt>
                <c:pt idx="3444">
                  <c:v>28.699166666666667</c:v>
                </c:pt>
                <c:pt idx="3445">
                  <c:v>28.7075</c:v>
                </c:pt>
                <c:pt idx="3446">
                  <c:v>28.715833333333332</c:v>
                </c:pt>
                <c:pt idx="3447">
                  <c:v>28.724166666666669</c:v>
                </c:pt>
                <c:pt idx="3448">
                  <c:v>28.732500000000002</c:v>
                </c:pt>
                <c:pt idx="3449">
                  <c:v>28.740833333333335</c:v>
                </c:pt>
                <c:pt idx="3450">
                  <c:v>28.749166666666667</c:v>
                </c:pt>
                <c:pt idx="3451">
                  <c:v>28.7575</c:v>
                </c:pt>
                <c:pt idx="3452">
                  <c:v>28.765833333333333</c:v>
                </c:pt>
                <c:pt idx="3453">
                  <c:v>28.774166666666666</c:v>
                </c:pt>
                <c:pt idx="3454">
                  <c:v>28.782500000000002</c:v>
                </c:pt>
                <c:pt idx="3455">
                  <c:v>28.790833333333335</c:v>
                </c:pt>
                <c:pt idx="3456">
                  <c:v>28.799166666666668</c:v>
                </c:pt>
                <c:pt idx="3457">
                  <c:v>28.807500000000001</c:v>
                </c:pt>
                <c:pt idx="3458">
                  <c:v>28.815833333333334</c:v>
                </c:pt>
                <c:pt idx="3459">
                  <c:v>28.824166666666667</c:v>
                </c:pt>
                <c:pt idx="3460">
                  <c:v>28.8325</c:v>
                </c:pt>
                <c:pt idx="3461">
                  <c:v>28.840833333333332</c:v>
                </c:pt>
                <c:pt idx="3462">
                  <c:v>28.849166666666669</c:v>
                </c:pt>
                <c:pt idx="3463">
                  <c:v>28.857500000000002</c:v>
                </c:pt>
                <c:pt idx="3464">
                  <c:v>28.865833333333335</c:v>
                </c:pt>
                <c:pt idx="3465">
                  <c:v>28.874166666666667</c:v>
                </c:pt>
                <c:pt idx="3466">
                  <c:v>28.8825</c:v>
                </c:pt>
                <c:pt idx="3467">
                  <c:v>28.890833333333333</c:v>
                </c:pt>
                <c:pt idx="3468">
                  <c:v>28.899166666666666</c:v>
                </c:pt>
                <c:pt idx="3469">
                  <c:v>28.907500000000002</c:v>
                </c:pt>
                <c:pt idx="3470">
                  <c:v>28.915833333333335</c:v>
                </c:pt>
                <c:pt idx="3471">
                  <c:v>28.924166666666668</c:v>
                </c:pt>
                <c:pt idx="3472">
                  <c:v>28.932500000000001</c:v>
                </c:pt>
                <c:pt idx="3473">
                  <c:v>28.940833333333334</c:v>
                </c:pt>
                <c:pt idx="3474">
                  <c:v>28.949166666666667</c:v>
                </c:pt>
                <c:pt idx="3475">
                  <c:v>28.9575</c:v>
                </c:pt>
                <c:pt idx="3476">
                  <c:v>28.965833333333332</c:v>
                </c:pt>
                <c:pt idx="3477">
                  <c:v>28.974166666666669</c:v>
                </c:pt>
                <c:pt idx="3478">
                  <c:v>28.982500000000002</c:v>
                </c:pt>
                <c:pt idx="3479">
                  <c:v>28.990833333333335</c:v>
                </c:pt>
                <c:pt idx="3480">
                  <c:v>28.999166666666667</c:v>
                </c:pt>
                <c:pt idx="3481">
                  <c:v>29.0075</c:v>
                </c:pt>
                <c:pt idx="3482">
                  <c:v>29.015833333333333</c:v>
                </c:pt>
                <c:pt idx="3483">
                  <c:v>29.024166666666666</c:v>
                </c:pt>
                <c:pt idx="3484">
                  <c:v>29.032500000000002</c:v>
                </c:pt>
                <c:pt idx="3485">
                  <c:v>29.040833333333335</c:v>
                </c:pt>
                <c:pt idx="3486">
                  <c:v>29.049166666666668</c:v>
                </c:pt>
                <c:pt idx="3487">
                  <c:v>29.057500000000001</c:v>
                </c:pt>
                <c:pt idx="3488">
                  <c:v>29.065833333333334</c:v>
                </c:pt>
                <c:pt idx="3489">
                  <c:v>29.074166666666667</c:v>
                </c:pt>
                <c:pt idx="3490">
                  <c:v>29.0825</c:v>
                </c:pt>
                <c:pt idx="3491">
                  <c:v>29.090833333333332</c:v>
                </c:pt>
                <c:pt idx="3492">
                  <c:v>29.099166666666669</c:v>
                </c:pt>
                <c:pt idx="3493">
                  <c:v>29.107500000000002</c:v>
                </c:pt>
                <c:pt idx="3494">
                  <c:v>29.115833333333335</c:v>
                </c:pt>
                <c:pt idx="3495">
                  <c:v>29.124166666666667</c:v>
                </c:pt>
                <c:pt idx="3496">
                  <c:v>29.1325</c:v>
                </c:pt>
                <c:pt idx="3497">
                  <c:v>29.140833333333333</c:v>
                </c:pt>
                <c:pt idx="3498">
                  <c:v>29.149166666666666</c:v>
                </c:pt>
                <c:pt idx="3499">
                  <c:v>29.157500000000002</c:v>
                </c:pt>
                <c:pt idx="3500">
                  <c:v>29.165833333333335</c:v>
                </c:pt>
                <c:pt idx="3501">
                  <c:v>29.174166666666668</c:v>
                </c:pt>
                <c:pt idx="3502">
                  <c:v>29.182500000000001</c:v>
                </c:pt>
                <c:pt idx="3503">
                  <c:v>29.190833333333334</c:v>
                </c:pt>
                <c:pt idx="3504">
                  <c:v>29.199166666666667</c:v>
                </c:pt>
                <c:pt idx="3505">
                  <c:v>29.2075</c:v>
                </c:pt>
                <c:pt idx="3506">
                  <c:v>29.215833333333332</c:v>
                </c:pt>
                <c:pt idx="3507">
                  <c:v>29.224166666666669</c:v>
                </c:pt>
                <c:pt idx="3508">
                  <c:v>29.232500000000002</c:v>
                </c:pt>
                <c:pt idx="3509">
                  <c:v>29.240833333333335</c:v>
                </c:pt>
                <c:pt idx="3510">
                  <c:v>29.249166666666667</c:v>
                </c:pt>
                <c:pt idx="3511">
                  <c:v>29.2575</c:v>
                </c:pt>
                <c:pt idx="3512">
                  <c:v>29.265833333333333</c:v>
                </c:pt>
                <c:pt idx="3513">
                  <c:v>29.274166666666666</c:v>
                </c:pt>
                <c:pt idx="3514">
                  <c:v>29.282500000000002</c:v>
                </c:pt>
                <c:pt idx="3515">
                  <c:v>29.290833333333335</c:v>
                </c:pt>
                <c:pt idx="3516">
                  <c:v>29.299166666666668</c:v>
                </c:pt>
                <c:pt idx="3517">
                  <c:v>29.307500000000001</c:v>
                </c:pt>
                <c:pt idx="3518">
                  <c:v>29.315833333333334</c:v>
                </c:pt>
                <c:pt idx="3519">
                  <c:v>29.324166666666667</c:v>
                </c:pt>
                <c:pt idx="3520">
                  <c:v>29.3325</c:v>
                </c:pt>
                <c:pt idx="3521">
                  <c:v>29.340833333333332</c:v>
                </c:pt>
                <c:pt idx="3522">
                  <c:v>29.349166666666669</c:v>
                </c:pt>
                <c:pt idx="3523">
                  <c:v>29.357500000000002</c:v>
                </c:pt>
                <c:pt idx="3524">
                  <c:v>29.365833333333335</c:v>
                </c:pt>
                <c:pt idx="3525">
                  <c:v>29.374166666666667</c:v>
                </c:pt>
                <c:pt idx="3526">
                  <c:v>29.3825</c:v>
                </c:pt>
                <c:pt idx="3527">
                  <c:v>29.390833333333333</c:v>
                </c:pt>
                <c:pt idx="3528">
                  <c:v>29.399166666666666</c:v>
                </c:pt>
                <c:pt idx="3529">
                  <c:v>29.407500000000002</c:v>
                </c:pt>
                <c:pt idx="3530">
                  <c:v>29.415833333333335</c:v>
                </c:pt>
                <c:pt idx="3531">
                  <c:v>29.424166666666668</c:v>
                </c:pt>
                <c:pt idx="3532">
                  <c:v>29.432500000000001</c:v>
                </c:pt>
                <c:pt idx="3533">
                  <c:v>29.440833333333334</c:v>
                </c:pt>
                <c:pt idx="3534">
                  <c:v>29.449166666666667</c:v>
                </c:pt>
                <c:pt idx="3535">
                  <c:v>29.4575</c:v>
                </c:pt>
                <c:pt idx="3536">
                  <c:v>29.465833333333332</c:v>
                </c:pt>
                <c:pt idx="3537">
                  <c:v>29.474166666666669</c:v>
                </c:pt>
                <c:pt idx="3538">
                  <c:v>29.482500000000002</c:v>
                </c:pt>
                <c:pt idx="3539">
                  <c:v>29.490833333333335</c:v>
                </c:pt>
                <c:pt idx="3540">
                  <c:v>29.499166666666667</c:v>
                </c:pt>
                <c:pt idx="3541">
                  <c:v>29.5075</c:v>
                </c:pt>
                <c:pt idx="3542">
                  <c:v>29.515833333333333</c:v>
                </c:pt>
                <c:pt idx="3543">
                  <c:v>29.524166666666666</c:v>
                </c:pt>
                <c:pt idx="3544">
                  <c:v>29.532500000000002</c:v>
                </c:pt>
                <c:pt idx="3545">
                  <c:v>29.540833333333335</c:v>
                </c:pt>
                <c:pt idx="3546">
                  <c:v>29.549166666666668</c:v>
                </c:pt>
                <c:pt idx="3547">
                  <c:v>29.557500000000001</c:v>
                </c:pt>
                <c:pt idx="3548">
                  <c:v>29.565833333333334</c:v>
                </c:pt>
                <c:pt idx="3549">
                  <c:v>29.574166666666667</c:v>
                </c:pt>
                <c:pt idx="3550">
                  <c:v>29.5825</c:v>
                </c:pt>
                <c:pt idx="3551">
                  <c:v>29.590833333333332</c:v>
                </c:pt>
                <c:pt idx="3552">
                  <c:v>29.599166666666669</c:v>
                </c:pt>
                <c:pt idx="3553">
                  <c:v>29.607500000000002</c:v>
                </c:pt>
                <c:pt idx="3554">
                  <c:v>29.615833333333335</c:v>
                </c:pt>
                <c:pt idx="3555">
                  <c:v>29.624166666666667</c:v>
                </c:pt>
                <c:pt idx="3556">
                  <c:v>29.6325</c:v>
                </c:pt>
                <c:pt idx="3557">
                  <c:v>29.640833333333333</c:v>
                </c:pt>
                <c:pt idx="3558">
                  <c:v>29.649166666666666</c:v>
                </c:pt>
                <c:pt idx="3559">
                  <c:v>29.657500000000002</c:v>
                </c:pt>
                <c:pt idx="3560">
                  <c:v>29.665833333333335</c:v>
                </c:pt>
                <c:pt idx="3561">
                  <c:v>29.674166666666668</c:v>
                </c:pt>
                <c:pt idx="3562">
                  <c:v>29.682500000000001</c:v>
                </c:pt>
                <c:pt idx="3563">
                  <c:v>29.690833333333334</c:v>
                </c:pt>
                <c:pt idx="3564">
                  <c:v>29.699166666666667</c:v>
                </c:pt>
                <c:pt idx="3565">
                  <c:v>29.7075</c:v>
                </c:pt>
                <c:pt idx="3566">
                  <c:v>29.715833333333332</c:v>
                </c:pt>
                <c:pt idx="3567">
                  <c:v>29.724166666666669</c:v>
                </c:pt>
                <c:pt idx="3568">
                  <c:v>29.732500000000002</c:v>
                </c:pt>
                <c:pt idx="3569">
                  <c:v>29.740833333333335</c:v>
                </c:pt>
                <c:pt idx="3570">
                  <c:v>29.749166666666667</c:v>
                </c:pt>
                <c:pt idx="3571">
                  <c:v>29.7575</c:v>
                </c:pt>
                <c:pt idx="3572">
                  <c:v>29.765833333333333</c:v>
                </c:pt>
                <c:pt idx="3573">
                  <c:v>29.774166666666666</c:v>
                </c:pt>
                <c:pt idx="3574">
                  <c:v>29.782500000000002</c:v>
                </c:pt>
                <c:pt idx="3575">
                  <c:v>29.790833333333335</c:v>
                </c:pt>
                <c:pt idx="3576">
                  <c:v>29.799166666666668</c:v>
                </c:pt>
                <c:pt idx="3577">
                  <c:v>29.807500000000001</c:v>
                </c:pt>
                <c:pt idx="3578">
                  <c:v>29.815833333333334</c:v>
                </c:pt>
                <c:pt idx="3579">
                  <c:v>29.824166666666667</c:v>
                </c:pt>
                <c:pt idx="3580">
                  <c:v>29.8325</c:v>
                </c:pt>
                <c:pt idx="3581">
                  <c:v>29.840833333333332</c:v>
                </c:pt>
                <c:pt idx="3582">
                  <c:v>29.849166666666669</c:v>
                </c:pt>
                <c:pt idx="3583">
                  <c:v>29.857500000000002</c:v>
                </c:pt>
                <c:pt idx="3584">
                  <c:v>29.865833333333335</c:v>
                </c:pt>
                <c:pt idx="3585">
                  <c:v>29.874166666666667</c:v>
                </c:pt>
                <c:pt idx="3586">
                  <c:v>29.8825</c:v>
                </c:pt>
                <c:pt idx="3587">
                  <c:v>29.890833333333333</c:v>
                </c:pt>
                <c:pt idx="3588">
                  <c:v>29.899166666666666</c:v>
                </c:pt>
                <c:pt idx="3589">
                  <c:v>29.907500000000002</c:v>
                </c:pt>
                <c:pt idx="3590">
                  <c:v>29.915833333333335</c:v>
                </c:pt>
                <c:pt idx="3591">
                  <c:v>29.924166666666668</c:v>
                </c:pt>
                <c:pt idx="3592">
                  <c:v>29.932500000000001</c:v>
                </c:pt>
                <c:pt idx="3593">
                  <c:v>29.940833333333334</c:v>
                </c:pt>
                <c:pt idx="3594">
                  <c:v>29.949166666666667</c:v>
                </c:pt>
                <c:pt idx="3595">
                  <c:v>29.9575</c:v>
                </c:pt>
                <c:pt idx="3596">
                  <c:v>29.965833333333332</c:v>
                </c:pt>
                <c:pt idx="3597">
                  <c:v>29.974166666666669</c:v>
                </c:pt>
                <c:pt idx="3598">
                  <c:v>29.982500000000002</c:v>
                </c:pt>
                <c:pt idx="3599">
                  <c:v>29.990833333333335</c:v>
                </c:pt>
                <c:pt idx="3600">
                  <c:v>29.999166666666667</c:v>
                </c:pt>
                <c:pt idx="3601">
                  <c:v>30.0075</c:v>
                </c:pt>
                <c:pt idx="3602">
                  <c:v>30.016111111111112</c:v>
                </c:pt>
                <c:pt idx="3603">
                  <c:v>30.024444444444445</c:v>
                </c:pt>
                <c:pt idx="3604">
                  <c:v>30.032777777777778</c:v>
                </c:pt>
                <c:pt idx="3605">
                  <c:v>30.04111111111111</c:v>
                </c:pt>
                <c:pt idx="3606">
                  <c:v>30.049444444444443</c:v>
                </c:pt>
                <c:pt idx="3607">
                  <c:v>30.05777777777778</c:v>
                </c:pt>
                <c:pt idx="3608">
                  <c:v>30.066111111111113</c:v>
                </c:pt>
                <c:pt idx="3609">
                  <c:v>30.074444444444445</c:v>
                </c:pt>
                <c:pt idx="3610">
                  <c:v>30.082777777777778</c:v>
                </c:pt>
                <c:pt idx="3611">
                  <c:v>30.091111111111111</c:v>
                </c:pt>
                <c:pt idx="3612">
                  <c:v>30.099444444444444</c:v>
                </c:pt>
                <c:pt idx="3613">
                  <c:v>30.107777777777777</c:v>
                </c:pt>
                <c:pt idx="3614">
                  <c:v>30.116111111111113</c:v>
                </c:pt>
                <c:pt idx="3615">
                  <c:v>30.124444444444446</c:v>
                </c:pt>
                <c:pt idx="3616">
                  <c:v>30.132777777777779</c:v>
                </c:pt>
                <c:pt idx="3617">
                  <c:v>30.141111111111112</c:v>
                </c:pt>
                <c:pt idx="3618">
                  <c:v>30.149444444444445</c:v>
                </c:pt>
                <c:pt idx="3619">
                  <c:v>30.157777777777778</c:v>
                </c:pt>
                <c:pt idx="3620">
                  <c:v>30.16611111111111</c:v>
                </c:pt>
                <c:pt idx="3621">
                  <c:v>30.174444444444443</c:v>
                </c:pt>
                <c:pt idx="3622">
                  <c:v>30.18277777777778</c:v>
                </c:pt>
                <c:pt idx="3623">
                  <c:v>30.191111111111113</c:v>
                </c:pt>
                <c:pt idx="3624">
                  <c:v>30.199444444444445</c:v>
                </c:pt>
                <c:pt idx="3625">
                  <c:v>30.207777777777778</c:v>
                </c:pt>
                <c:pt idx="3626">
                  <c:v>30.216111111111111</c:v>
                </c:pt>
                <c:pt idx="3627">
                  <c:v>30.224444444444444</c:v>
                </c:pt>
                <c:pt idx="3628">
                  <c:v>30.232777777777777</c:v>
                </c:pt>
                <c:pt idx="3629">
                  <c:v>30.241111111111113</c:v>
                </c:pt>
                <c:pt idx="3630">
                  <c:v>30.249444444444446</c:v>
                </c:pt>
                <c:pt idx="3631">
                  <c:v>30.257777777777779</c:v>
                </c:pt>
                <c:pt idx="3632">
                  <c:v>30.266111111111112</c:v>
                </c:pt>
                <c:pt idx="3633">
                  <c:v>30.274444444444445</c:v>
                </c:pt>
                <c:pt idx="3634">
                  <c:v>30.282777777777778</c:v>
                </c:pt>
                <c:pt idx="3635">
                  <c:v>30.29111111111111</c:v>
                </c:pt>
                <c:pt idx="3636">
                  <c:v>30.299444444444443</c:v>
                </c:pt>
                <c:pt idx="3637">
                  <c:v>30.30777777777778</c:v>
                </c:pt>
                <c:pt idx="3638">
                  <c:v>30.316111111111113</c:v>
                </c:pt>
                <c:pt idx="3639">
                  <c:v>30.324444444444445</c:v>
                </c:pt>
                <c:pt idx="3640">
                  <c:v>30.332777777777778</c:v>
                </c:pt>
                <c:pt idx="3641">
                  <c:v>30.341111111111111</c:v>
                </c:pt>
                <c:pt idx="3642">
                  <c:v>30.349444444444444</c:v>
                </c:pt>
                <c:pt idx="3643">
                  <c:v>30.357777777777777</c:v>
                </c:pt>
                <c:pt idx="3644">
                  <c:v>30.366111111111113</c:v>
                </c:pt>
                <c:pt idx="3645">
                  <c:v>30.374444444444446</c:v>
                </c:pt>
                <c:pt idx="3646">
                  <c:v>30.382777777777779</c:v>
                </c:pt>
                <c:pt idx="3647">
                  <c:v>30.391111111111112</c:v>
                </c:pt>
                <c:pt idx="3648">
                  <c:v>30.399444444444445</c:v>
                </c:pt>
                <c:pt idx="3649">
                  <c:v>30.407777777777778</c:v>
                </c:pt>
                <c:pt idx="3650">
                  <c:v>30.41611111111111</c:v>
                </c:pt>
                <c:pt idx="3651">
                  <c:v>30.424444444444443</c:v>
                </c:pt>
                <c:pt idx="3652">
                  <c:v>30.43277777777778</c:v>
                </c:pt>
                <c:pt idx="3653">
                  <c:v>30.441111111111113</c:v>
                </c:pt>
                <c:pt idx="3654">
                  <c:v>30.449444444444445</c:v>
                </c:pt>
                <c:pt idx="3655">
                  <c:v>30.457777777777778</c:v>
                </c:pt>
                <c:pt idx="3656">
                  <c:v>30.466111111111111</c:v>
                </c:pt>
                <c:pt idx="3657">
                  <c:v>30.474444444444444</c:v>
                </c:pt>
                <c:pt idx="3658">
                  <c:v>30.482777777777777</c:v>
                </c:pt>
                <c:pt idx="3659">
                  <c:v>30.491111111111113</c:v>
                </c:pt>
                <c:pt idx="3660">
                  <c:v>30.499444444444446</c:v>
                </c:pt>
                <c:pt idx="3661">
                  <c:v>30.507777777777779</c:v>
                </c:pt>
                <c:pt idx="3662">
                  <c:v>30.516111111111112</c:v>
                </c:pt>
                <c:pt idx="3663">
                  <c:v>30.524444444444445</c:v>
                </c:pt>
                <c:pt idx="3664">
                  <c:v>30.532777777777778</c:v>
                </c:pt>
                <c:pt idx="3665">
                  <c:v>30.54111111111111</c:v>
                </c:pt>
                <c:pt idx="3666">
                  <c:v>30.549444444444443</c:v>
                </c:pt>
                <c:pt idx="3667">
                  <c:v>30.55777777777778</c:v>
                </c:pt>
                <c:pt idx="3668">
                  <c:v>30.566111111111113</c:v>
                </c:pt>
                <c:pt idx="3669">
                  <c:v>30.574444444444445</c:v>
                </c:pt>
                <c:pt idx="3670">
                  <c:v>30.582777777777778</c:v>
                </c:pt>
                <c:pt idx="3671">
                  <c:v>30.591111111111111</c:v>
                </c:pt>
                <c:pt idx="3672">
                  <c:v>30.599444444444444</c:v>
                </c:pt>
                <c:pt idx="3673">
                  <c:v>30.607777777777777</c:v>
                </c:pt>
                <c:pt idx="3674">
                  <c:v>30.616111111111113</c:v>
                </c:pt>
                <c:pt idx="3675">
                  <c:v>30.624444444444446</c:v>
                </c:pt>
                <c:pt idx="3676">
                  <c:v>30.632777777777779</c:v>
                </c:pt>
                <c:pt idx="3677">
                  <c:v>30.641111111111112</c:v>
                </c:pt>
                <c:pt idx="3678">
                  <c:v>30.649444444444445</c:v>
                </c:pt>
                <c:pt idx="3679">
                  <c:v>30.657777777777778</c:v>
                </c:pt>
                <c:pt idx="3680">
                  <c:v>30.66611111111111</c:v>
                </c:pt>
                <c:pt idx="3681">
                  <c:v>30.674444444444443</c:v>
                </c:pt>
                <c:pt idx="3682">
                  <c:v>30.68277777777778</c:v>
                </c:pt>
                <c:pt idx="3683">
                  <c:v>30.691111111111113</c:v>
                </c:pt>
                <c:pt idx="3684">
                  <c:v>30.699444444444445</c:v>
                </c:pt>
                <c:pt idx="3685">
                  <c:v>30.707777777777778</c:v>
                </c:pt>
                <c:pt idx="3686">
                  <c:v>30.716111111111111</c:v>
                </c:pt>
                <c:pt idx="3687">
                  <c:v>30.724444444444444</c:v>
                </c:pt>
                <c:pt idx="3688">
                  <c:v>30.732777777777777</c:v>
                </c:pt>
                <c:pt idx="3689">
                  <c:v>30.741111111111113</c:v>
                </c:pt>
                <c:pt idx="3690">
                  <c:v>30.749444444444446</c:v>
                </c:pt>
                <c:pt idx="3691">
                  <c:v>30.757777777777779</c:v>
                </c:pt>
                <c:pt idx="3692">
                  <c:v>30.766111111111112</c:v>
                </c:pt>
                <c:pt idx="3693">
                  <c:v>30.774444444444445</c:v>
                </c:pt>
                <c:pt idx="3694">
                  <c:v>30.782777777777778</c:v>
                </c:pt>
                <c:pt idx="3695">
                  <c:v>30.79111111111111</c:v>
                </c:pt>
                <c:pt idx="3696">
                  <c:v>30.799444444444443</c:v>
                </c:pt>
                <c:pt idx="3697">
                  <c:v>30.80777777777778</c:v>
                </c:pt>
                <c:pt idx="3698">
                  <c:v>30.816111111111113</c:v>
                </c:pt>
                <c:pt idx="3699">
                  <c:v>30.824444444444445</c:v>
                </c:pt>
                <c:pt idx="3700">
                  <c:v>30.832777777777778</c:v>
                </c:pt>
                <c:pt idx="3701">
                  <c:v>30.841111111111111</c:v>
                </c:pt>
                <c:pt idx="3702">
                  <c:v>30.849444444444444</c:v>
                </c:pt>
                <c:pt idx="3703">
                  <c:v>30.857777777777777</c:v>
                </c:pt>
                <c:pt idx="3704">
                  <c:v>30.866111111111113</c:v>
                </c:pt>
                <c:pt idx="3705">
                  <c:v>30.874444444444446</c:v>
                </c:pt>
                <c:pt idx="3706">
                  <c:v>30.882777777777779</c:v>
                </c:pt>
                <c:pt idx="3707">
                  <c:v>30.891111111111112</c:v>
                </c:pt>
                <c:pt idx="3708">
                  <c:v>30.899444444444445</c:v>
                </c:pt>
                <c:pt idx="3709">
                  <c:v>30.907777777777778</c:v>
                </c:pt>
                <c:pt idx="3710">
                  <c:v>30.91611111111111</c:v>
                </c:pt>
                <c:pt idx="3711">
                  <c:v>30.924444444444443</c:v>
                </c:pt>
                <c:pt idx="3712">
                  <c:v>30.93277777777778</c:v>
                </c:pt>
                <c:pt idx="3713">
                  <c:v>30.941111111111113</c:v>
                </c:pt>
                <c:pt idx="3714">
                  <c:v>30.949444444444445</c:v>
                </c:pt>
                <c:pt idx="3715">
                  <c:v>30.957777777777778</c:v>
                </c:pt>
                <c:pt idx="3716">
                  <c:v>30.966111111111111</c:v>
                </c:pt>
                <c:pt idx="3717">
                  <c:v>30.974444444444444</c:v>
                </c:pt>
                <c:pt idx="3718">
                  <c:v>30.982777777777777</c:v>
                </c:pt>
                <c:pt idx="3719">
                  <c:v>30.991111111111113</c:v>
                </c:pt>
                <c:pt idx="3720">
                  <c:v>30.999444444444446</c:v>
                </c:pt>
                <c:pt idx="3721">
                  <c:v>31.007777777777779</c:v>
                </c:pt>
                <c:pt idx="3722">
                  <c:v>31.016111111111112</c:v>
                </c:pt>
                <c:pt idx="3723">
                  <c:v>31.024444444444445</c:v>
                </c:pt>
                <c:pt idx="3724">
                  <c:v>31.032777777777778</c:v>
                </c:pt>
                <c:pt idx="3725">
                  <c:v>31.04111111111111</c:v>
                </c:pt>
                <c:pt idx="3726">
                  <c:v>31.049444444444443</c:v>
                </c:pt>
                <c:pt idx="3727">
                  <c:v>31.05777777777778</c:v>
                </c:pt>
                <c:pt idx="3728">
                  <c:v>31.066111111111113</c:v>
                </c:pt>
                <c:pt idx="3729">
                  <c:v>31.074444444444445</c:v>
                </c:pt>
                <c:pt idx="3730">
                  <c:v>31.082777777777778</c:v>
                </c:pt>
                <c:pt idx="3731">
                  <c:v>31.091111111111111</c:v>
                </c:pt>
                <c:pt idx="3732">
                  <c:v>31.099444444444444</c:v>
                </c:pt>
                <c:pt idx="3733">
                  <c:v>31.107777777777777</c:v>
                </c:pt>
                <c:pt idx="3734">
                  <c:v>31.116111111111113</c:v>
                </c:pt>
                <c:pt idx="3735">
                  <c:v>31.124444444444446</c:v>
                </c:pt>
                <c:pt idx="3736">
                  <c:v>31.132777777777779</c:v>
                </c:pt>
                <c:pt idx="3737">
                  <c:v>31.141111111111112</c:v>
                </c:pt>
                <c:pt idx="3738">
                  <c:v>31.149444444444445</c:v>
                </c:pt>
                <c:pt idx="3739">
                  <c:v>31.157777777777778</c:v>
                </c:pt>
                <c:pt idx="3740">
                  <c:v>31.16611111111111</c:v>
                </c:pt>
                <c:pt idx="3741">
                  <c:v>31.174444444444443</c:v>
                </c:pt>
                <c:pt idx="3742">
                  <c:v>31.18277777777778</c:v>
                </c:pt>
                <c:pt idx="3743">
                  <c:v>31.191111111111113</c:v>
                </c:pt>
                <c:pt idx="3744">
                  <c:v>31.199444444444445</c:v>
                </c:pt>
                <c:pt idx="3745">
                  <c:v>31.207777777777778</c:v>
                </c:pt>
                <c:pt idx="3746">
                  <c:v>31.216111111111111</c:v>
                </c:pt>
                <c:pt idx="3747">
                  <c:v>31.224444444444444</c:v>
                </c:pt>
                <c:pt idx="3748">
                  <c:v>31.232777777777777</c:v>
                </c:pt>
                <c:pt idx="3749">
                  <c:v>31.241111111111113</c:v>
                </c:pt>
                <c:pt idx="3750">
                  <c:v>31.249444444444446</c:v>
                </c:pt>
                <c:pt idx="3751">
                  <c:v>31.257777777777779</c:v>
                </c:pt>
                <c:pt idx="3752">
                  <c:v>31.266111111111112</c:v>
                </c:pt>
                <c:pt idx="3753">
                  <c:v>31.274444444444445</c:v>
                </c:pt>
                <c:pt idx="3754">
                  <c:v>31.282777777777778</c:v>
                </c:pt>
                <c:pt idx="3755">
                  <c:v>31.29111111111111</c:v>
                </c:pt>
                <c:pt idx="3756">
                  <c:v>31.299444444444443</c:v>
                </c:pt>
                <c:pt idx="3757">
                  <c:v>31.30777777777778</c:v>
                </c:pt>
                <c:pt idx="3758">
                  <c:v>31.316111111111113</c:v>
                </c:pt>
                <c:pt idx="3759">
                  <c:v>31.324444444444445</c:v>
                </c:pt>
                <c:pt idx="3760">
                  <c:v>31.332777777777778</c:v>
                </c:pt>
                <c:pt idx="3761">
                  <c:v>31.341111111111111</c:v>
                </c:pt>
                <c:pt idx="3762">
                  <c:v>31.349444444444444</c:v>
                </c:pt>
                <c:pt idx="3763">
                  <c:v>31.357777777777777</c:v>
                </c:pt>
                <c:pt idx="3764">
                  <c:v>31.366111111111113</c:v>
                </c:pt>
                <c:pt idx="3765">
                  <c:v>31.374444444444446</c:v>
                </c:pt>
                <c:pt idx="3766">
                  <c:v>31.382777777777779</c:v>
                </c:pt>
                <c:pt idx="3767">
                  <c:v>31.391111111111112</c:v>
                </c:pt>
                <c:pt idx="3768">
                  <c:v>31.399722222222223</c:v>
                </c:pt>
                <c:pt idx="3769">
                  <c:v>31.407777777777778</c:v>
                </c:pt>
                <c:pt idx="3770">
                  <c:v>31.41611111111111</c:v>
                </c:pt>
                <c:pt idx="3771">
                  <c:v>31.424444444444443</c:v>
                </c:pt>
                <c:pt idx="3772">
                  <c:v>31.43277777777778</c:v>
                </c:pt>
                <c:pt idx="3773">
                  <c:v>31.441111111111113</c:v>
                </c:pt>
                <c:pt idx="3774">
                  <c:v>31.449444444444445</c:v>
                </c:pt>
                <c:pt idx="3775">
                  <c:v>31.457777777777778</c:v>
                </c:pt>
                <c:pt idx="3776">
                  <c:v>31.466111111111111</c:v>
                </c:pt>
                <c:pt idx="3777">
                  <c:v>31.474722222222223</c:v>
                </c:pt>
                <c:pt idx="3778">
                  <c:v>31.482777777777777</c:v>
                </c:pt>
                <c:pt idx="3779">
                  <c:v>31.491111111111113</c:v>
                </c:pt>
                <c:pt idx="3780">
                  <c:v>31.499444444444446</c:v>
                </c:pt>
                <c:pt idx="3781">
                  <c:v>31.508055555555554</c:v>
                </c:pt>
                <c:pt idx="3782">
                  <c:v>31.516111111111112</c:v>
                </c:pt>
                <c:pt idx="3783">
                  <c:v>31.524444444444445</c:v>
                </c:pt>
                <c:pt idx="3784">
                  <c:v>31.532777777777778</c:v>
                </c:pt>
                <c:pt idx="3785">
                  <c:v>31.541388888888889</c:v>
                </c:pt>
                <c:pt idx="3786">
                  <c:v>31.549722222222222</c:v>
                </c:pt>
                <c:pt idx="3787">
                  <c:v>31.55777777777778</c:v>
                </c:pt>
                <c:pt idx="3788">
                  <c:v>31.566111111111113</c:v>
                </c:pt>
                <c:pt idx="3789">
                  <c:v>31.574444444444445</c:v>
                </c:pt>
                <c:pt idx="3790">
                  <c:v>31.583055555555557</c:v>
                </c:pt>
                <c:pt idx="3791">
                  <c:v>31.591111111111111</c:v>
                </c:pt>
                <c:pt idx="3792">
                  <c:v>31.599444444444444</c:v>
                </c:pt>
                <c:pt idx="3793">
                  <c:v>31.607777777777777</c:v>
                </c:pt>
                <c:pt idx="3794">
                  <c:v>31.616388888888888</c:v>
                </c:pt>
                <c:pt idx="3795">
                  <c:v>31.624722222222221</c:v>
                </c:pt>
                <c:pt idx="3796">
                  <c:v>31.632777777777779</c:v>
                </c:pt>
                <c:pt idx="3797">
                  <c:v>31.641111111111112</c:v>
                </c:pt>
                <c:pt idx="3798">
                  <c:v>31.649722222222223</c:v>
                </c:pt>
                <c:pt idx="3799">
                  <c:v>31.658055555555556</c:v>
                </c:pt>
                <c:pt idx="3800">
                  <c:v>31.66611111111111</c:v>
                </c:pt>
                <c:pt idx="3801">
                  <c:v>31.674444444444443</c:v>
                </c:pt>
                <c:pt idx="3802">
                  <c:v>31.683055555555555</c:v>
                </c:pt>
                <c:pt idx="3803">
                  <c:v>31.691388888888888</c:v>
                </c:pt>
                <c:pt idx="3804">
                  <c:v>31.699722222222224</c:v>
                </c:pt>
                <c:pt idx="3805">
                  <c:v>31.707777777777778</c:v>
                </c:pt>
                <c:pt idx="3806">
                  <c:v>31.71638888888889</c:v>
                </c:pt>
                <c:pt idx="3807">
                  <c:v>31.724722222222223</c:v>
                </c:pt>
                <c:pt idx="3808">
                  <c:v>31.733055555555556</c:v>
                </c:pt>
                <c:pt idx="3809">
                  <c:v>31.741111111111113</c:v>
                </c:pt>
                <c:pt idx="3810">
                  <c:v>31.749444444444446</c:v>
                </c:pt>
                <c:pt idx="3811">
                  <c:v>31.758055555555554</c:v>
                </c:pt>
                <c:pt idx="3812">
                  <c:v>31.766388888888891</c:v>
                </c:pt>
                <c:pt idx="3813">
                  <c:v>31.774722222222223</c:v>
                </c:pt>
                <c:pt idx="3814">
                  <c:v>31.782777777777778</c:v>
                </c:pt>
                <c:pt idx="3815">
                  <c:v>31.791388888888889</c:v>
                </c:pt>
                <c:pt idx="3816">
                  <c:v>31.799722222222222</c:v>
                </c:pt>
                <c:pt idx="3817">
                  <c:v>31.808055555555555</c:v>
                </c:pt>
                <c:pt idx="3818">
                  <c:v>31.816111111111113</c:v>
                </c:pt>
                <c:pt idx="3819">
                  <c:v>31.824722222222224</c:v>
                </c:pt>
                <c:pt idx="3820">
                  <c:v>31.833055555555557</c:v>
                </c:pt>
                <c:pt idx="3821">
                  <c:v>31.84138888888889</c:v>
                </c:pt>
                <c:pt idx="3822">
                  <c:v>31.849722222222223</c:v>
                </c:pt>
                <c:pt idx="3823">
                  <c:v>31.858055555555556</c:v>
                </c:pt>
                <c:pt idx="3824">
                  <c:v>31.866388888888888</c:v>
                </c:pt>
                <c:pt idx="3825">
                  <c:v>31.874722222222221</c:v>
                </c:pt>
                <c:pt idx="3826">
                  <c:v>31.883055555555554</c:v>
                </c:pt>
                <c:pt idx="3827">
                  <c:v>31.891111111111112</c:v>
                </c:pt>
                <c:pt idx="3828">
                  <c:v>31.899722222222223</c:v>
                </c:pt>
                <c:pt idx="3829">
                  <c:v>31.908055555555556</c:v>
                </c:pt>
                <c:pt idx="3830">
                  <c:v>31.916388888888889</c:v>
                </c:pt>
                <c:pt idx="3831">
                  <c:v>31.924722222222222</c:v>
                </c:pt>
                <c:pt idx="3832">
                  <c:v>31.933055555555555</c:v>
                </c:pt>
                <c:pt idx="3833">
                  <c:v>31.941388888888888</c:v>
                </c:pt>
                <c:pt idx="3834">
                  <c:v>31.949722222222224</c:v>
                </c:pt>
                <c:pt idx="3835">
                  <c:v>31.958055555555557</c:v>
                </c:pt>
                <c:pt idx="3836">
                  <c:v>31.96638888888889</c:v>
                </c:pt>
                <c:pt idx="3837">
                  <c:v>31.974722222222223</c:v>
                </c:pt>
                <c:pt idx="3838">
                  <c:v>31.983055555555556</c:v>
                </c:pt>
                <c:pt idx="3839">
                  <c:v>31.991388888888888</c:v>
                </c:pt>
                <c:pt idx="3840">
                  <c:v>31.999722222222221</c:v>
                </c:pt>
                <c:pt idx="3841">
                  <c:v>32.008055555555558</c:v>
                </c:pt>
                <c:pt idx="3842">
                  <c:v>32.016388888888891</c:v>
                </c:pt>
                <c:pt idx="3843">
                  <c:v>32.024722222222223</c:v>
                </c:pt>
                <c:pt idx="3844">
                  <c:v>32.033055555555556</c:v>
                </c:pt>
                <c:pt idx="3845">
                  <c:v>32.041388888888889</c:v>
                </c:pt>
                <c:pt idx="3846">
                  <c:v>32.049722222222222</c:v>
                </c:pt>
                <c:pt idx="3847">
                  <c:v>32.058055555555555</c:v>
                </c:pt>
                <c:pt idx="3848">
                  <c:v>32.066388888888888</c:v>
                </c:pt>
                <c:pt idx="3849">
                  <c:v>32.074722222222221</c:v>
                </c:pt>
                <c:pt idx="3850">
                  <c:v>32.083055555555553</c:v>
                </c:pt>
                <c:pt idx="3851">
                  <c:v>32.091388888888886</c:v>
                </c:pt>
                <c:pt idx="3852">
                  <c:v>32.099722222222219</c:v>
                </c:pt>
                <c:pt idx="3853">
                  <c:v>32.108055555555559</c:v>
                </c:pt>
                <c:pt idx="3854">
                  <c:v>32.116388888888892</c:v>
                </c:pt>
                <c:pt idx="3855">
                  <c:v>32.124722222222225</c:v>
                </c:pt>
                <c:pt idx="3856">
                  <c:v>32.133055555555558</c:v>
                </c:pt>
                <c:pt idx="3857">
                  <c:v>32.141388888888891</c:v>
                </c:pt>
                <c:pt idx="3858">
                  <c:v>32.149722222222223</c:v>
                </c:pt>
                <c:pt idx="3859">
                  <c:v>32.158055555555556</c:v>
                </c:pt>
                <c:pt idx="3860">
                  <c:v>32.166388888888889</c:v>
                </c:pt>
                <c:pt idx="3861">
                  <c:v>32.174722222222222</c:v>
                </c:pt>
                <c:pt idx="3862">
                  <c:v>32.183055555555555</c:v>
                </c:pt>
                <c:pt idx="3863">
                  <c:v>32.191388888888888</c:v>
                </c:pt>
                <c:pt idx="3864">
                  <c:v>32.199722222222221</c:v>
                </c:pt>
                <c:pt idx="3865">
                  <c:v>32.208055555555553</c:v>
                </c:pt>
                <c:pt idx="3866">
                  <c:v>32.216388888888886</c:v>
                </c:pt>
                <c:pt idx="3867">
                  <c:v>32.224722222222219</c:v>
                </c:pt>
                <c:pt idx="3868">
                  <c:v>32.233055555555559</c:v>
                </c:pt>
                <c:pt idx="3869">
                  <c:v>32.241388888888892</c:v>
                </c:pt>
                <c:pt idx="3870">
                  <c:v>32.249722222222225</c:v>
                </c:pt>
                <c:pt idx="3871">
                  <c:v>32.258055555555558</c:v>
                </c:pt>
                <c:pt idx="3872">
                  <c:v>32.266388888888891</c:v>
                </c:pt>
                <c:pt idx="3873">
                  <c:v>32.274722222222223</c:v>
                </c:pt>
                <c:pt idx="3874">
                  <c:v>32.283055555555556</c:v>
                </c:pt>
                <c:pt idx="3875">
                  <c:v>32.291388888888889</c:v>
                </c:pt>
                <c:pt idx="3876">
                  <c:v>32.299722222222222</c:v>
                </c:pt>
                <c:pt idx="3877">
                  <c:v>32.308055555555555</c:v>
                </c:pt>
                <c:pt idx="3878">
                  <c:v>32.316388888888888</c:v>
                </c:pt>
                <c:pt idx="3879">
                  <c:v>32.324722222222221</c:v>
                </c:pt>
                <c:pt idx="3880">
                  <c:v>32.333055555555553</c:v>
                </c:pt>
                <c:pt idx="3881">
                  <c:v>32.341388888888886</c:v>
                </c:pt>
                <c:pt idx="3882">
                  <c:v>32.349722222222219</c:v>
                </c:pt>
                <c:pt idx="3883">
                  <c:v>32.358055555555559</c:v>
                </c:pt>
                <c:pt idx="3884">
                  <c:v>32.366388888888892</c:v>
                </c:pt>
                <c:pt idx="3885">
                  <c:v>32.374722222222225</c:v>
                </c:pt>
                <c:pt idx="3886">
                  <c:v>32.383055555555558</c:v>
                </c:pt>
                <c:pt idx="3887">
                  <c:v>32.391388888888891</c:v>
                </c:pt>
                <c:pt idx="3888">
                  <c:v>32.399722222222223</c:v>
                </c:pt>
                <c:pt idx="3889">
                  <c:v>32.408055555555556</c:v>
                </c:pt>
                <c:pt idx="3890">
                  <c:v>32.416388888888889</c:v>
                </c:pt>
                <c:pt idx="3891">
                  <c:v>32.424722222222222</c:v>
                </c:pt>
                <c:pt idx="3892">
                  <c:v>32.433055555555555</c:v>
                </c:pt>
                <c:pt idx="3893">
                  <c:v>32.441388888888888</c:v>
                </c:pt>
                <c:pt idx="3894">
                  <c:v>32.449722222222221</c:v>
                </c:pt>
                <c:pt idx="3895">
                  <c:v>32.458055555555553</c:v>
                </c:pt>
                <c:pt idx="3896">
                  <c:v>32.466388888888886</c:v>
                </c:pt>
                <c:pt idx="3897">
                  <c:v>32.474722222222219</c:v>
                </c:pt>
                <c:pt idx="3898">
                  <c:v>32.483055555555559</c:v>
                </c:pt>
                <c:pt idx="3899">
                  <c:v>32.491388888888892</c:v>
                </c:pt>
                <c:pt idx="3900">
                  <c:v>32.499722222222225</c:v>
                </c:pt>
                <c:pt idx="3901">
                  <c:v>32.508055555555558</c:v>
                </c:pt>
                <c:pt idx="3902">
                  <c:v>32.516388888888891</c:v>
                </c:pt>
                <c:pt idx="3903">
                  <c:v>32.524722222222223</c:v>
                </c:pt>
                <c:pt idx="3904">
                  <c:v>32.533055555555556</c:v>
                </c:pt>
                <c:pt idx="3905">
                  <c:v>32.541388888888889</c:v>
                </c:pt>
                <c:pt idx="3906">
                  <c:v>32.549722222222222</c:v>
                </c:pt>
                <c:pt idx="3907">
                  <c:v>32.558055555555555</c:v>
                </c:pt>
                <c:pt idx="3908">
                  <c:v>32.566388888888888</c:v>
                </c:pt>
                <c:pt idx="3909">
                  <c:v>32.574722222222221</c:v>
                </c:pt>
                <c:pt idx="3910">
                  <c:v>32.583055555555553</c:v>
                </c:pt>
                <c:pt idx="3911">
                  <c:v>32.591388888888886</c:v>
                </c:pt>
                <c:pt idx="3912">
                  <c:v>32.599722222222219</c:v>
                </c:pt>
                <c:pt idx="3913">
                  <c:v>32.608055555555559</c:v>
                </c:pt>
                <c:pt idx="3914">
                  <c:v>32.616388888888892</c:v>
                </c:pt>
                <c:pt idx="3915">
                  <c:v>32.624722222222225</c:v>
                </c:pt>
                <c:pt idx="3916">
                  <c:v>32.633055555555558</c:v>
                </c:pt>
                <c:pt idx="3917">
                  <c:v>32.641388888888891</c:v>
                </c:pt>
                <c:pt idx="3918">
                  <c:v>32.649722222222223</c:v>
                </c:pt>
                <c:pt idx="3919">
                  <c:v>32.658055555555556</c:v>
                </c:pt>
                <c:pt idx="3920">
                  <c:v>32.666388888888889</c:v>
                </c:pt>
                <c:pt idx="3921">
                  <c:v>32.674722222222222</c:v>
                </c:pt>
                <c:pt idx="3922">
                  <c:v>32.683055555555555</c:v>
                </c:pt>
                <c:pt idx="3923">
                  <c:v>32.691388888888888</c:v>
                </c:pt>
                <c:pt idx="3924">
                  <c:v>32.699722222222221</c:v>
                </c:pt>
                <c:pt idx="3925">
                  <c:v>32.708055555555553</c:v>
                </c:pt>
                <c:pt idx="3926">
                  <c:v>32.716388888888886</c:v>
                </c:pt>
                <c:pt idx="3927">
                  <c:v>32.724722222222219</c:v>
                </c:pt>
                <c:pt idx="3928">
                  <c:v>32.733055555555559</c:v>
                </c:pt>
                <c:pt idx="3929">
                  <c:v>32.741388888888892</c:v>
                </c:pt>
                <c:pt idx="3930">
                  <c:v>32.749722222222225</c:v>
                </c:pt>
                <c:pt idx="3931">
                  <c:v>32.758055555555558</c:v>
                </c:pt>
                <c:pt idx="3932">
                  <c:v>32.766388888888891</c:v>
                </c:pt>
                <c:pt idx="3933">
                  <c:v>32.774722222222223</c:v>
                </c:pt>
                <c:pt idx="3934">
                  <c:v>32.783055555555556</c:v>
                </c:pt>
                <c:pt idx="3935">
                  <c:v>32.791388888888889</c:v>
                </c:pt>
                <c:pt idx="3936">
                  <c:v>32.799722222222222</c:v>
                </c:pt>
                <c:pt idx="3937">
                  <c:v>32.808055555555555</c:v>
                </c:pt>
                <c:pt idx="3938">
                  <c:v>32.816388888888888</c:v>
                </c:pt>
                <c:pt idx="3939">
                  <c:v>32.824722222222221</c:v>
                </c:pt>
                <c:pt idx="3940">
                  <c:v>32.833055555555553</c:v>
                </c:pt>
                <c:pt idx="3941">
                  <c:v>32.841388888888886</c:v>
                </c:pt>
                <c:pt idx="3942">
                  <c:v>32.849722222222219</c:v>
                </c:pt>
                <c:pt idx="3943">
                  <c:v>32.858055555555559</c:v>
                </c:pt>
                <c:pt idx="3944">
                  <c:v>32.866388888888892</c:v>
                </c:pt>
                <c:pt idx="3945">
                  <c:v>32.874722222222225</c:v>
                </c:pt>
                <c:pt idx="3946">
                  <c:v>32.883055555555558</c:v>
                </c:pt>
                <c:pt idx="3947">
                  <c:v>32.891388888888891</c:v>
                </c:pt>
                <c:pt idx="3948">
                  <c:v>32.899722222222223</c:v>
                </c:pt>
                <c:pt idx="3949">
                  <c:v>32.908055555555556</c:v>
                </c:pt>
                <c:pt idx="3950">
                  <c:v>32.916388888888889</c:v>
                </c:pt>
                <c:pt idx="3951">
                  <c:v>32.924722222222222</c:v>
                </c:pt>
                <c:pt idx="3952">
                  <c:v>32.933055555555555</c:v>
                </c:pt>
                <c:pt idx="3953">
                  <c:v>32.941388888888888</c:v>
                </c:pt>
                <c:pt idx="3954">
                  <c:v>32.949722222222221</c:v>
                </c:pt>
                <c:pt idx="3955">
                  <c:v>32.958055555555553</c:v>
                </c:pt>
                <c:pt idx="3956">
                  <c:v>32.966388888888886</c:v>
                </c:pt>
                <c:pt idx="3957">
                  <c:v>32.974722222222219</c:v>
                </c:pt>
                <c:pt idx="3958">
                  <c:v>32.983055555555559</c:v>
                </c:pt>
                <c:pt idx="3959">
                  <c:v>32.991388888888892</c:v>
                </c:pt>
                <c:pt idx="3960">
                  <c:v>32.999722222222225</c:v>
                </c:pt>
                <c:pt idx="3961">
                  <c:v>33.008055555555558</c:v>
                </c:pt>
                <c:pt idx="3962">
                  <c:v>33.016388888888891</c:v>
                </c:pt>
                <c:pt idx="3963">
                  <c:v>33.024722222222223</c:v>
                </c:pt>
                <c:pt idx="3964">
                  <c:v>33.033055555555556</c:v>
                </c:pt>
                <c:pt idx="3965">
                  <c:v>33.041388888888889</c:v>
                </c:pt>
                <c:pt idx="3966">
                  <c:v>33.049722222222222</c:v>
                </c:pt>
                <c:pt idx="3967">
                  <c:v>33.058055555555555</c:v>
                </c:pt>
                <c:pt idx="3968">
                  <c:v>33.066388888888888</c:v>
                </c:pt>
                <c:pt idx="3969">
                  <c:v>33.074722222222221</c:v>
                </c:pt>
                <c:pt idx="3970">
                  <c:v>33.083055555555553</c:v>
                </c:pt>
                <c:pt idx="3971">
                  <c:v>33.091388888888886</c:v>
                </c:pt>
                <c:pt idx="3972">
                  <c:v>33.099722222222219</c:v>
                </c:pt>
                <c:pt idx="3973">
                  <c:v>33.108055555555559</c:v>
                </c:pt>
                <c:pt idx="3974">
                  <c:v>33.116388888888892</c:v>
                </c:pt>
                <c:pt idx="3975">
                  <c:v>33.124722222222225</c:v>
                </c:pt>
                <c:pt idx="3976">
                  <c:v>33.133055555555558</c:v>
                </c:pt>
                <c:pt idx="3977">
                  <c:v>33.141388888888891</c:v>
                </c:pt>
                <c:pt idx="3978">
                  <c:v>33.149722222222223</c:v>
                </c:pt>
                <c:pt idx="3979">
                  <c:v>33.158055555555556</c:v>
                </c:pt>
                <c:pt idx="3980">
                  <c:v>33.166388888888889</c:v>
                </c:pt>
                <c:pt idx="3981">
                  <c:v>33.174722222222222</c:v>
                </c:pt>
                <c:pt idx="3982">
                  <c:v>33.183055555555555</c:v>
                </c:pt>
                <c:pt idx="3983">
                  <c:v>33.191388888888888</c:v>
                </c:pt>
                <c:pt idx="3984">
                  <c:v>33.199722222222221</c:v>
                </c:pt>
                <c:pt idx="3985">
                  <c:v>33.208055555555553</c:v>
                </c:pt>
                <c:pt idx="3986">
                  <c:v>33.216388888888886</c:v>
                </c:pt>
                <c:pt idx="3987">
                  <c:v>33.224722222222219</c:v>
                </c:pt>
                <c:pt idx="3988">
                  <c:v>33.233055555555559</c:v>
                </c:pt>
                <c:pt idx="3989">
                  <c:v>33.241388888888892</c:v>
                </c:pt>
                <c:pt idx="3990">
                  <c:v>33.249722222222225</c:v>
                </c:pt>
                <c:pt idx="3991">
                  <c:v>33.258055555555558</c:v>
                </c:pt>
                <c:pt idx="3992">
                  <c:v>33.266388888888891</c:v>
                </c:pt>
                <c:pt idx="3993">
                  <c:v>33.274722222222223</c:v>
                </c:pt>
                <c:pt idx="3994">
                  <c:v>33.283055555555556</c:v>
                </c:pt>
                <c:pt idx="3995">
                  <c:v>33.291388888888889</c:v>
                </c:pt>
                <c:pt idx="3996">
                  <c:v>33.299722222222222</c:v>
                </c:pt>
                <c:pt idx="3997">
                  <c:v>33.308055555555555</c:v>
                </c:pt>
                <c:pt idx="3998">
                  <c:v>33.316388888888888</c:v>
                </c:pt>
                <c:pt idx="3999">
                  <c:v>33.324722222222221</c:v>
                </c:pt>
                <c:pt idx="4000">
                  <c:v>33.333055555555553</c:v>
                </c:pt>
                <c:pt idx="4001">
                  <c:v>33.341388888888886</c:v>
                </c:pt>
                <c:pt idx="4002">
                  <c:v>33.349722222222219</c:v>
                </c:pt>
                <c:pt idx="4003">
                  <c:v>33.358055555555559</c:v>
                </c:pt>
                <c:pt idx="4004">
                  <c:v>33.366388888888892</c:v>
                </c:pt>
                <c:pt idx="4005">
                  <c:v>33.374722222222225</c:v>
                </c:pt>
                <c:pt idx="4006">
                  <c:v>33.383055555555558</c:v>
                </c:pt>
                <c:pt idx="4007">
                  <c:v>33.391388888888891</c:v>
                </c:pt>
                <c:pt idx="4008">
                  <c:v>33.399722222222223</c:v>
                </c:pt>
                <c:pt idx="4009">
                  <c:v>33.408055555555556</c:v>
                </c:pt>
                <c:pt idx="4010">
                  <c:v>33.416388888888889</c:v>
                </c:pt>
                <c:pt idx="4011">
                  <c:v>33.424722222222222</c:v>
                </c:pt>
                <c:pt idx="4012">
                  <c:v>33.433055555555555</c:v>
                </c:pt>
                <c:pt idx="4013">
                  <c:v>33.441388888888888</c:v>
                </c:pt>
                <c:pt idx="4014">
                  <c:v>33.449722222222221</c:v>
                </c:pt>
                <c:pt idx="4015">
                  <c:v>33.458055555555553</c:v>
                </c:pt>
                <c:pt idx="4016">
                  <c:v>33.466388888888886</c:v>
                </c:pt>
                <c:pt idx="4017">
                  <c:v>33.474722222222219</c:v>
                </c:pt>
                <c:pt idx="4018">
                  <c:v>33.483055555555559</c:v>
                </c:pt>
                <c:pt idx="4019">
                  <c:v>33.491388888888892</c:v>
                </c:pt>
                <c:pt idx="4020">
                  <c:v>33.499722222222225</c:v>
                </c:pt>
                <c:pt idx="4021">
                  <c:v>33.508055555555558</c:v>
                </c:pt>
                <c:pt idx="4022">
                  <c:v>33.516388888888891</c:v>
                </c:pt>
                <c:pt idx="4023">
                  <c:v>33.524722222222223</c:v>
                </c:pt>
                <c:pt idx="4024">
                  <c:v>33.533055555555556</c:v>
                </c:pt>
                <c:pt idx="4025">
                  <c:v>33.541388888888889</c:v>
                </c:pt>
                <c:pt idx="4026">
                  <c:v>33.549722222222222</c:v>
                </c:pt>
                <c:pt idx="4027">
                  <c:v>33.558055555555555</c:v>
                </c:pt>
                <c:pt idx="4028">
                  <c:v>33.566388888888888</c:v>
                </c:pt>
                <c:pt idx="4029">
                  <c:v>33.574722222222221</c:v>
                </c:pt>
                <c:pt idx="4030">
                  <c:v>33.583055555555553</c:v>
                </c:pt>
                <c:pt idx="4031">
                  <c:v>33.591388888888886</c:v>
                </c:pt>
                <c:pt idx="4032">
                  <c:v>33.599722222222219</c:v>
                </c:pt>
                <c:pt idx="4033">
                  <c:v>33.608055555555559</c:v>
                </c:pt>
                <c:pt idx="4034">
                  <c:v>33.616388888888892</c:v>
                </c:pt>
                <c:pt idx="4035">
                  <c:v>33.624722222222225</c:v>
                </c:pt>
                <c:pt idx="4036">
                  <c:v>33.633055555555558</c:v>
                </c:pt>
                <c:pt idx="4037">
                  <c:v>33.641388888888891</c:v>
                </c:pt>
                <c:pt idx="4038">
                  <c:v>33.649722222222223</c:v>
                </c:pt>
                <c:pt idx="4039">
                  <c:v>33.658055555555556</c:v>
                </c:pt>
                <c:pt idx="4040">
                  <c:v>33.666388888888889</c:v>
                </c:pt>
                <c:pt idx="4041">
                  <c:v>33.674722222222222</c:v>
                </c:pt>
                <c:pt idx="4042">
                  <c:v>33.683055555555555</c:v>
                </c:pt>
                <c:pt idx="4043">
                  <c:v>33.691388888888888</c:v>
                </c:pt>
                <c:pt idx="4044">
                  <c:v>33.699722222222221</c:v>
                </c:pt>
                <c:pt idx="4045">
                  <c:v>33.708055555555553</c:v>
                </c:pt>
                <c:pt idx="4046">
                  <c:v>33.716388888888886</c:v>
                </c:pt>
                <c:pt idx="4047">
                  <c:v>33.724722222222219</c:v>
                </c:pt>
                <c:pt idx="4048">
                  <c:v>33.733055555555559</c:v>
                </c:pt>
                <c:pt idx="4049">
                  <c:v>33.741388888888892</c:v>
                </c:pt>
                <c:pt idx="4050">
                  <c:v>33.749722222222225</c:v>
                </c:pt>
                <c:pt idx="4051">
                  <c:v>33.758055555555558</c:v>
                </c:pt>
                <c:pt idx="4052">
                  <c:v>33.766388888888891</c:v>
                </c:pt>
                <c:pt idx="4053">
                  <c:v>33.774722222222223</c:v>
                </c:pt>
                <c:pt idx="4054">
                  <c:v>33.783055555555556</c:v>
                </c:pt>
                <c:pt idx="4055">
                  <c:v>33.791388888888889</c:v>
                </c:pt>
                <c:pt idx="4056">
                  <c:v>33.799722222222222</c:v>
                </c:pt>
                <c:pt idx="4057">
                  <c:v>33.808055555555555</c:v>
                </c:pt>
                <c:pt idx="4058">
                  <c:v>33.816388888888888</c:v>
                </c:pt>
                <c:pt idx="4059">
                  <c:v>33.824722222222221</c:v>
                </c:pt>
                <c:pt idx="4060">
                  <c:v>33.833055555555553</c:v>
                </c:pt>
                <c:pt idx="4061">
                  <c:v>33.841388888888886</c:v>
                </c:pt>
                <c:pt idx="4062">
                  <c:v>33.849722222222219</c:v>
                </c:pt>
                <c:pt idx="4063">
                  <c:v>33.858055555555559</c:v>
                </c:pt>
                <c:pt idx="4064">
                  <c:v>33.866388888888892</c:v>
                </c:pt>
                <c:pt idx="4065">
                  <c:v>33.874722222222225</c:v>
                </c:pt>
                <c:pt idx="4066">
                  <c:v>33.883055555555558</c:v>
                </c:pt>
                <c:pt idx="4067">
                  <c:v>33.891388888888891</c:v>
                </c:pt>
                <c:pt idx="4068">
                  <c:v>33.899722222222223</c:v>
                </c:pt>
                <c:pt idx="4069">
                  <c:v>33.908055555555556</c:v>
                </c:pt>
                <c:pt idx="4070">
                  <c:v>33.916388888888889</c:v>
                </c:pt>
                <c:pt idx="4071">
                  <c:v>33.924722222222222</c:v>
                </c:pt>
                <c:pt idx="4072">
                  <c:v>33.933055555555555</c:v>
                </c:pt>
                <c:pt idx="4073">
                  <c:v>33.941388888888888</c:v>
                </c:pt>
                <c:pt idx="4074">
                  <c:v>33.949722222222221</c:v>
                </c:pt>
                <c:pt idx="4075">
                  <c:v>33.958055555555553</c:v>
                </c:pt>
                <c:pt idx="4076">
                  <c:v>33.966388888888886</c:v>
                </c:pt>
                <c:pt idx="4077">
                  <c:v>33.974722222222219</c:v>
                </c:pt>
                <c:pt idx="4078">
                  <c:v>33.983055555555559</c:v>
                </c:pt>
                <c:pt idx="4079">
                  <c:v>33.991388888888892</c:v>
                </c:pt>
                <c:pt idx="4080">
                  <c:v>33.999722222222225</c:v>
                </c:pt>
                <c:pt idx="4081">
                  <c:v>34.008055555555558</c:v>
                </c:pt>
                <c:pt idx="4082">
                  <c:v>34.016388888888891</c:v>
                </c:pt>
                <c:pt idx="4083">
                  <c:v>34.024722222222223</c:v>
                </c:pt>
                <c:pt idx="4084">
                  <c:v>34.033055555555556</c:v>
                </c:pt>
                <c:pt idx="4085">
                  <c:v>34.041388888888889</c:v>
                </c:pt>
                <c:pt idx="4086">
                  <c:v>34.049722222222222</c:v>
                </c:pt>
                <c:pt idx="4087">
                  <c:v>34.058055555555555</c:v>
                </c:pt>
                <c:pt idx="4088">
                  <c:v>34.066388888888888</c:v>
                </c:pt>
                <c:pt idx="4089">
                  <c:v>34.074722222222221</c:v>
                </c:pt>
                <c:pt idx="4090">
                  <c:v>34.083055555555553</c:v>
                </c:pt>
                <c:pt idx="4091">
                  <c:v>34.091388888888886</c:v>
                </c:pt>
                <c:pt idx="4092">
                  <c:v>34.099722222222219</c:v>
                </c:pt>
                <c:pt idx="4093">
                  <c:v>34.108055555555559</c:v>
                </c:pt>
                <c:pt idx="4094">
                  <c:v>34.116388888888892</c:v>
                </c:pt>
                <c:pt idx="4095">
                  <c:v>34.124722222222225</c:v>
                </c:pt>
                <c:pt idx="4096">
                  <c:v>34.133055555555558</c:v>
                </c:pt>
                <c:pt idx="4097">
                  <c:v>34.141388888888883</c:v>
                </c:pt>
                <c:pt idx="4098">
                  <c:v>34.149722222222216</c:v>
                </c:pt>
                <c:pt idx="4099">
                  <c:v>34.158055555555549</c:v>
                </c:pt>
                <c:pt idx="4100">
                  <c:v>34.166388888888882</c:v>
                </c:pt>
                <c:pt idx="4101">
                  <c:v>34.174722222222222</c:v>
                </c:pt>
                <c:pt idx="4102">
                  <c:v>34.183055555555555</c:v>
                </c:pt>
                <c:pt idx="4103">
                  <c:v>34.191388888888888</c:v>
                </c:pt>
                <c:pt idx="4104">
                  <c:v>34.199722222222221</c:v>
                </c:pt>
                <c:pt idx="4105">
                  <c:v>34.208055555555553</c:v>
                </c:pt>
                <c:pt idx="4106">
                  <c:v>34.216388888888886</c:v>
                </c:pt>
                <c:pt idx="4107">
                  <c:v>34.224722222222219</c:v>
                </c:pt>
                <c:pt idx="4108">
                  <c:v>34.233055555555552</c:v>
                </c:pt>
                <c:pt idx="4109">
                  <c:v>34.241388888888885</c:v>
                </c:pt>
                <c:pt idx="4110">
                  <c:v>34.249722222222218</c:v>
                </c:pt>
                <c:pt idx="4111">
                  <c:v>34.258055555555551</c:v>
                </c:pt>
                <c:pt idx="4112">
                  <c:v>34.266388888888883</c:v>
                </c:pt>
                <c:pt idx="4113">
                  <c:v>34.274722222222216</c:v>
                </c:pt>
                <c:pt idx="4114">
                  <c:v>34.283055555555549</c:v>
                </c:pt>
                <c:pt idx="4115">
                  <c:v>34.291388888888882</c:v>
                </c:pt>
                <c:pt idx="4116">
                  <c:v>34.299722222222222</c:v>
                </c:pt>
                <c:pt idx="4117">
                  <c:v>34.308055555555555</c:v>
                </c:pt>
                <c:pt idx="4118">
                  <c:v>34.316388888888888</c:v>
                </c:pt>
                <c:pt idx="4119">
                  <c:v>34.324722222222221</c:v>
                </c:pt>
                <c:pt idx="4120">
                  <c:v>34.333055555555553</c:v>
                </c:pt>
                <c:pt idx="4121">
                  <c:v>34.341388888888886</c:v>
                </c:pt>
                <c:pt idx="4122">
                  <c:v>34.349722222222219</c:v>
                </c:pt>
                <c:pt idx="4123">
                  <c:v>34.358055555555552</c:v>
                </c:pt>
                <c:pt idx="4124">
                  <c:v>34.366388888888885</c:v>
                </c:pt>
                <c:pt idx="4125">
                  <c:v>34.374722222222218</c:v>
                </c:pt>
                <c:pt idx="4126">
                  <c:v>34.383055555555551</c:v>
                </c:pt>
                <c:pt idx="4127">
                  <c:v>34.391388888888883</c:v>
                </c:pt>
                <c:pt idx="4128">
                  <c:v>34.399722222222216</c:v>
                </c:pt>
                <c:pt idx="4129">
                  <c:v>34.408055555555549</c:v>
                </c:pt>
                <c:pt idx="4130">
                  <c:v>34.416388888888882</c:v>
                </c:pt>
                <c:pt idx="4131">
                  <c:v>34.424722222222222</c:v>
                </c:pt>
                <c:pt idx="4132">
                  <c:v>34.433055555555555</c:v>
                </c:pt>
                <c:pt idx="4133">
                  <c:v>34.441388888888888</c:v>
                </c:pt>
                <c:pt idx="4134">
                  <c:v>34.449722222222221</c:v>
                </c:pt>
                <c:pt idx="4135">
                  <c:v>34.458055555555553</c:v>
                </c:pt>
                <c:pt idx="4136">
                  <c:v>34.466388888888886</c:v>
                </c:pt>
                <c:pt idx="4137">
                  <c:v>34.474722222222219</c:v>
                </c:pt>
                <c:pt idx="4138">
                  <c:v>34.483055555555552</c:v>
                </c:pt>
                <c:pt idx="4139">
                  <c:v>34.491388888888885</c:v>
                </c:pt>
                <c:pt idx="4140">
                  <c:v>34.499722222222218</c:v>
                </c:pt>
                <c:pt idx="4141">
                  <c:v>34.508055555555551</c:v>
                </c:pt>
                <c:pt idx="4142">
                  <c:v>34.516388888888883</c:v>
                </c:pt>
                <c:pt idx="4143">
                  <c:v>34.524722222222216</c:v>
                </c:pt>
                <c:pt idx="4144">
                  <c:v>34.533055555555549</c:v>
                </c:pt>
                <c:pt idx="4145">
                  <c:v>34.541388888888882</c:v>
                </c:pt>
                <c:pt idx="4146">
                  <c:v>34.549722222222222</c:v>
                </c:pt>
                <c:pt idx="4147">
                  <c:v>34.558055555555555</c:v>
                </c:pt>
                <c:pt idx="4148">
                  <c:v>34.566388888888888</c:v>
                </c:pt>
                <c:pt idx="4149">
                  <c:v>34.574722222222221</c:v>
                </c:pt>
                <c:pt idx="4150">
                  <c:v>34.583055555555553</c:v>
                </c:pt>
                <c:pt idx="4151">
                  <c:v>34.591388888888886</c:v>
                </c:pt>
                <c:pt idx="4152">
                  <c:v>34.599722222222219</c:v>
                </c:pt>
                <c:pt idx="4153">
                  <c:v>34.608055555555552</c:v>
                </c:pt>
                <c:pt idx="4154">
                  <c:v>34.616388888888885</c:v>
                </c:pt>
                <c:pt idx="4155">
                  <c:v>34.624722222222218</c:v>
                </c:pt>
                <c:pt idx="4156">
                  <c:v>34.633055555555551</c:v>
                </c:pt>
                <c:pt idx="4157">
                  <c:v>34.641388888888883</c:v>
                </c:pt>
                <c:pt idx="4158">
                  <c:v>34.649722222222216</c:v>
                </c:pt>
                <c:pt idx="4159">
                  <c:v>34.658055555555549</c:v>
                </c:pt>
                <c:pt idx="4160">
                  <c:v>34.666388888888882</c:v>
                </c:pt>
                <c:pt idx="4161">
                  <c:v>34.674722222222222</c:v>
                </c:pt>
                <c:pt idx="4162">
                  <c:v>34.683055555555555</c:v>
                </c:pt>
                <c:pt idx="4163">
                  <c:v>34.691388888888888</c:v>
                </c:pt>
                <c:pt idx="4164">
                  <c:v>34.699722222222221</c:v>
                </c:pt>
                <c:pt idx="4165">
                  <c:v>34.708055555555553</c:v>
                </c:pt>
                <c:pt idx="4166">
                  <c:v>34.716388888888886</c:v>
                </c:pt>
                <c:pt idx="4167">
                  <c:v>34.724722222222219</c:v>
                </c:pt>
                <c:pt idx="4168">
                  <c:v>34.733055555555552</c:v>
                </c:pt>
                <c:pt idx="4169">
                  <c:v>34.741388888888885</c:v>
                </c:pt>
                <c:pt idx="4170">
                  <c:v>34.749722222222218</c:v>
                </c:pt>
                <c:pt idx="4171">
                  <c:v>34.758055555555551</c:v>
                </c:pt>
                <c:pt idx="4172">
                  <c:v>34.766388888888883</c:v>
                </c:pt>
                <c:pt idx="4173">
                  <c:v>34.774722222222216</c:v>
                </c:pt>
                <c:pt idx="4174">
                  <c:v>34.783055555555549</c:v>
                </c:pt>
                <c:pt idx="4175">
                  <c:v>34.791388888888882</c:v>
                </c:pt>
                <c:pt idx="4176">
                  <c:v>34.799722222222222</c:v>
                </c:pt>
                <c:pt idx="4177">
                  <c:v>34.808055555555555</c:v>
                </c:pt>
                <c:pt idx="4178">
                  <c:v>34.816388888888888</c:v>
                </c:pt>
                <c:pt idx="4179">
                  <c:v>34.824722222222221</c:v>
                </c:pt>
                <c:pt idx="4180">
                  <c:v>34.833055555555553</c:v>
                </c:pt>
                <c:pt idx="4181">
                  <c:v>34.841388888888886</c:v>
                </c:pt>
                <c:pt idx="4182">
                  <c:v>34.849722222222219</c:v>
                </c:pt>
                <c:pt idx="4183">
                  <c:v>34.858055555555552</c:v>
                </c:pt>
                <c:pt idx="4184">
                  <c:v>34.866388888888885</c:v>
                </c:pt>
                <c:pt idx="4185">
                  <c:v>34.874722222222218</c:v>
                </c:pt>
                <c:pt idx="4186">
                  <c:v>34.883055555555551</c:v>
                </c:pt>
                <c:pt idx="4187">
                  <c:v>34.891388888888883</c:v>
                </c:pt>
                <c:pt idx="4188">
                  <c:v>34.899722222222216</c:v>
                </c:pt>
                <c:pt idx="4189">
                  <c:v>34.908055555555549</c:v>
                </c:pt>
                <c:pt idx="4190">
                  <c:v>34.916388888888882</c:v>
                </c:pt>
                <c:pt idx="4191">
                  <c:v>34.924722222222222</c:v>
                </c:pt>
                <c:pt idx="4192">
                  <c:v>34.933055555555555</c:v>
                </c:pt>
                <c:pt idx="4193">
                  <c:v>34.941388888888888</c:v>
                </c:pt>
                <c:pt idx="4194">
                  <c:v>34.949722222222221</c:v>
                </c:pt>
                <c:pt idx="4195">
                  <c:v>34.958055555555553</c:v>
                </c:pt>
                <c:pt idx="4196">
                  <c:v>34.966388888888886</c:v>
                </c:pt>
                <c:pt idx="4197">
                  <c:v>34.974722222222219</c:v>
                </c:pt>
                <c:pt idx="4198">
                  <c:v>34.983055555555552</c:v>
                </c:pt>
                <c:pt idx="4199">
                  <c:v>34.991388888888885</c:v>
                </c:pt>
                <c:pt idx="4200">
                  <c:v>34.999722222222218</c:v>
                </c:pt>
                <c:pt idx="4201">
                  <c:v>35.008055555555551</c:v>
                </c:pt>
                <c:pt idx="4202">
                  <c:v>35.016388888888883</c:v>
                </c:pt>
                <c:pt idx="4203">
                  <c:v>35.024722222222216</c:v>
                </c:pt>
                <c:pt idx="4204">
                  <c:v>35.033055555555549</c:v>
                </c:pt>
                <c:pt idx="4205">
                  <c:v>35.041388888888882</c:v>
                </c:pt>
                <c:pt idx="4206">
                  <c:v>35.049722222222222</c:v>
                </c:pt>
                <c:pt idx="4207">
                  <c:v>35.058055555555555</c:v>
                </c:pt>
                <c:pt idx="4208">
                  <c:v>35.066388888888888</c:v>
                </c:pt>
                <c:pt idx="4209">
                  <c:v>35.074722222222221</c:v>
                </c:pt>
                <c:pt idx="4210">
                  <c:v>35.083055555555553</c:v>
                </c:pt>
                <c:pt idx="4211">
                  <c:v>35.091388888888886</c:v>
                </c:pt>
                <c:pt idx="4212">
                  <c:v>35.099722222222219</c:v>
                </c:pt>
                <c:pt idx="4213">
                  <c:v>35.108055555555552</c:v>
                </c:pt>
                <c:pt idx="4214">
                  <c:v>35.116388888888885</c:v>
                </c:pt>
                <c:pt idx="4215">
                  <c:v>35.124722222222218</c:v>
                </c:pt>
                <c:pt idx="4216">
                  <c:v>35.133055555555551</c:v>
                </c:pt>
                <c:pt idx="4217">
                  <c:v>35.141388888888883</c:v>
                </c:pt>
                <c:pt idx="4218">
                  <c:v>35.149722222222216</c:v>
                </c:pt>
                <c:pt idx="4219">
                  <c:v>35.158055555555549</c:v>
                </c:pt>
                <c:pt idx="4220">
                  <c:v>35.166388888888882</c:v>
                </c:pt>
                <c:pt idx="4221">
                  <c:v>35.174722222222222</c:v>
                </c:pt>
                <c:pt idx="4222">
                  <c:v>35.183055555555555</c:v>
                </c:pt>
                <c:pt idx="4223">
                  <c:v>35.191388888888888</c:v>
                </c:pt>
                <c:pt idx="4224">
                  <c:v>35.199722222222221</c:v>
                </c:pt>
                <c:pt idx="4225">
                  <c:v>35.208055555555553</c:v>
                </c:pt>
                <c:pt idx="4226">
                  <c:v>35.216388888888886</c:v>
                </c:pt>
                <c:pt idx="4227">
                  <c:v>35.224722222222219</c:v>
                </c:pt>
                <c:pt idx="4228">
                  <c:v>35.233055555555552</c:v>
                </c:pt>
                <c:pt idx="4229">
                  <c:v>35.241388888888885</c:v>
                </c:pt>
                <c:pt idx="4230">
                  <c:v>35.249722222222218</c:v>
                </c:pt>
                <c:pt idx="4231">
                  <c:v>35.258055555555551</c:v>
                </c:pt>
                <c:pt idx="4232">
                  <c:v>35.266388888888883</c:v>
                </c:pt>
                <c:pt idx="4233">
                  <c:v>35.274722222222216</c:v>
                </c:pt>
                <c:pt idx="4234">
                  <c:v>35.283055555555549</c:v>
                </c:pt>
                <c:pt idx="4235">
                  <c:v>35.291388888888882</c:v>
                </c:pt>
                <c:pt idx="4236">
                  <c:v>35.299722222222222</c:v>
                </c:pt>
                <c:pt idx="4237">
                  <c:v>35.308055555555555</c:v>
                </c:pt>
                <c:pt idx="4238">
                  <c:v>35.316388888888888</c:v>
                </c:pt>
                <c:pt idx="4239">
                  <c:v>35.324722222222221</c:v>
                </c:pt>
                <c:pt idx="4240">
                  <c:v>35.333055555555553</c:v>
                </c:pt>
                <c:pt idx="4241">
                  <c:v>35.341388888888886</c:v>
                </c:pt>
                <c:pt idx="4242">
                  <c:v>35.349722222222219</c:v>
                </c:pt>
                <c:pt idx="4243">
                  <c:v>35.358055555555552</c:v>
                </c:pt>
                <c:pt idx="4244">
                  <c:v>35.366388888888885</c:v>
                </c:pt>
                <c:pt idx="4245">
                  <c:v>35.374722222222218</c:v>
                </c:pt>
                <c:pt idx="4246">
                  <c:v>35.383055555555551</c:v>
                </c:pt>
                <c:pt idx="4247">
                  <c:v>35.391388888888883</c:v>
                </c:pt>
                <c:pt idx="4248">
                  <c:v>35.399722222222216</c:v>
                </c:pt>
                <c:pt idx="4249">
                  <c:v>35.408055555555549</c:v>
                </c:pt>
                <c:pt idx="4250">
                  <c:v>35.416388888888882</c:v>
                </c:pt>
                <c:pt idx="4251">
                  <c:v>35.424722222222222</c:v>
                </c:pt>
                <c:pt idx="4252">
                  <c:v>35.433055555555555</c:v>
                </c:pt>
                <c:pt idx="4253">
                  <c:v>35.441388888888888</c:v>
                </c:pt>
                <c:pt idx="4254">
                  <c:v>35.449722222222221</c:v>
                </c:pt>
                <c:pt idx="4255">
                  <c:v>35.458055555555553</c:v>
                </c:pt>
                <c:pt idx="4256">
                  <c:v>35.466388888888886</c:v>
                </c:pt>
                <c:pt idx="4257">
                  <c:v>35.474722222222219</c:v>
                </c:pt>
                <c:pt idx="4258">
                  <c:v>35.483055555555552</c:v>
                </c:pt>
                <c:pt idx="4259">
                  <c:v>35.491388888888885</c:v>
                </c:pt>
                <c:pt idx="4260">
                  <c:v>35.499722222222218</c:v>
                </c:pt>
                <c:pt idx="4261">
                  <c:v>35.508055555555551</c:v>
                </c:pt>
                <c:pt idx="4262">
                  <c:v>35.516388888888883</c:v>
                </c:pt>
                <c:pt idx="4263">
                  <c:v>35.524722222222216</c:v>
                </c:pt>
                <c:pt idx="4264">
                  <c:v>35.533055555555549</c:v>
                </c:pt>
                <c:pt idx="4265">
                  <c:v>35.541388888888882</c:v>
                </c:pt>
                <c:pt idx="4266">
                  <c:v>35.549722222222222</c:v>
                </c:pt>
                <c:pt idx="4267">
                  <c:v>35.558055555555555</c:v>
                </c:pt>
                <c:pt idx="4268">
                  <c:v>35.566388888888888</c:v>
                </c:pt>
                <c:pt idx="4269">
                  <c:v>35.574722222222221</c:v>
                </c:pt>
                <c:pt idx="4270">
                  <c:v>35.583055555555553</c:v>
                </c:pt>
                <c:pt idx="4271">
                  <c:v>35.591388888888886</c:v>
                </c:pt>
                <c:pt idx="4272">
                  <c:v>35.599722222222219</c:v>
                </c:pt>
                <c:pt idx="4273">
                  <c:v>35.608055555555552</c:v>
                </c:pt>
                <c:pt idx="4274">
                  <c:v>35.616388888888885</c:v>
                </c:pt>
                <c:pt idx="4275">
                  <c:v>35.624722222222218</c:v>
                </c:pt>
                <c:pt idx="4276">
                  <c:v>35.633055555555551</c:v>
                </c:pt>
                <c:pt idx="4277">
                  <c:v>35.641388888888883</c:v>
                </c:pt>
                <c:pt idx="4278">
                  <c:v>35.649722222222216</c:v>
                </c:pt>
                <c:pt idx="4279">
                  <c:v>35.658055555555549</c:v>
                </c:pt>
                <c:pt idx="4280">
                  <c:v>35.666388888888882</c:v>
                </c:pt>
                <c:pt idx="4281">
                  <c:v>35.674722222222222</c:v>
                </c:pt>
                <c:pt idx="4282">
                  <c:v>35.683055555555555</c:v>
                </c:pt>
                <c:pt idx="4283">
                  <c:v>35.691388888888888</c:v>
                </c:pt>
                <c:pt idx="4284">
                  <c:v>35.699722222222221</c:v>
                </c:pt>
                <c:pt idx="4285">
                  <c:v>35.708055555555553</c:v>
                </c:pt>
                <c:pt idx="4286">
                  <c:v>35.716388888888886</c:v>
                </c:pt>
                <c:pt idx="4287">
                  <c:v>35.724722222222219</c:v>
                </c:pt>
                <c:pt idx="4288">
                  <c:v>35.733055555555552</c:v>
                </c:pt>
                <c:pt idx="4289">
                  <c:v>35.741388888888885</c:v>
                </c:pt>
                <c:pt idx="4290">
                  <c:v>35.749722222222218</c:v>
                </c:pt>
                <c:pt idx="4291">
                  <c:v>35.758055555555551</c:v>
                </c:pt>
                <c:pt idx="4292">
                  <c:v>35.766388888888883</c:v>
                </c:pt>
                <c:pt idx="4293">
                  <c:v>35.774722222222216</c:v>
                </c:pt>
                <c:pt idx="4294">
                  <c:v>35.783055555555549</c:v>
                </c:pt>
                <c:pt idx="4295">
                  <c:v>35.791388888888882</c:v>
                </c:pt>
                <c:pt idx="4296">
                  <c:v>35.799722222222222</c:v>
                </c:pt>
                <c:pt idx="4297">
                  <c:v>35.808055555555555</c:v>
                </c:pt>
                <c:pt idx="4298">
                  <c:v>35.816388888888888</c:v>
                </c:pt>
                <c:pt idx="4299">
                  <c:v>35.824722222222221</c:v>
                </c:pt>
                <c:pt idx="4300">
                  <c:v>35.833055555555553</c:v>
                </c:pt>
                <c:pt idx="4301">
                  <c:v>35.841388888888886</c:v>
                </c:pt>
                <c:pt idx="4302">
                  <c:v>35.849722222222219</c:v>
                </c:pt>
                <c:pt idx="4303">
                  <c:v>35.858055555555552</c:v>
                </c:pt>
                <c:pt idx="4304">
                  <c:v>35.866388888888885</c:v>
                </c:pt>
                <c:pt idx="4305">
                  <c:v>35.874722222222218</c:v>
                </c:pt>
                <c:pt idx="4306">
                  <c:v>35.883055555555551</c:v>
                </c:pt>
                <c:pt idx="4307">
                  <c:v>35.891388888888883</c:v>
                </c:pt>
                <c:pt idx="4308">
                  <c:v>35.899722222222216</c:v>
                </c:pt>
                <c:pt idx="4309">
                  <c:v>35.908055555555549</c:v>
                </c:pt>
                <c:pt idx="4310">
                  <c:v>35.916388888888882</c:v>
                </c:pt>
                <c:pt idx="4311">
                  <c:v>35.924722222222222</c:v>
                </c:pt>
                <c:pt idx="4312">
                  <c:v>35.933055555555555</c:v>
                </c:pt>
                <c:pt idx="4313">
                  <c:v>35.941388888888888</c:v>
                </c:pt>
                <c:pt idx="4314">
                  <c:v>35.949722222222221</c:v>
                </c:pt>
                <c:pt idx="4315">
                  <c:v>35.958055555555553</c:v>
                </c:pt>
                <c:pt idx="4316">
                  <c:v>35.966388888888886</c:v>
                </c:pt>
                <c:pt idx="4317">
                  <c:v>35.974722222222219</c:v>
                </c:pt>
                <c:pt idx="4318">
                  <c:v>35.983055555555552</c:v>
                </c:pt>
                <c:pt idx="4319">
                  <c:v>35.991388888888885</c:v>
                </c:pt>
                <c:pt idx="4320">
                  <c:v>35.999722222222218</c:v>
                </c:pt>
                <c:pt idx="4321">
                  <c:v>36.008055555555551</c:v>
                </c:pt>
                <c:pt idx="4322">
                  <c:v>36.016388888888883</c:v>
                </c:pt>
                <c:pt idx="4323">
                  <c:v>36.024722222222216</c:v>
                </c:pt>
                <c:pt idx="4324">
                  <c:v>36.033055555555549</c:v>
                </c:pt>
                <c:pt idx="4325">
                  <c:v>36.041388888888882</c:v>
                </c:pt>
                <c:pt idx="4326">
                  <c:v>36.049722222222222</c:v>
                </c:pt>
                <c:pt idx="4327">
                  <c:v>36.058055555555555</c:v>
                </c:pt>
                <c:pt idx="4328">
                  <c:v>36.066388888888888</c:v>
                </c:pt>
                <c:pt idx="4329">
                  <c:v>36.074722222222221</c:v>
                </c:pt>
                <c:pt idx="4330">
                  <c:v>36.083055555555553</c:v>
                </c:pt>
                <c:pt idx="4331">
                  <c:v>36.091388888888886</c:v>
                </c:pt>
                <c:pt idx="4332">
                  <c:v>36.099722222222219</c:v>
                </c:pt>
                <c:pt idx="4333">
                  <c:v>36.108055555555552</c:v>
                </c:pt>
                <c:pt idx="4334">
                  <c:v>36.116388888888885</c:v>
                </c:pt>
                <c:pt idx="4335">
                  <c:v>36.124722222222218</c:v>
                </c:pt>
                <c:pt idx="4336">
                  <c:v>36.133055555555551</c:v>
                </c:pt>
                <c:pt idx="4337">
                  <c:v>36.141388888888883</c:v>
                </c:pt>
                <c:pt idx="4338">
                  <c:v>36.149722222222216</c:v>
                </c:pt>
                <c:pt idx="4339">
                  <c:v>36.158055555555549</c:v>
                </c:pt>
                <c:pt idx="4340">
                  <c:v>36.166388888888882</c:v>
                </c:pt>
                <c:pt idx="4341">
                  <c:v>36.174722222222222</c:v>
                </c:pt>
                <c:pt idx="4342">
                  <c:v>36.183055555555555</c:v>
                </c:pt>
                <c:pt idx="4343">
                  <c:v>36.191388888888888</c:v>
                </c:pt>
                <c:pt idx="4344">
                  <c:v>36.199722222222221</c:v>
                </c:pt>
                <c:pt idx="4345">
                  <c:v>36.208055555555553</c:v>
                </c:pt>
                <c:pt idx="4346">
                  <c:v>36.216388888888886</c:v>
                </c:pt>
                <c:pt idx="4347">
                  <c:v>36.224722222222219</c:v>
                </c:pt>
                <c:pt idx="4348">
                  <c:v>36.233055555555552</c:v>
                </c:pt>
                <c:pt idx="4349">
                  <c:v>36.241388888888885</c:v>
                </c:pt>
                <c:pt idx="4350">
                  <c:v>36.249722222222218</c:v>
                </c:pt>
                <c:pt idx="4351">
                  <c:v>36.258055555555551</c:v>
                </c:pt>
                <c:pt idx="4352">
                  <c:v>36.266388888888883</c:v>
                </c:pt>
                <c:pt idx="4353">
                  <c:v>36.274722222222216</c:v>
                </c:pt>
                <c:pt idx="4354">
                  <c:v>36.283055555555549</c:v>
                </c:pt>
                <c:pt idx="4355">
                  <c:v>36.291388888888882</c:v>
                </c:pt>
                <c:pt idx="4356">
                  <c:v>36.299722222222222</c:v>
                </c:pt>
                <c:pt idx="4357">
                  <c:v>36.308055555555555</c:v>
                </c:pt>
                <c:pt idx="4358">
                  <c:v>36.316388888888888</c:v>
                </c:pt>
                <c:pt idx="4359">
                  <c:v>36.324722222222221</c:v>
                </c:pt>
                <c:pt idx="4360">
                  <c:v>36.333055555555553</c:v>
                </c:pt>
                <c:pt idx="4361">
                  <c:v>36.341388888888886</c:v>
                </c:pt>
                <c:pt idx="4362">
                  <c:v>36.349722222222219</c:v>
                </c:pt>
                <c:pt idx="4363">
                  <c:v>36.358055555555552</c:v>
                </c:pt>
                <c:pt idx="4364">
                  <c:v>36.366388888888885</c:v>
                </c:pt>
                <c:pt idx="4365">
                  <c:v>36.374722222222218</c:v>
                </c:pt>
                <c:pt idx="4366">
                  <c:v>36.383055555555551</c:v>
                </c:pt>
                <c:pt idx="4367">
                  <c:v>36.391388888888883</c:v>
                </c:pt>
                <c:pt idx="4368">
                  <c:v>36.399722222222216</c:v>
                </c:pt>
                <c:pt idx="4369">
                  <c:v>36.408055555555549</c:v>
                </c:pt>
                <c:pt idx="4370">
                  <c:v>36.416388888888882</c:v>
                </c:pt>
                <c:pt idx="4371">
                  <c:v>36.424722222222222</c:v>
                </c:pt>
                <c:pt idx="4372">
                  <c:v>36.433055555555555</c:v>
                </c:pt>
                <c:pt idx="4373">
                  <c:v>36.441388888888888</c:v>
                </c:pt>
                <c:pt idx="4374">
                  <c:v>36.449722222222221</c:v>
                </c:pt>
                <c:pt idx="4375">
                  <c:v>36.458055555555553</c:v>
                </c:pt>
                <c:pt idx="4376">
                  <c:v>36.466388888888886</c:v>
                </c:pt>
                <c:pt idx="4377">
                  <c:v>36.474722222222219</c:v>
                </c:pt>
                <c:pt idx="4378">
                  <c:v>36.483055555555552</c:v>
                </c:pt>
                <c:pt idx="4379">
                  <c:v>36.491388888888885</c:v>
                </c:pt>
                <c:pt idx="4380">
                  <c:v>36.499722222222218</c:v>
                </c:pt>
                <c:pt idx="4381">
                  <c:v>36.508055555555551</c:v>
                </c:pt>
                <c:pt idx="4382">
                  <c:v>36.516388888888883</c:v>
                </c:pt>
                <c:pt idx="4383">
                  <c:v>36.524722222222216</c:v>
                </c:pt>
                <c:pt idx="4384">
                  <c:v>36.533055555555549</c:v>
                </c:pt>
                <c:pt idx="4385">
                  <c:v>36.541388888888882</c:v>
                </c:pt>
                <c:pt idx="4386">
                  <c:v>36.549722222222222</c:v>
                </c:pt>
                <c:pt idx="4387">
                  <c:v>36.558055555555555</c:v>
                </c:pt>
                <c:pt idx="4388">
                  <c:v>36.566388888888888</c:v>
                </c:pt>
                <c:pt idx="4389">
                  <c:v>36.574722222222221</c:v>
                </c:pt>
                <c:pt idx="4390">
                  <c:v>36.583055555555553</c:v>
                </c:pt>
                <c:pt idx="4391">
                  <c:v>36.591388888888886</c:v>
                </c:pt>
                <c:pt idx="4392">
                  <c:v>36.599722222222219</c:v>
                </c:pt>
                <c:pt idx="4393">
                  <c:v>36.608055555555552</c:v>
                </c:pt>
                <c:pt idx="4394">
                  <c:v>36.616388888888885</c:v>
                </c:pt>
                <c:pt idx="4395">
                  <c:v>36.624722222222218</c:v>
                </c:pt>
                <c:pt idx="4396">
                  <c:v>36.633055555555551</c:v>
                </c:pt>
                <c:pt idx="4397">
                  <c:v>36.641388888888883</c:v>
                </c:pt>
                <c:pt idx="4398">
                  <c:v>36.649722222222216</c:v>
                </c:pt>
                <c:pt idx="4399">
                  <c:v>36.658055555555549</c:v>
                </c:pt>
                <c:pt idx="4400">
                  <c:v>36.666388888888882</c:v>
                </c:pt>
                <c:pt idx="4401">
                  <c:v>36.674722222222222</c:v>
                </c:pt>
                <c:pt idx="4402">
                  <c:v>36.683055555555555</c:v>
                </c:pt>
                <c:pt idx="4403">
                  <c:v>36.691388888888888</c:v>
                </c:pt>
                <c:pt idx="4404">
                  <c:v>36.699722222222221</c:v>
                </c:pt>
                <c:pt idx="4405">
                  <c:v>36.708055555555553</c:v>
                </c:pt>
                <c:pt idx="4406">
                  <c:v>36.716388888888886</c:v>
                </c:pt>
                <c:pt idx="4407">
                  <c:v>36.724722222222219</c:v>
                </c:pt>
                <c:pt idx="4408">
                  <c:v>36.733055555555552</c:v>
                </c:pt>
                <c:pt idx="4409">
                  <c:v>36.741388888888885</c:v>
                </c:pt>
                <c:pt idx="4410">
                  <c:v>36.749722222222218</c:v>
                </c:pt>
                <c:pt idx="4411">
                  <c:v>36.758055555555551</c:v>
                </c:pt>
                <c:pt idx="4412">
                  <c:v>36.766388888888883</c:v>
                </c:pt>
                <c:pt idx="4413">
                  <c:v>36.774722222222216</c:v>
                </c:pt>
                <c:pt idx="4414">
                  <c:v>36.783055555555549</c:v>
                </c:pt>
                <c:pt idx="4415">
                  <c:v>36.791388888888882</c:v>
                </c:pt>
                <c:pt idx="4416">
                  <c:v>36.799722222222222</c:v>
                </c:pt>
                <c:pt idx="4417">
                  <c:v>36.808055555555555</c:v>
                </c:pt>
                <c:pt idx="4418">
                  <c:v>36.816388888888888</c:v>
                </c:pt>
                <c:pt idx="4419">
                  <c:v>36.824722222222221</c:v>
                </c:pt>
                <c:pt idx="4420">
                  <c:v>36.833055555555553</c:v>
                </c:pt>
                <c:pt idx="4421">
                  <c:v>36.841388888888886</c:v>
                </c:pt>
                <c:pt idx="4422">
                  <c:v>36.849722222222219</c:v>
                </c:pt>
                <c:pt idx="4423">
                  <c:v>36.858055555555552</c:v>
                </c:pt>
                <c:pt idx="4424">
                  <c:v>36.866388888888885</c:v>
                </c:pt>
                <c:pt idx="4425">
                  <c:v>36.874722222222218</c:v>
                </c:pt>
                <c:pt idx="4426">
                  <c:v>36.883055555555551</c:v>
                </c:pt>
                <c:pt idx="4427">
                  <c:v>36.891388888888883</c:v>
                </c:pt>
                <c:pt idx="4428">
                  <c:v>36.899722222222216</c:v>
                </c:pt>
                <c:pt idx="4429">
                  <c:v>36.908055555555549</c:v>
                </c:pt>
                <c:pt idx="4430">
                  <c:v>36.916388888888882</c:v>
                </c:pt>
                <c:pt idx="4431">
                  <c:v>36.924722222222222</c:v>
                </c:pt>
                <c:pt idx="4432">
                  <c:v>36.933055555555555</c:v>
                </c:pt>
                <c:pt idx="4433">
                  <c:v>36.941388888888888</c:v>
                </c:pt>
                <c:pt idx="4434">
                  <c:v>36.949722222222221</c:v>
                </c:pt>
                <c:pt idx="4435">
                  <c:v>36.958055555555553</c:v>
                </c:pt>
                <c:pt idx="4436">
                  <c:v>36.966388888888886</c:v>
                </c:pt>
                <c:pt idx="4437">
                  <c:v>36.974722222222219</c:v>
                </c:pt>
                <c:pt idx="4438">
                  <c:v>36.983055555555552</c:v>
                </c:pt>
                <c:pt idx="4439">
                  <c:v>36.991388888888885</c:v>
                </c:pt>
                <c:pt idx="4440">
                  <c:v>36.999722222222218</c:v>
                </c:pt>
                <c:pt idx="4441">
                  <c:v>37.008055555555551</c:v>
                </c:pt>
                <c:pt idx="4442">
                  <c:v>37.016388888888883</c:v>
                </c:pt>
                <c:pt idx="4443">
                  <c:v>37.024722222222216</c:v>
                </c:pt>
                <c:pt idx="4444">
                  <c:v>37.033055555555549</c:v>
                </c:pt>
                <c:pt idx="4445">
                  <c:v>37.041388888888882</c:v>
                </c:pt>
                <c:pt idx="4446">
                  <c:v>37.049722222222222</c:v>
                </c:pt>
                <c:pt idx="4447">
                  <c:v>37.058055555555555</c:v>
                </c:pt>
                <c:pt idx="4448">
                  <c:v>37.066388888888888</c:v>
                </c:pt>
                <c:pt idx="4449">
                  <c:v>37.074722222222221</c:v>
                </c:pt>
                <c:pt idx="4450">
                  <c:v>37.083055555555553</c:v>
                </c:pt>
                <c:pt idx="4451">
                  <c:v>37.091388888888886</c:v>
                </c:pt>
                <c:pt idx="4452">
                  <c:v>37.099722222222219</c:v>
                </c:pt>
                <c:pt idx="4453">
                  <c:v>37.108055555555552</c:v>
                </c:pt>
                <c:pt idx="4454">
                  <c:v>37.116388888888885</c:v>
                </c:pt>
                <c:pt idx="4455">
                  <c:v>37.124722222222218</c:v>
                </c:pt>
                <c:pt idx="4456">
                  <c:v>37.133055555555551</c:v>
                </c:pt>
                <c:pt idx="4457">
                  <c:v>37.141388888888883</c:v>
                </c:pt>
                <c:pt idx="4458">
                  <c:v>37.149722222222216</c:v>
                </c:pt>
                <c:pt idx="4459">
                  <c:v>37.158055555555549</c:v>
                </c:pt>
                <c:pt idx="4460">
                  <c:v>37.166388888888882</c:v>
                </c:pt>
                <c:pt idx="4461">
                  <c:v>37.174722222222222</c:v>
                </c:pt>
                <c:pt idx="4462">
                  <c:v>37.183055555555555</c:v>
                </c:pt>
                <c:pt idx="4463">
                  <c:v>37.191388888888888</c:v>
                </c:pt>
                <c:pt idx="4464">
                  <c:v>37.199722222222221</c:v>
                </c:pt>
                <c:pt idx="4465">
                  <c:v>37.208055555555553</c:v>
                </c:pt>
                <c:pt idx="4466">
                  <c:v>37.216388888888886</c:v>
                </c:pt>
                <c:pt idx="4467">
                  <c:v>37.224722222222219</c:v>
                </c:pt>
                <c:pt idx="4468">
                  <c:v>37.233055555555552</c:v>
                </c:pt>
                <c:pt idx="4469">
                  <c:v>37.241388888888885</c:v>
                </c:pt>
                <c:pt idx="4470">
                  <c:v>37.249722222222218</c:v>
                </c:pt>
                <c:pt idx="4471">
                  <c:v>37.258055555555551</c:v>
                </c:pt>
                <c:pt idx="4472">
                  <c:v>37.266388888888883</c:v>
                </c:pt>
                <c:pt idx="4473">
                  <c:v>37.274722222222216</c:v>
                </c:pt>
                <c:pt idx="4474">
                  <c:v>37.283055555555549</c:v>
                </c:pt>
                <c:pt idx="4475">
                  <c:v>37.291388888888882</c:v>
                </c:pt>
                <c:pt idx="4476">
                  <c:v>37.299722222222222</c:v>
                </c:pt>
                <c:pt idx="4477">
                  <c:v>37.308055555555555</c:v>
                </c:pt>
                <c:pt idx="4478">
                  <c:v>37.316388888888888</c:v>
                </c:pt>
                <c:pt idx="4479">
                  <c:v>37.324722222222221</c:v>
                </c:pt>
                <c:pt idx="4480">
                  <c:v>37.333055555555553</c:v>
                </c:pt>
                <c:pt idx="4481">
                  <c:v>37.341388888888886</c:v>
                </c:pt>
                <c:pt idx="4482">
                  <c:v>37.349722222222219</c:v>
                </c:pt>
                <c:pt idx="4483">
                  <c:v>37.358055555555552</c:v>
                </c:pt>
                <c:pt idx="4484">
                  <c:v>37.366388888888885</c:v>
                </c:pt>
                <c:pt idx="4485">
                  <c:v>37.374722222222218</c:v>
                </c:pt>
                <c:pt idx="4486">
                  <c:v>37.383055555555551</c:v>
                </c:pt>
                <c:pt idx="4487">
                  <c:v>37.391388888888883</c:v>
                </c:pt>
                <c:pt idx="4488">
                  <c:v>37.399722222222216</c:v>
                </c:pt>
                <c:pt idx="4489">
                  <c:v>37.408055555555549</c:v>
                </c:pt>
                <c:pt idx="4490">
                  <c:v>37.416388888888882</c:v>
                </c:pt>
                <c:pt idx="4491">
                  <c:v>37.424722222222222</c:v>
                </c:pt>
                <c:pt idx="4492">
                  <c:v>37.433055555555555</c:v>
                </c:pt>
                <c:pt idx="4493">
                  <c:v>37.441388888888888</c:v>
                </c:pt>
                <c:pt idx="4494">
                  <c:v>37.449722222222221</c:v>
                </c:pt>
                <c:pt idx="4495">
                  <c:v>37.458055555555553</c:v>
                </c:pt>
                <c:pt idx="4496">
                  <c:v>37.466388888888886</c:v>
                </c:pt>
                <c:pt idx="4497">
                  <c:v>37.474722222222219</c:v>
                </c:pt>
                <c:pt idx="4498">
                  <c:v>37.483055555555552</c:v>
                </c:pt>
                <c:pt idx="4499">
                  <c:v>37.491388888888885</c:v>
                </c:pt>
                <c:pt idx="4500">
                  <c:v>37.499722222222218</c:v>
                </c:pt>
                <c:pt idx="4501">
                  <c:v>37.508055555555551</c:v>
                </c:pt>
                <c:pt idx="4502">
                  <c:v>37.516388888888883</c:v>
                </c:pt>
                <c:pt idx="4503">
                  <c:v>37.524722222222216</c:v>
                </c:pt>
                <c:pt idx="4504">
                  <c:v>37.533055555555549</c:v>
                </c:pt>
                <c:pt idx="4505">
                  <c:v>37.541388888888882</c:v>
                </c:pt>
                <c:pt idx="4506">
                  <c:v>37.549722222222222</c:v>
                </c:pt>
                <c:pt idx="4507">
                  <c:v>37.558055555555555</c:v>
                </c:pt>
                <c:pt idx="4508">
                  <c:v>37.566388888888888</c:v>
                </c:pt>
                <c:pt idx="4509">
                  <c:v>37.574722222222221</c:v>
                </c:pt>
                <c:pt idx="4510">
                  <c:v>37.583055555555553</c:v>
                </c:pt>
                <c:pt idx="4511">
                  <c:v>37.591388888888886</c:v>
                </c:pt>
                <c:pt idx="4512">
                  <c:v>37.599722222222219</c:v>
                </c:pt>
                <c:pt idx="4513">
                  <c:v>37.608055555555552</c:v>
                </c:pt>
                <c:pt idx="4514">
                  <c:v>37.616388888888885</c:v>
                </c:pt>
                <c:pt idx="4515">
                  <c:v>37.624722222222218</c:v>
                </c:pt>
                <c:pt idx="4516">
                  <c:v>37.633055555555551</c:v>
                </c:pt>
                <c:pt idx="4517">
                  <c:v>37.641388888888883</c:v>
                </c:pt>
                <c:pt idx="4518">
                  <c:v>37.649722222222216</c:v>
                </c:pt>
                <c:pt idx="4519">
                  <c:v>37.658055555555549</c:v>
                </c:pt>
                <c:pt idx="4520">
                  <c:v>37.666388888888882</c:v>
                </c:pt>
                <c:pt idx="4521">
                  <c:v>37.674722222222222</c:v>
                </c:pt>
                <c:pt idx="4522">
                  <c:v>37.683055555555555</c:v>
                </c:pt>
                <c:pt idx="4523">
                  <c:v>37.691388888888888</c:v>
                </c:pt>
                <c:pt idx="4524">
                  <c:v>37.699722222222221</c:v>
                </c:pt>
                <c:pt idx="4525">
                  <c:v>37.708055555555553</c:v>
                </c:pt>
                <c:pt idx="4526">
                  <c:v>37.716388888888886</c:v>
                </c:pt>
                <c:pt idx="4527">
                  <c:v>37.724722222222219</c:v>
                </c:pt>
                <c:pt idx="4528">
                  <c:v>37.733055555555552</c:v>
                </c:pt>
                <c:pt idx="4529">
                  <c:v>37.741388888888885</c:v>
                </c:pt>
                <c:pt idx="4530">
                  <c:v>37.749722222222218</c:v>
                </c:pt>
                <c:pt idx="4531">
                  <c:v>37.758055555555551</c:v>
                </c:pt>
                <c:pt idx="4532">
                  <c:v>37.766388888888883</c:v>
                </c:pt>
                <c:pt idx="4533">
                  <c:v>37.774722222222216</c:v>
                </c:pt>
                <c:pt idx="4534">
                  <c:v>37.783055555555549</c:v>
                </c:pt>
                <c:pt idx="4535">
                  <c:v>37.791388888888882</c:v>
                </c:pt>
                <c:pt idx="4536">
                  <c:v>37.799722222222222</c:v>
                </c:pt>
                <c:pt idx="4537">
                  <c:v>37.808055555555555</c:v>
                </c:pt>
                <c:pt idx="4538">
                  <c:v>37.816388888888888</c:v>
                </c:pt>
                <c:pt idx="4539">
                  <c:v>37.824722222222221</c:v>
                </c:pt>
                <c:pt idx="4540">
                  <c:v>37.833055555555553</c:v>
                </c:pt>
                <c:pt idx="4541">
                  <c:v>37.841388888888886</c:v>
                </c:pt>
                <c:pt idx="4542">
                  <c:v>37.849722222222219</c:v>
                </c:pt>
                <c:pt idx="4543">
                  <c:v>37.858055555555552</c:v>
                </c:pt>
                <c:pt idx="4544">
                  <c:v>37.866388888888885</c:v>
                </c:pt>
                <c:pt idx="4545">
                  <c:v>37.874722222222218</c:v>
                </c:pt>
                <c:pt idx="4546">
                  <c:v>37.883055555555551</c:v>
                </c:pt>
                <c:pt idx="4547">
                  <c:v>37.891388888888883</c:v>
                </c:pt>
                <c:pt idx="4548">
                  <c:v>37.899722222222216</c:v>
                </c:pt>
                <c:pt idx="4549">
                  <c:v>37.908055555555549</c:v>
                </c:pt>
                <c:pt idx="4550">
                  <c:v>37.916388888888882</c:v>
                </c:pt>
                <c:pt idx="4551">
                  <c:v>37.924722222222222</c:v>
                </c:pt>
                <c:pt idx="4552">
                  <c:v>37.933055555555555</c:v>
                </c:pt>
                <c:pt idx="4553">
                  <c:v>37.94166666666667</c:v>
                </c:pt>
                <c:pt idx="4554">
                  <c:v>37.949722222222221</c:v>
                </c:pt>
                <c:pt idx="4555">
                  <c:v>37.958055555555553</c:v>
                </c:pt>
                <c:pt idx="4556">
                  <c:v>37.966388888888886</c:v>
                </c:pt>
                <c:pt idx="4557">
                  <c:v>37.975000000000001</c:v>
                </c:pt>
                <c:pt idx="4558">
                  <c:v>37.983055555555552</c:v>
                </c:pt>
                <c:pt idx="4559">
                  <c:v>37.991388888888885</c:v>
                </c:pt>
                <c:pt idx="4560">
                  <c:v>37.999722222222218</c:v>
                </c:pt>
                <c:pt idx="4561">
                  <c:v>38.008333333333333</c:v>
                </c:pt>
                <c:pt idx="4562">
                  <c:v>38.016666666666666</c:v>
                </c:pt>
                <c:pt idx="4563">
                  <c:v>38.024722222222216</c:v>
                </c:pt>
                <c:pt idx="4564">
                  <c:v>38.033055555555549</c:v>
                </c:pt>
                <c:pt idx="4565">
                  <c:v>38.041388888888882</c:v>
                </c:pt>
                <c:pt idx="4566">
                  <c:v>38.049999999999997</c:v>
                </c:pt>
                <c:pt idx="4567">
                  <c:v>38.058055555555555</c:v>
                </c:pt>
                <c:pt idx="4568">
                  <c:v>38.066388888888888</c:v>
                </c:pt>
                <c:pt idx="4569">
                  <c:v>38.074722222222221</c:v>
                </c:pt>
                <c:pt idx="4570">
                  <c:v>38.083333333333336</c:v>
                </c:pt>
                <c:pt idx="4571">
                  <c:v>38.091666666666669</c:v>
                </c:pt>
                <c:pt idx="4572">
                  <c:v>38.099722222222219</c:v>
                </c:pt>
                <c:pt idx="4573">
                  <c:v>38.108055555555552</c:v>
                </c:pt>
                <c:pt idx="4574">
                  <c:v>38.116666666666667</c:v>
                </c:pt>
                <c:pt idx="4575">
                  <c:v>38.125</c:v>
                </c:pt>
                <c:pt idx="4576">
                  <c:v>38.133055555555551</c:v>
                </c:pt>
                <c:pt idx="4577">
                  <c:v>38.141388888888883</c:v>
                </c:pt>
                <c:pt idx="4578">
                  <c:v>38.15</c:v>
                </c:pt>
                <c:pt idx="4579">
                  <c:v>38.158333333333331</c:v>
                </c:pt>
                <c:pt idx="4580">
                  <c:v>38.166666666666664</c:v>
                </c:pt>
                <c:pt idx="4581">
                  <c:v>38.174722222222222</c:v>
                </c:pt>
                <c:pt idx="4582">
                  <c:v>38.183055555555555</c:v>
                </c:pt>
                <c:pt idx="4583">
                  <c:v>38.19166666666667</c:v>
                </c:pt>
                <c:pt idx="4584">
                  <c:v>38.200000000000003</c:v>
                </c:pt>
                <c:pt idx="4585">
                  <c:v>38.208055555555553</c:v>
                </c:pt>
                <c:pt idx="4586">
                  <c:v>38.216388888888886</c:v>
                </c:pt>
                <c:pt idx="4587">
                  <c:v>38.225000000000001</c:v>
                </c:pt>
                <c:pt idx="4588">
                  <c:v>38.233333333333334</c:v>
                </c:pt>
                <c:pt idx="4589">
                  <c:v>38.241666666666667</c:v>
                </c:pt>
                <c:pt idx="4590">
                  <c:v>38.249722222222218</c:v>
                </c:pt>
                <c:pt idx="4591">
                  <c:v>38.258333333333333</c:v>
                </c:pt>
                <c:pt idx="4592">
                  <c:v>38.266666666666666</c:v>
                </c:pt>
                <c:pt idx="4593">
                  <c:v>38.274999999999999</c:v>
                </c:pt>
                <c:pt idx="4594">
                  <c:v>38.283055555555549</c:v>
                </c:pt>
                <c:pt idx="4595">
                  <c:v>38.291666666666664</c:v>
                </c:pt>
                <c:pt idx="4596">
                  <c:v>38.299999999999997</c:v>
                </c:pt>
                <c:pt idx="4597">
                  <c:v>38.30833333333333</c:v>
                </c:pt>
                <c:pt idx="4598">
                  <c:v>38.31666666666667</c:v>
                </c:pt>
                <c:pt idx="4599">
                  <c:v>38.325000000000003</c:v>
                </c:pt>
                <c:pt idx="4600">
                  <c:v>38.333333333333336</c:v>
                </c:pt>
                <c:pt idx="4601">
                  <c:v>38.341666666666669</c:v>
                </c:pt>
                <c:pt idx="4602">
                  <c:v>38.35</c:v>
                </c:pt>
                <c:pt idx="4603">
                  <c:v>38.358055555555552</c:v>
                </c:pt>
                <c:pt idx="4604">
                  <c:v>38.366666666666667</c:v>
                </c:pt>
                <c:pt idx="4605">
                  <c:v>38.375</c:v>
                </c:pt>
                <c:pt idx="4606">
                  <c:v>38.383333333333333</c:v>
                </c:pt>
                <c:pt idx="4607">
                  <c:v>38.391666666666666</c:v>
                </c:pt>
                <c:pt idx="4608">
                  <c:v>38.4</c:v>
                </c:pt>
                <c:pt idx="4609">
                  <c:v>38.408333333333331</c:v>
                </c:pt>
                <c:pt idx="4610">
                  <c:v>38.416666666666664</c:v>
                </c:pt>
                <c:pt idx="4611">
                  <c:v>38.424999999999997</c:v>
                </c:pt>
                <c:pt idx="4612">
                  <c:v>38.43333333333333</c:v>
                </c:pt>
                <c:pt idx="4613">
                  <c:v>38.44166666666667</c:v>
                </c:pt>
                <c:pt idx="4614">
                  <c:v>38.450000000000003</c:v>
                </c:pt>
                <c:pt idx="4615">
                  <c:v>38.458333333333336</c:v>
                </c:pt>
                <c:pt idx="4616">
                  <c:v>38.466666666666669</c:v>
                </c:pt>
                <c:pt idx="4617">
                  <c:v>38.475000000000001</c:v>
                </c:pt>
                <c:pt idx="4618">
                  <c:v>38.483333333333334</c:v>
                </c:pt>
                <c:pt idx="4619">
                  <c:v>38.491666666666667</c:v>
                </c:pt>
                <c:pt idx="4620">
                  <c:v>38.5</c:v>
                </c:pt>
                <c:pt idx="4621">
                  <c:v>38.508333333333333</c:v>
                </c:pt>
                <c:pt idx="4622">
                  <c:v>38.516666666666666</c:v>
                </c:pt>
                <c:pt idx="4623">
                  <c:v>38.524999999999999</c:v>
                </c:pt>
                <c:pt idx="4624">
                  <c:v>38.533333333333331</c:v>
                </c:pt>
                <c:pt idx="4625">
                  <c:v>38.541666666666664</c:v>
                </c:pt>
                <c:pt idx="4626">
                  <c:v>38.549999999999997</c:v>
                </c:pt>
                <c:pt idx="4627">
                  <c:v>38.55833333333333</c:v>
                </c:pt>
                <c:pt idx="4628">
                  <c:v>38.56666666666667</c:v>
                </c:pt>
                <c:pt idx="4629">
                  <c:v>38.575000000000003</c:v>
                </c:pt>
                <c:pt idx="4630">
                  <c:v>38.583333333333336</c:v>
                </c:pt>
                <c:pt idx="4631">
                  <c:v>38.591666666666669</c:v>
                </c:pt>
                <c:pt idx="4632">
                  <c:v>38.6</c:v>
                </c:pt>
                <c:pt idx="4633">
                  <c:v>38.608333333333334</c:v>
                </c:pt>
                <c:pt idx="4634">
                  <c:v>38.616666666666667</c:v>
                </c:pt>
                <c:pt idx="4635">
                  <c:v>38.625</c:v>
                </c:pt>
                <c:pt idx="4636">
                  <c:v>38.633333333333333</c:v>
                </c:pt>
                <c:pt idx="4637">
                  <c:v>38.641666666666666</c:v>
                </c:pt>
                <c:pt idx="4638">
                  <c:v>38.65</c:v>
                </c:pt>
                <c:pt idx="4639">
                  <c:v>38.658333333333331</c:v>
                </c:pt>
                <c:pt idx="4640">
                  <c:v>38.666666666666664</c:v>
                </c:pt>
                <c:pt idx="4641">
                  <c:v>38.674999999999997</c:v>
                </c:pt>
                <c:pt idx="4642">
                  <c:v>38.68333333333333</c:v>
                </c:pt>
                <c:pt idx="4643">
                  <c:v>38.69166666666667</c:v>
                </c:pt>
                <c:pt idx="4644">
                  <c:v>38.700000000000003</c:v>
                </c:pt>
                <c:pt idx="4645">
                  <c:v>38.708333333333336</c:v>
                </c:pt>
                <c:pt idx="4646">
                  <c:v>38.716666666666669</c:v>
                </c:pt>
                <c:pt idx="4647">
                  <c:v>38.725000000000001</c:v>
                </c:pt>
                <c:pt idx="4648">
                  <c:v>38.733333333333334</c:v>
                </c:pt>
                <c:pt idx="4649">
                  <c:v>38.741666666666667</c:v>
                </c:pt>
                <c:pt idx="4650">
                  <c:v>38.75</c:v>
                </c:pt>
                <c:pt idx="4651">
                  <c:v>38.758333333333333</c:v>
                </c:pt>
                <c:pt idx="4652">
                  <c:v>38.766666666666666</c:v>
                </c:pt>
                <c:pt idx="4653">
                  <c:v>38.774999999999999</c:v>
                </c:pt>
                <c:pt idx="4654">
                  <c:v>38.783333333333331</c:v>
                </c:pt>
                <c:pt idx="4655">
                  <c:v>38.791666666666664</c:v>
                </c:pt>
                <c:pt idx="4656">
                  <c:v>38.799999999999997</c:v>
                </c:pt>
                <c:pt idx="4657">
                  <c:v>38.80833333333333</c:v>
                </c:pt>
                <c:pt idx="4658">
                  <c:v>38.81666666666667</c:v>
                </c:pt>
                <c:pt idx="4659">
                  <c:v>38.825000000000003</c:v>
                </c:pt>
                <c:pt idx="4660">
                  <c:v>38.833333333333336</c:v>
                </c:pt>
                <c:pt idx="4661">
                  <c:v>38.841666666666669</c:v>
                </c:pt>
                <c:pt idx="4662">
                  <c:v>38.85</c:v>
                </c:pt>
                <c:pt idx="4663">
                  <c:v>38.858333333333334</c:v>
                </c:pt>
                <c:pt idx="4664">
                  <c:v>38.866666666666667</c:v>
                </c:pt>
                <c:pt idx="4665">
                  <c:v>38.875</c:v>
                </c:pt>
                <c:pt idx="4666">
                  <c:v>38.883333333333333</c:v>
                </c:pt>
                <c:pt idx="4667">
                  <c:v>38.891666666666666</c:v>
                </c:pt>
                <c:pt idx="4668">
                  <c:v>38.9</c:v>
                </c:pt>
                <c:pt idx="4669">
                  <c:v>38.908333333333331</c:v>
                </c:pt>
                <c:pt idx="4670">
                  <c:v>38.916666666666664</c:v>
                </c:pt>
                <c:pt idx="4671">
                  <c:v>38.924999999999997</c:v>
                </c:pt>
                <c:pt idx="4672">
                  <c:v>38.93333333333333</c:v>
                </c:pt>
                <c:pt idx="4673">
                  <c:v>38.94166666666667</c:v>
                </c:pt>
                <c:pt idx="4674">
                  <c:v>38.950000000000003</c:v>
                </c:pt>
                <c:pt idx="4675">
                  <c:v>38.958333333333336</c:v>
                </c:pt>
                <c:pt idx="4676">
                  <c:v>38.966666666666669</c:v>
                </c:pt>
                <c:pt idx="4677">
                  <c:v>38.975000000000001</c:v>
                </c:pt>
                <c:pt idx="4678">
                  <c:v>38.983333333333334</c:v>
                </c:pt>
                <c:pt idx="4679">
                  <c:v>38.991666666666667</c:v>
                </c:pt>
                <c:pt idx="4680">
                  <c:v>39</c:v>
                </c:pt>
                <c:pt idx="4681">
                  <c:v>39.008333333333333</c:v>
                </c:pt>
                <c:pt idx="4682">
                  <c:v>39.016666666666666</c:v>
                </c:pt>
                <c:pt idx="4683">
                  <c:v>39.024999999999999</c:v>
                </c:pt>
                <c:pt idx="4684">
                  <c:v>39.033333333333331</c:v>
                </c:pt>
                <c:pt idx="4685">
                  <c:v>39.041666666666664</c:v>
                </c:pt>
                <c:pt idx="4686">
                  <c:v>39.049999999999997</c:v>
                </c:pt>
                <c:pt idx="4687">
                  <c:v>39.05833333333333</c:v>
                </c:pt>
                <c:pt idx="4688">
                  <c:v>39.066388888888888</c:v>
                </c:pt>
                <c:pt idx="4689">
                  <c:v>39.074722222222221</c:v>
                </c:pt>
                <c:pt idx="4690">
                  <c:v>39.083055555555553</c:v>
                </c:pt>
                <c:pt idx="4691">
                  <c:v>39.091388888888886</c:v>
                </c:pt>
                <c:pt idx="4692">
                  <c:v>39.099722222222219</c:v>
                </c:pt>
                <c:pt idx="4693">
                  <c:v>39.108055555555552</c:v>
                </c:pt>
                <c:pt idx="4694">
                  <c:v>39.116388888888885</c:v>
                </c:pt>
                <c:pt idx="4695">
                  <c:v>39.124722222222218</c:v>
                </c:pt>
                <c:pt idx="4696">
                  <c:v>39.133055555555551</c:v>
                </c:pt>
                <c:pt idx="4697">
                  <c:v>39.141388888888883</c:v>
                </c:pt>
                <c:pt idx="4698">
                  <c:v>39.149722222222216</c:v>
                </c:pt>
                <c:pt idx="4699">
                  <c:v>39.158055555555549</c:v>
                </c:pt>
                <c:pt idx="4700">
                  <c:v>39.166111111111114</c:v>
                </c:pt>
                <c:pt idx="4701">
                  <c:v>39.174444444444447</c:v>
                </c:pt>
                <c:pt idx="4702">
                  <c:v>39.18277777777778</c:v>
                </c:pt>
                <c:pt idx="4703">
                  <c:v>39.191111111111113</c:v>
                </c:pt>
                <c:pt idx="4704">
                  <c:v>39.199444444444445</c:v>
                </c:pt>
                <c:pt idx="4705">
                  <c:v>39.207777777777778</c:v>
                </c:pt>
                <c:pt idx="4706">
                  <c:v>39.216111111111111</c:v>
                </c:pt>
                <c:pt idx="4707">
                  <c:v>39.224444444444444</c:v>
                </c:pt>
                <c:pt idx="4708">
                  <c:v>39.232777777777777</c:v>
                </c:pt>
                <c:pt idx="4709">
                  <c:v>39.24111111111111</c:v>
                </c:pt>
                <c:pt idx="4710">
                  <c:v>39.249444444444443</c:v>
                </c:pt>
                <c:pt idx="4711">
                  <c:v>39.257777777777775</c:v>
                </c:pt>
                <c:pt idx="4712">
                  <c:v>39.266111111111108</c:v>
                </c:pt>
                <c:pt idx="4713">
                  <c:v>39.274444444444448</c:v>
                </c:pt>
                <c:pt idx="4714">
                  <c:v>39.282777777777781</c:v>
                </c:pt>
                <c:pt idx="4715">
                  <c:v>39.291111111111114</c:v>
                </c:pt>
                <c:pt idx="4716">
                  <c:v>39.299444444444447</c:v>
                </c:pt>
                <c:pt idx="4717">
                  <c:v>39.30777777777778</c:v>
                </c:pt>
                <c:pt idx="4718">
                  <c:v>39.316111111111113</c:v>
                </c:pt>
                <c:pt idx="4719">
                  <c:v>39.324444444444445</c:v>
                </c:pt>
                <c:pt idx="4720">
                  <c:v>39.332777777777778</c:v>
                </c:pt>
                <c:pt idx="4721">
                  <c:v>39.341111111111111</c:v>
                </c:pt>
                <c:pt idx="4722">
                  <c:v>39.349444444444444</c:v>
                </c:pt>
                <c:pt idx="4723">
                  <c:v>39.357777777777777</c:v>
                </c:pt>
                <c:pt idx="4724">
                  <c:v>39.36611111111111</c:v>
                </c:pt>
                <c:pt idx="4725">
                  <c:v>39.374444444444443</c:v>
                </c:pt>
                <c:pt idx="4726">
                  <c:v>39.382777777777775</c:v>
                </c:pt>
                <c:pt idx="4727">
                  <c:v>39.391111111111108</c:v>
                </c:pt>
                <c:pt idx="4728">
                  <c:v>39.399444444444448</c:v>
                </c:pt>
                <c:pt idx="4729">
                  <c:v>39.407777777777781</c:v>
                </c:pt>
                <c:pt idx="4730">
                  <c:v>39.416111111111114</c:v>
                </c:pt>
                <c:pt idx="4731">
                  <c:v>39.424444444444447</c:v>
                </c:pt>
                <c:pt idx="4732">
                  <c:v>39.43277777777778</c:v>
                </c:pt>
                <c:pt idx="4733">
                  <c:v>39.441111111111113</c:v>
                </c:pt>
                <c:pt idx="4734">
                  <c:v>39.449444444444445</c:v>
                </c:pt>
                <c:pt idx="4735">
                  <c:v>39.457777777777778</c:v>
                </c:pt>
                <c:pt idx="4736">
                  <c:v>39.466111111111111</c:v>
                </c:pt>
                <c:pt idx="4737">
                  <c:v>39.474444444444444</c:v>
                </c:pt>
                <c:pt idx="4738">
                  <c:v>39.482777777777777</c:v>
                </c:pt>
                <c:pt idx="4739">
                  <c:v>39.49111111111111</c:v>
                </c:pt>
                <c:pt idx="4740">
                  <c:v>39.499444444444443</c:v>
                </c:pt>
                <c:pt idx="4741">
                  <c:v>39.507777777777775</c:v>
                </c:pt>
                <c:pt idx="4742">
                  <c:v>39.516111111111108</c:v>
                </c:pt>
                <c:pt idx="4743">
                  <c:v>39.524444444444448</c:v>
                </c:pt>
                <c:pt idx="4744">
                  <c:v>39.532777777777781</c:v>
                </c:pt>
                <c:pt idx="4745">
                  <c:v>39.541111111111114</c:v>
                </c:pt>
                <c:pt idx="4746">
                  <c:v>39.549444444444447</c:v>
                </c:pt>
                <c:pt idx="4747">
                  <c:v>39.55777777777778</c:v>
                </c:pt>
                <c:pt idx="4748">
                  <c:v>39.566111111111113</c:v>
                </c:pt>
                <c:pt idx="4749">
                  <c:v>39.574444444444445</c:v>
                </c:pt>
                <c:pt idx="4750">
                  <c:v>39.582777777777778</c:v>
                </c:pt>
                <c:pt idx="4751">
                  <c:v>39.591111111111111</c:v>
                </c:pt>
                <c:pt idx="4752">
                  <c:v>39.599444444444444</c:v>
                </c:pt>
                <c:pt idx="4753">
                  <c:v>39.607777777777777</c:v>
                </c:pt>
                <c:pt idx="4754">
                  <c:v>39.61611111111111</c:v>
                </c:pt>
                <c:pt idx="4755">
                  <c:v>39.624444444444443</c:v>
                </c:pt>
                <c:pt idx="4756">
                  <c:v>39.632777777777775</c:v>
                </c:pt>
                <c:pt idx="4757">
                  <c:v>39.641111111111108</c:v>
                </c:pt>
                <c:pt idx="4758">
                  <c:v>39.649444444444448</c:v>
                </c:pt>
                <c:pt idx="4759">
                  <c:v>39.657777777777781</c:v>
                </c:pt>
                <c:pt idx="4760">
                  <c:v>39.666111111111114</c:v>
                </c:pt>
                <c:pt idx="4761">
                  <c:v>39.674444444444447</c:v>
                </c:pt>
                <c:pt idx="4762">
                  <c:v>39.68277777777778</c:v>
                </c:pt>
                <c:pt idx="4763">
                  <c:v>39.691111111111113</c:v>
                </c:pt>
                <c:pt idx="4764">
                  <c:v>39.699444444444445</c:v>
                </c:pt>
                <c:pt idx="4765">
                  <c:v>39.707777777777778</c:v>
                </c:pt>
                <c:pt idx="4766">
                  <c:v>39.716111111111111</c:v>
                </c:pt>
                <c:pt idx="4767">
                  <c:v>39.724444444444444</c:v>
                </c:pt>
                <c:pt idx="4768">
                  <c:v>39.732777777777777</c:v>
                </c:pt>
                <c:pt idx="4769">
                  <c:v>39.74111111111111</c:v>
                </c:pt>
                <c:pt idx="4770">
                  <c:v>39.749444444444443</c:v>
                </c:pt>
                <c:pt idx="4771">
                  <c:v>39.757777777777775</c:v>
                </c:pt>
                <c:pt idx="4772">
                  <c:v>39.766111111111108</c:v>
                </c:pt>
                <c:pt idx="4773">
                  <c:v>39.774444444444448</c:v>
                </c:pt>
                <c:pt idx="4774">
                  <c:v>39.782777777777781</c:v>
                </c:pt>
                <c:pt idx="4775">
                  <c:v>39.791111111111114</c:v>
                </c:pt>
                <c:pt idx="4776">
                  <c:v>39.799444444444447</c:v>
                </c:pt>
                <c:pt idx="4777">
                  <c:v>39.80777777777778</c:v>
                </c:pt>
                <c:pt idx="4778">
                  <c:v>39.816111111111113</c:v>
                </c:pt>
                <c:pt idx="4779">
                  <c:v>39.824444444444445</c:v>
                </c:pt>
                <c:pt idx="4780">
                  <c:v>39.832777777777778</c:v>
                </c:pt>
                <c:pt idx="4781">
                  <c:v>39.841111111111111</c:v>
                </c:pt>
                <c:pt idx="4782">
                  <c:v>39.849444444444444</c:v>
                </c:pt>
                <c:pt idx="4783">
                  <c:v>39.857777777777777</c:v>
                </c:pt>
                <c:pt idx="4784">
                  <c:v>39.86611111111111</c:v>
                </c:pt>
                <c:pt idx="4785">
                  <c:v>39.874444444444443</c:v>
                </c:pt>
                <c:pt idx="4786">
                  <c:v>39.882777777777775</c:v>
                </c:pt>
                <c:pt idx="4787">
                  <c:v>39.891111111111108</c:v>
                </c:pt>
                <c:pt idx="4788">
                  <c:v>39.899444444444448</c:v>
                </c:pt>
                <c:pt idx="4789">
                  <c:v>39.907777777777781</c:v>
                </c:pt>
                <c:pt idx="4790">
                  <c:v>39.916111111111114</c:v>
                </c:pt>
                <c:pt idx="4791">
                  <c:v>39.924444444444447</c:v>
                </c:pt>
                <c:pt idx="4792">
                  <c:v>39.93277777777778</c:v>
                </c:pt>
                <c:pt idx="4793">
                  <c:v>39.941111111111113</c:v>
                </c:pt>
                <c:pt idx="4794">
                  <c:v>39.949444444444445</c:v>
                </c:pt>
                <c:pt idx="4795">
                  <c:v>39.957777777777778</c:v>
                </c:pt>
                <c:pt idx="4796">
                  <c:v>39.966111111111111</c:v>
                </c:pt>
                <c:pt idx="4797">
                  <c:v>39.974444444444444</c:v>
                </c:pt>
                <c:pt idx="4798">
                  <c:v>39.982777777777777</c:v>
                </c:pt>
                <c:pt idx="4799">
                  <c:v>39.99111111111111</c:v>
                </c:pt>
                <c:pt idx="4800">
                  <c:v>39.999444444444443</c:v>
                </c:pt>
                <c:pt idx="4801">
                  <c:v>40.007777777777775</c:v>
                </c:pt>
                <c:pt idx="4802">
                  <c:v>40.016111111111108</c:v>
                </c:pt>
                <c:pt idx="4803">
                  <c:v>40.024444444444448</c:v>
                </c:pt>
                <c:pt idx="4804">
                  <c:v>40.032777777777781</c:v>
                </c:pt>
                <c:pt idx="4805">
                  <c:v>40.041111111111114</c:v>
                </c:pt>
                <c:pt idx="4806">
                  <c:v>40.049444444444447</c:v>
                </c:pt>
                <c:pt idx="4807">
                  <c:v>40.05777777777778</c:v>
                </c:pt>
                <c:pt idx="4808">
                  <c:v>40.066111111111113</c:v>
                </c:pt>
                <c:pt idx="4809">
                  <c:v>40.074444444444445</c:v>
                </c:pt>
                <c:pt idx="4810">
                  <c:v>40.082777777777778</c:v>
                </c:pt>
                <c:pt idx="4811">
                  <c:v>40.091111111111111</c:v>
                </c:pt>
                <c:pt idx="4812">
                  <c:v>40.099444444444444</c:v>
                </c:pt>
                <c:pt idx="4813">
                  <c:v>40.107777777777777</c:v>
                </c:pt>
                <c:pt idx="4814">
                  <c:v>40.11611111111111</c:v>
                </c:pt>
                <c:pt idx="4815">
                  <c:v>40.124444444444443</c:v>
                </c:pt>
                <c:pt idx="4816">
                  <c:v>40.132777777777775</c:v>
                </c:pt>
                <c:pt idx="4817">
                  <c:v>40.141111111111108</c:v>
                </c:pt>
                <c:pt idx="4818">
                  <c:v>40.149444444444448</c:v>
                </c:pt>
                <c:pt idx="4819">
                  <c:v>40.157777777777781</c:v>
                </c:pt>
                <c:pt idx="4820">
                  <c:v>40.166111111111114</c:v>
                </c:pt>
                <c:pt idx="4821">
                  <c:v>40.174444444444447</c:v>
                </c:pt>
                <c:pt idx="4822">
                  <c:v>40.18277777777778</c:v>
                </c:pt>
                <c:pt idx="4823">
                  <c:v>40.191111111111113</c:v>
                </c:pt>
                <c:pt idx="4824">
                  <c:v>40.199444444444445</c:v>
                </c:pt>
                <c:pt idx="4825">
                  <c:v>40.207777777777778</c:v>
                </c:pt>
                <c:pt idx="4826">
                  <c:v>40.216111111111111</c:v>
                </c:pt>
                <c:pt idx="4827">
                  <c:v>40.224444444444444</c:v>
                </c:pt>
                <c:pt idx="4828">
                  <c:v>40.232777777777777</c:v>
                </c:pt>
                <c:pt idx="4829">
                  <c:v>40.24111111111111</c:v>
                </c:pt>
                <c:pt idx="4830">
                  <c:v>40.249444444444443</c:v>
                </c:pt>
                <c:pt idx="4831">
                  <c:v>40.257777777777775</c:v>
                </c:pt>
                <c:pt idx="4832">
                  <c:v>40.266111111111108</c:v>
                </c:pt>
                <c:pt idx="4833">
                  <c:v>40.274444444444448</c:v>
                </c:pt>
                <c:pt idx="4834">
                  <c:v>40.282777777777781</c:v>
                </c:pt>
                <c:pt idx="4835">
                  <c:v>40.291111111111114</c:v>
                </c:pt>
                <c:pt idx="4836">
                  <c:v>40.299444444444447</c:v>
                </c:pt>
                <c:pt idx="4837">
                  <c:v>40.30777777777778</c:v>
                </c:pt>
                <c:pt idx="4838">
                  <c:v>40.316111111111113</c:v>
                </c:pt>
                <c:pt idx="4839">
                  <c:v>40.324444444444445</c:v>
                </c:pt>
                <c:pt idx="4840">
                  <c:v>40.332777777777778</c:v>
                </c:pt>
                <c:pt idx="4841">
                  <c:v>40.341111111111111</c:v>
                </c:pt>
                <c:pt idx="4842">
                  <c:v>40.349444444444444</c:v>
                </c:pt>
                <c:pt idx="4843">
                  <c:v>40.357777777777777</c:v>
                </c:pt>
                <c:pt idx="4844">
                  <c:v>40.36611111111111</c:v>
                </c:pt>
                <c:pt idx="4845">
                  <c:v>40.374444444444443</c:v>
                </c:pt>
                <c:pt idx="4846">
                  <c:v>40.382777777777775</c:v>
                </c:pt>
                <c:pt idx="4847">
                  <c:v>40.391111111111108</c:v>
                </c:pt>
                <c:pt idx="4848">
                  <c:v>40.399444444444448</c:v>
                </c:pt>
                <c:pt idx="4849">
                  <c:v>40.407777777777781</c:v>
                </c:pt>
                <c:pt idx="4850">
                  <c:v>40.416111111111114</c:v>
                </c:pt>
                <c:pt idx="4851">
                  <c:v>40.424444444444447</c:v>
                </c:pt>
                <c:pt idx="4852">
                  <c:v>40.43277777777778</c:v>
                </c:pt>
                <c:pt idx="4853">
                  <c:v>40.441111111111113</c:v>
                </c:pt>
                <c:pt idx="4854">
                  <c:v>40.449444444444445</c:v>
                </c:pt>
                <c:pt idx="4855">
                  <c:v>40.457777777777778</c:v>
                </c:pt>
                <c:pt idx="4856">
                  <c:v>40.466111111111111</c:v>
                </c:pt>
                <c:pt idx="4857">
                  <c:v>40.474444444444444</c:v>
                </c:pt>
                <c:pt idx="4858">
                  <c:v>40.482777777777777</c:v>
                </c:pt>
                <c:pt idx="4859">
                  <c:v>40.49111111111111</c:v>
                </c:pt>
                <c:pt idx="4860">
                  <c:v>40.499444444444443</c:v>
                </c:pt>
                <c:pt idx="4861">
                  <c:v>40.507777777777775</c:v>
                </c:pt>
                <c:pt idx="4862">
                  <c:v>40.516111111111108</c:v>
                </c:pt>
                <c:pt idx="4863">
                  <c:v>40.524444444444448</c:v>
                </c:pt>
                <c:pt idx="4864">
                  <c:v>40.532777777777781</c:v>
                </c:pt>
                <c:pt idx="4865">
                  <c:v>40.541111111111114</c:v>
                </c:pt>
                <c:pt idx="4866">
                  <c:v>40.549444444444447</c:v>
                </c:pt>
                <c:pt idx="4867">
                  <c:v>40.55777777777778</c:v>
                </c:pt>
                <c:pt idx="4868">
                  <c:v>40.566111111111113</c:v>
                </c:pt>
                <c:pt idx="4869">
                  <c:v>40.574444444444445</c:v>
                </c:pt>
                <c:pt idx="4870">
                  <c:v>40.582777777777778</c:v>
                </c:pt>
                <c:pt idx="4871">
                  <c:v>40.591111111111111</c:v>
                </c:pt>
                <c:pt idx="4872">
                  <c:v>40.599444444444444</c:v>
                </c:pt>
                <c:pt idx="4873">
                  <c:v>40.607777777777777</c:v>
                </c:pt>
                <c:pt idx="4874">
                  <c:v>40.61611111111111</c:v>
                </c:pt>
                <c:pt idx="4875">
                  <c:v>40.624444444444443</c:v>
                </c:pt>
                <c:pt idx="4876">
                  <c:v>40.632777777777775</c:v>
                </c:pt>
                <c:pt idx="4877">
                  <c:v>40.641111111111108</c:v>
                </c:pt>
                <c:pt idx="4878">
                  <c:v>40.649444444444448</c:v>
                </c:pt>
                <c:pt idx="4879">
                  <c:v>40.657777777777781</c:v>
                </c:pt>
                <c:pt idx="4880">
                  <c:v>40.666111111111114</c:v>
                </c:pt>
                <c:pt idx="4881">
                  <c:v>40.674444444444447</c:v>
                </c:pt>
                <c:pt idx="4882">
                  <c:v>40.68277777777778</c:v>
                </c:pt>
                <c:pt idx="4883">
                  <c:v>40.691111111111113</c:v>
                </c:pt>
                <c:pt idx="4884">
                  <c:v>40.699444444444445</c:v>
                </c:pt>
                <c:pt idx="4885">
                  <c:v>40.707777777777778</c:v>
                </c:pt>
                <c:pt idx="4886">
                  <c:v>40.716111111111111</c:v>
                </c:pt>
                <c:pt idx="4887">
                  <c:v>40.724444444444444</c:v>
                </c:pt>
                <c:pt idx="4888">
                  <c:v>40.732777777777777</c:v>
                </c:pt>
                <c:pt idx="4889">
                  <c:v>40.74111111111111</c:v>
                </c:pt>
                <c:pt idx="4890">
                  <c:v>40.749444444444443</c:v>
                </c:pt>
                <c:pt idx="4891">
                  <c:v>40.757777777777775</c:v>
                </c:pt>
                <c:pt idx="4892">
                  <c:v>40.766111111111108</c:v>
                </c:pt>
                <c:pt idx="4893">
                  <c:v>40.774444444444448</c:v>
                </c:pt>
                <c:pt idx="4894">
                  <c:v>40.782777777777781</c:v>
                </c:pt>
                <c:pt idx="4895">
                  <c:v>40.791111111111114</c:v>
                </c:pt>
                <c:pt idx="4896">
                  <c:v>40.799444444444447</c:v>
                </c:pt>
                <c:pt idx="4897">
                  <c:v>40.80777777777778</c:v>
                </c:pt>
                <c:pt idx="4898">
                  <c:v>40.816111111111113</c:v>
                </c:pt>
                <c:pt idx="4899">
                  <c:v>40.824444444444445</c:v>
                </c:pt>
                <c:pt idx="4900">
                  <c:v>40.832777777777778</c:v>
                </c:pt>
                <c:pt idx="4901">
                  <c:v>40.841111111111111</c:v>
                </c:pt>
                <c:pt idx="4902">
                  <c:v>40.849444444444444</c:v>
                </c:pt>
                <c:pt idx="4903">
                  <c:v>40.857777777777777</c:v>
                </c:pt>
                <c:pt idx="4904">
                  <c:v>40.86611111111111</c:v>
                </c:pt>
                <c:pt idx="4905">
                  <c:v>40.874444444444443</c:v>
                </c:pt>
                <c:pt idx="4906">
                  <c:v>40.882777777777775</c:v>
                </c:pt>
                <c:pt idx="4907">
                  <c:v>40.891111111111108</c:v>
                </c:pt>
                <c:pt idx="4908">
                  <c:v>40.899444444444448</c:v>
                </c:pt>
                <c:pt idx="4909">
                  <c:v>40.907777777777781</c:v>
                </c:pt>
                <c:pt idx="4910">
                  <c:v>40.916111111111114</c:v>
                </c:pt>
                <c:pt idx="4911">
                  <c:v>40.924444444444447</c:v>
                </c:pt>
                <c:pt idx="4912">
                  <c:v>40.93277777777778</c:v>
                </c:pt>
                <c:pt idx="4913">
                  <c:v>40.941111111111113</c:v>
                </c:pt>
                <c:pt idx="4914">
                  <c:v>40.949444444444445</c:v>
                </c:pt>
                <c:pt idx="4915">
                  <c:v>40.957777777777778</c:v>
                </c:pt>
                <c:pt idx="4916">
                  <c:v>40.966111111111111</c:v>
                </c:pt>
                <c:pt idx="4917">
                  <c:v>40.974444444444444</c:v>
                </c:pt>
                <c:pt idx="4918">
                  <c:v>40.982777777777777</c:v>
                </c:pt>
                <c:pt idx="4919">
                  <c:v>40.99111111111111</c:v>
                </c:pt>
                <c:pt idx="4920">
                  <c:v>40.999444444444443</c:v>
                </c:pt>
                <c:pt idx="4921">
                  <c:v>41.007777777777775</c:v>
                </c:pt>
                <c:pt idx="4922">
                  <c:v>41.016111111111108</c:v>
                </c:pt>
                <c:pt idx="4923">
                  <c:v>41.024444444444448</c:v>
                </c:pt>
                <c:pt idx="4924">
                  <c:v>41.032777777777781</c:v>
                </c:pt>
                <c:pt idx="4925">
                  <c:v>41.041111111111114</c:v>
                </c:pt>
                <c:pt idx="4926">
                  <c:v>41.049444444444447</c:v>
                </c:pt>
                <c:pt idx="4927">
                  <c:v>41.05777777777778</c:v>
                </c:pt>
                <c:pt idx="4928">
                  <c:v>41.066111111111113</c:v>
                </c:pt>
                <c:pt idx="4929">
                  <c:v>41.074444444444445</c:v>
                </c:pt>
                <c:pt idx="4930">
                  <c:v>41.082777777777778</c:v>
                </c:pt>
                <c:pt idx="4931">
                  <c:v>41.091111111111111</c:v>
                </c:pt>
                <c:pt idx="4932">
                  <c:v>41.099444444444444</c:v>
                </c:pt>
                <c:pt idx="4933">
                  <c:v>41.107777777777777</c:v>
                </c:pt>
                <c:pt idx="4934">
                  <c:v>41.11611111111111</c:v>
                </c:pt>
                <c:pt idx="4935">
                  <c:v>41.124444444444443</c:v>
                </c:pt>
                <c:pt idx="4936">
                  <c:v>41.132777777777775</c:v>
                </c:pt>
                <c:pt idx="4937">
                  <c:v>41.141111111111108</c:v>
                </c:pt>
                <c:pt idx="4938">
                  <c:v>41.149444444444448</c:v>
                </c:pt>
                <c:pt idx="4939">
                  <c:v>41.157777777777781</c:v>
                </c:pt>
                <c:pt idx="4940">
                  <c:v>41.166111111111114</c:v>
                </c:pt>
                <c:pt idx="4941">
                  <c:v>41.174444444444447</c:v>
                </c:pt>
                <c:pt idx="4942">
                  <c:v>41.18277777777778</c:v>
                </c:pt>
                <c:pt idx="4943">
                  <c:v>41.191111111111113</c:v>
                </c:pt>
                <c:pt idx="4944">
                  <c:v>41.199444444444445</c:v>
                </c:pt>
                <c:pt idx="4945">
                  <c:v>41.207777777777778</c:v>
                </c:pt>
                <c:pt idx="4946">
                  <c:v>41.216111111111111</c:v>
                </c:pt>
                <c:pt idx="4947">
                  <c:v>41.224444444444444</c:v>
                </c:pt>
                <c:pt idx="4948">
                  <c:v>41.232777777777777</c:v>
                </c:pt>
                <c:pt idx="4949">
                  <c:v>41.24111111111111</c:v>
                </c:pt>
                <c:pt idx="4950">
                  <c:v>41.249444444444443</c:v>
                </c:pt>
                <c:pt idx="4951">
                  <c:v>41.257777777777775</c:v>
                </c:pt>
                <c:pt idx="4952">
                  <c:v>41.266111111111108</c:v>
                </c:pt>
                <c:pt idx="4953">
                  <c:v>41.274444444444448</c:v>
                </c:pt>
                <c:pt idx="4954">
                  <c:v>41.282777777777781</c:v>
                </c:pt>
                <c:pt idx="4955">
                  <c:v>41.291111111111114</c:v>
                </c:pt>
                <c:pt idx="4956">
                  <c:v>41.299444444444447</c:v>
                </c:pt>
                <c:pt idx="4957">
                  <c:v>41.30777777777778</c:v>
                </c:pt>
                <c:pt idx="4958">
                  <c:v>41.316111111111113</c:v>
                </c:pt>
                <c:pt idx="4959">
                  <c:v>41.324444444444445</c:v>
                </c:pt>
                <c:pt idx="4960">
                  <c:v>41.332777777777778</c:v>
                </c:pt>
                <c:pt idx="4961">
                  <c:v>41.341111111111111</c:v>
                </c:pt>
                <c:pt idx="4962">
                  <c:v>41.349444444444444</c:v>
                </c:pt>
                <c:pt idx="4963">
                  <c:v>41.357777777777777</c:v>
                </c:pt>
                <c:pt idx="4964">
                  <c:v>41.36611111111111</c:v>
                </c:pt>
                <c:pt idx="4965">
                  <c:v>41.374444444444443</c:v>
                </c:pt>
                <c:pt idx="4966">
                  <c:v>41.382777777777775</c:v>
                </c:pt>
                <c:pt idx="4967">
                  <c:v>41.391111111111108</c:v>
                </c:pt>
                <c:pt idx="4968">
                  <c:v>41.399444444444448</c:v>
                </c:pt>
                <c:pt idx="4969">
                  <c:v>41.407777777777781</c:v>
                </c:pt>
                <c:pt idx="4970">
                  <c:v>41.416111111111114</c:v>
                </c:pt>
                <c:pt idx="4971">
                  <c:v>41.424444444444447</c:v>
                </c:pt>
                <c:pt idx="4972">
                  <c:v>41.43277777777778</c:v>
                </c:pt>
                <c:pt idx="4973">
                  <c:v>41.441111111111113</c:v>
                </c:pt>
                <c:pt idx="4974">
                  <c:v>41.449444444444445</c:v>
                </c:pt>
                <c:pt idx="4975">
                  <c:v>41.457777777777778</c:v>
                </c:pt>
                <c:pt idx="4976">
                  <c:v>41.466111111111111</c:v>
                </c:pt>
                <c:pt idx="4977">
                  <c:v>41.474444444444444</c:v>
                </c:pt>
                <c:pt idx="4978">
                  <c:v>41.482777777777777</c:v>
                </c:pt>
                <c:pt idx="4979">
                  <c:v>41.49111111111111</c:v>
                </c:pt>
                <c:pt idx="4980">
                  <c:v>41.499444444444443</c:v>
                </c:pt>
                <c:pt idx="4981">
                  <c:v>41.507777777777775</c:v>
                </c:pt>
                <c:pt idx="4982">
                  <c:v>41.516111111111108</c:v>
                </c:pt>
                <c:pt idx="4983">
                  <c:v>41.524444444444448</c:v>
                </c:pt>
                <c:pt idx="4984">
                  <c:v>41.532777777777781</c:v>
                </c:pt>
                <c:pt idx="4985">
                  <c:v>41.541111111111114</c:v>
                </c:pt>
                <c:pt idx="4986">
                  <c:v>41.549444444444447</c:v>
                </c:pt>
                <c:pt idx="4987">
                  <c:v>41.55777777777778</c:v>
                </c:pt>
                <c:pt idx="4988">
                  <c:v>41.566111111111113</c:v>
                </c:pt>
                <c:pt idx="4989">
                  <c:v>41.574444444444445</c:v>
                </c:pt>
                <c:pt idx="4990">
                  <c:v>41.582777777777778</c:v>
                </c:pt>
                <c:pt idx="4991">
                  <c:v>41.591111111111111</c:v>
                </c:pt>
                <c:pt idx="4992">
                  <c:v>41.599444444444444</c:v>
                </c:pt>
                <c:pt idx="4993">
                  <c:v>41.607777777777777</c:v>
                </c:pt>
                <c:pt idx="4994">
                  <c:v>41.61611111111111</c:v>
                </c:pt>
                <c:pt idx="4995">
                  <c:v>41.624444444444443</c:v>
                </c:pt>
                <c:pt idx="4996">
                  <c:v>41.632777777777775</c:v>
                </c:pt>
                <c:pt idx="4997">
                  <c:v>41.641111111111108</c:v>
                </c:pt>
                <c:pt idx="4998">
                  <c:v>41.649444444444448</c:v>
                </c:pt>
                <c:pt idx="4999">
                  <c:v>41.657777777777781</c:v>
                </c:pt>
                <c:pt idx="5000">
                  <c:v>41.666111111111114</c:v>
                </c:pt>
                <c:pt idx="5001">
                  <c:v>41.674444444444447</c:v>
                </c:pt>
                <c:pt idx="5002">
                  <c:v>41.68277777777778</c:v>
                </c:pt>
                <c:pt idx="5003">
                  <c:v>41.691111111111113</c:v>
                </c:pt>
                <c:pt idx="5004">
                  <c:v>41.699444444444445</c:v>
                </c:pt>
                <c:pt idx="5005">
                  <c:v>41.707777777777778</c:v>
                </c:pt>
                <c:pt idx="5006">
                  <c:v>41.716111111111111</c:v>
                </c:pt>
                <c:pt idx="5007">
                  <c:v>41.724444444444444</c:v>
                </c:pt>
                <c:pt idx="5008">
                  <c:v>41.732777777777777</c:v>
                </c:pt>
                <c:pt idx="5009">
                  <c:v>41.74111111111111</c:v>
                </c:pt>
                <c:pt idx="5010">
                  <c:v>41.749444444444443</c:v>
                </c:pt>
                <c:pt idx="5011">
                  <c:v>41.757777777777775</c:v>
                </c:pt>
                <c:pt idx="5012">
                  <c:v>41.766111111111108</c:v>
                </c:pt>
                <c:pt idx="5013">
                  <c:v>41.774444444444448</c:v>
                </c:pt>
                <c:pt idx="5014">
                  <c:v>41.782777777777781</c:v>
                </c:pt>
                <c:pt idx="5015">
                  <c:v>41.791111111111114</c:v>
                </c:pt>
                <c:pt idx="5016">
                  <c:v>41.799444444444447</c:v>
                </c:pt>
                <c:pt idx="5017">
                  <c:v>41.80777777777778</c:v>
                </c:pt>
                <c:pt idx="5018">
                  <c:v>41.816111111111113</c:v>
                </c:pt>
                <c:pt idx="5019">
                  <c:v>41.824444444444445</c:v>
                </c:pt>
                <c:pt idx="5020">
                  <c:v>41.832777777777778</c:v>
                </c:pt>
                <c:pt idx="5021">
                  <c:v>41.841111111111111</c:v>
                </c:pt>
                <c:pt idx="5022">
                  <c:v>41.849444444444444</c:v>
                </c:pt>
                <c:pt idx="5023">
                  <c:v>41.857777777777777</c:v>
                </c:pt>
                <c:pt idx="5024">
                  <c:v>41.86611111111111</c:v>
                </c:pt>
                <c:pt idx="5025">
                  <c:v>41.874444444444443</c:v>
                </c:pt>
                <c:pt idx="5026">
                  <c:v>41.882777777777775</c:v>
                </c:pt>
                <c:pt idx="5027">
                  <c:v>41.891111111111108</c:v>
                </c:pt>
                <c:pt idx="5028">
                  <c:v>41.899444444444448</c:v>
                </c:pt>
                <c:pt idx="5029">
                  <c:v>41.907777777777781</c:v>
                </c:pt>
                <c:pt idx="5030">
                  <c:v>41.916111111111114</c:v>
                </c:pt>
                <c:pt idx="5031">
                  <c:v>41.924444444444447</c:v>
                </c:pt>
                <c:pt idx="5032">
                  <c:v>41.93277777777778</c:v>
                </c:pt>
                <c:pt idx="5033">
                  <c:v>41.941111111111113</c:v>
                </c:pt>
                <c:pt idx="5034">
                  <c:v>41.949444444444445</c:v>
                </c:pt>
                <c:pt idx="5035">
                  <c:v>41.957777777777778</c:v>
                </c:pt>
                <c:pt idx="5036">
                  <c:v>41.966111111111111</c:v>
                </c:pt>
                <c:pt idx="5037">
                  <c:v>41.974444444444444</c:v>
                </c:pt>
                <c:pt idx="5038">
                  <c:v>41.982777777777777</c:v>
                </c:pt>
                <c:pt idx="5039">
                  <c:v>41.99111111111111</c:v>
                </c:pt>
                <c:pt idx="5040">
                  <c:v>41.999444444444443</c:v>
                </c:pt>
                <c:pt idx="5041">
                  <c:v>42.007777777777775</c:v>
                </c:pt>
                <c:pt idx="5042">
                  <c:v>42.016111111111108</c:v>
                </c:pt>
                <c:pt idx="5043">
                  <c:v>42.024444444444448</c:v>
                </c:pt>
                <c:pt idx="5044">
                  <c:v>42.032777777777781</c:v>
                </c:pt>
                <c:pt idx="5045">
                  <c:v>42.041111111111114</c:v>
                </c:pt>
                <c:pt idx="5046">
                  <c:v>42.049444444444447</c:v>
                </c:pt>
                <c:pt idx="5047">
                  <c:v>42.05777777777778</c:v>
                </c:pt>
                <c:pt idx="5048">
                  <c:v>42.066111111111113</c:v>
                </c:pt>
                <c:pt idx="5049">
                  <c:v>42.074444444444445</c:v>
                </c:pt>
                <c:pt idx="5050">
                  <c:v>42.082777777777778</c:v>
                </c:pt>
                <c:pt idx="5051">
                  <c:v>42.091111111111111</c:v>
                </c:pt>
                <c:pt idx="5052">
                  <c:v>42.099444444444444</c:v>
                </c:pt>
                <c:pt idx="5053">
                  <c:v>42.107777777777777</c:v>
                </c:pt>
                <c:pt idx="5054">
                  <c:v>42.11611111111111</c:v>
                </c:pt>
                <c:pt idx="5055">
                  <c:v>42.124444444444443</c:v>
                </c:pt>
                <c:pt idx="5056">
                  <c:v>42.132777777777775</c:v>
                </c:pt>
                <c:pt idx="5057">
                  <c:v>42.141111111111108</c:v>
                </c:pt>
                <c:pt idx="5058">
                  <c:v>42.149444444444448</c:v>
                </c:pt>
                <c:pt idx="5059">
                  <c:v>42.157777777777781</c:v>
                </c:pt>
                <c:pt idx="5060">
                  <c:v>42.166111111111114</c:v>
                </c:pt>
                <c:pt idx="5061">
                  <c:v>42.174444444444447</c:v>
                </c:pt>
                <c:pt idx="5062">
                  <c:v>42.18277777777778</c:v>
                </c:pt>
                <c:pt idx="5063">
                  <c:v>42.191111111111113</c:v>
                </c:pt>
                <c:pt idx="5064">
                  <c:v>42.199444444444445</c:v>
                </c:pt>
                <c:pt idx="5065">
                  <c:v>42.207777777777778</c:v>
                </c:pt>
                <c:pt idx="5066">
                  <c:v>42.216111111111111</c:v>
                </c:pt>
                <c:pt idx="5067">
                  <c:v>42.224444444444444</c:v>
                </c:pt>
                <c:pt idx="5068">
                  <c:v>42.232777777777777</c:v>
                </c:pt>
                <c:pt idx="5069">
                  <c:v>42.24111111111111</c:v>
                </c:pt>
                <c:pt idx="5070">
                  <c:v>42.249444444444443</c:v>
                </c:pt>
                <c:pt idx="5071">
                  <c:v>42.257777777777775</c:v>
                </c:pt>
                <c:pt idx="5072">
                  <c:v>42.266111111111108</c:v>
                </c:pt>
                <c:pt idx="5073">
                  <c:v>42.274444444444448</c:v>
                </c:pt>
                <c:pt idx="5074">
                  <c:v>42.282777777777781</c:v>
                </c:pt>
                <c:pt idx="5075">
                  <c:v>42.291111111111114</c:v>
                </c:pt>
                <c:pt idx="5076">
                  <c:v>42.299166666666665</c:v>
                </c:pt>
                <c:pt idx="5077">
                  <c:v>42.30777777777778</c:v>
                </c:pt>
                <c:pt idx="5078">
                  <c:v>42.316111111111113</c:v>
                </c:pt>
                <c:pt idx="5079">
                  <c:v>42.324444444444445</c:v>
                </c:pt>
                <c:pt idx="5080">
                  <c:v>42.332777777777778</c:v>
                </c:pt>
                <c:pt idx="5081">
                  <c:v>42.340833333333329</c:v>
                </c:pt>
                <c:pt idx="5082">
                  <c:v>42.349444444444444</c:v>
                </c:pt>
                <c:pt idx="5083">
                  <c:v>42.357777777777777</c:v>
                </c:pt>
                <c:pt idx="5084">
                  <c:v>42.36611111111111</c:v>
                </c:pt>
                <c:pt idx="5085">
                  <c:v>42.37416666666666</c:v>
                </c:pt>
                <c:pt idx="5086">
                  <c:v>42.3825</c:v>
                </c:pt>
                <c:pt idx="5087">
                  <c:v>42.391111111111108</c:v>
                </c:pt>
                <c:pt idx="5088">
                  <c:v>42.399444444444448</c:v>
                </c:pt>
                <c:pt idx="5089">
                  <c:v>42.407777777777781</c:v>
                </c:pt>
                <c:pt idx="5090">
                  <c:v>42.415833333333332</c:v>
                </c:pt>
                <c:pt idx="5091">
                  <c:v>42.424166666666665</c:v>
                </c:pt>
                <c:pt idx="5092">
                  <c:v>42.43277777777778</c:v>
                </c:pt>
                <c:pt idx="5093">
                  <c:v>42.441111111111113</c:v>
                </c:pt>
                <c:pt idx="5094">
                  <c:v>42.449166666666663</c:v>
                </c:pt>
                <c:pt idx="5095">
                  <c:v>42.457499999999996</c:v>
                </c:pt>
                <c:pt idx="5096">
                  <c:v>42.465833333333329</c:v>
                </c:pt>
                <c:pt idx="5097">
                  <c:v>42.474444444444444</c:v>
                </c:pt>
                <c:pt idx="5098">
                  <c:v>42.482777777777777</c:v>
                </c:pt>
                <c:pt idx="5099">
                  <c:v>42.490833333333327</c:v>
                </c:pt>
                <c:pt idx="5100">
                  <c:v>42.49916666666666</c:v>
                </c:pt>
                <c:pt idx="5101">
                  <c:v>42.5075</c:v>
                </c:pt>
                <c:pt idx="5102">
                  <c:v>42.516111111111108</c:v>
                </c:pt>
                <c:pt idx="5103">
                  <c:v>42.524166666666666</c:v>
                </c:pt>
                <c:pt idx="5104">
                  <c:v>42.532499999999999</c:v>
                </c:pt>
                <c:pt idx="5105">
                  <c:v>42.540833333333332</c:v>
                </c:pt>
                <c:pt idx="5106">
                  <c:v>42.549166666666665</c:v>
                </c:pt>
                <c:pt idx="5107">
                  <c:v>42.55777777777778</c:v>
                </c:pt>
                <c:pt idx="5108">
                  <c:v>42.56583333333333</c:v>
                </c:pt>
                <c:pt idx="5109">
                  <c:v>42.574166666666663</c:v>
                </c:pt>
                <c:pt idx="5110">
                  <c:v>42.582499999999996</c:v>
                </c:pt>
                <c:pt idx="5111">
                  <c:v>42.590833333333329</c:v>
                </c:pt>
                <c:pt idx="5112">
                  <c:v>42.599166666666662</c:v>
                </c:pt>
                <c:pt idx="5113">
                  <c:v>42.607499999999995</c:v>
                </c:pt>
                <c:pt idx="5114">
                  <c:v>42.615833333333327</c:v>
                </c:pt>
                <c:pt idx="5115">
                  <c:v>42.62416666666666</c:v>
                </c:pt>
                <c:pt idx="5116">
                  <c:v>42.6325</c:v>
                </c:pt>
                <c:pt idx="5117">
                  <c:v>42.640833333333333</c:v>
                </c:pt>
                <c:pt idx="5118">
                  <c:v>42.649166666666666</c:v>
                </c:pt>
                <c:pt idx="5119">
                  <c:v>42.657499999999999</c:v>
                </c:pt>
                <c:pt idx="5120">
                  <c:v>42.665833333333332</c:v>
                </c:pt>
                <c:pt idx="5121">
                  <c:v>42.674166666666665</c:v>
                </c:pt>
                <c:pt idx="5122">
                  <c:v>42.682499999999997</c:v>
                </c:pt>
                <c:pt idx="5123">
                  <c:v>42.69083333333333</c:v>
                </c:pt>
                <c:pt idx="5124">
                  <c:v>42.699166666666663</c:v>
                </c:pt>
                <c:pt idx="5125">
                  <c:v>42.707499999999996</c:v>
                </c:pt>
                <c:pt idx="5126">
                  <c:v>42.715833333333329</c:v>
                </c:pt>
                <c:pt idx="5127">
                  <c:v>42.724166666666662</c:v>
                </c:pt>
                <c:pt idx="5128">
                  <c:v>42.732499999999995</c:v>
                </c:pt>
                <c:pt idx="5129">
                  <c:v>42.740833333333327</c:v>
                </c:pt>
                <c:pt idx="5130">
                  <c:v>42.74916666666666</c:v>
                </c:pt>
                <c:pt idx="5131">
                  <c:v>42.7575</c:v>
                </c:pt>
                <c:pt idx="5132">
                  <c:v>42.765833333333333</c:v>
                </c:pt>
                <c:pt idx="5133">
                  <c:v>42.774166666666666</c:v>
                </c:pt>
                <c:pt idx="5134">
                  <c:v>42.782499999999999</c:v>
                </c:pt>
                <c:pt idx="5135">
                  <c:v>42.790833333333332</c:v>
                </c:pt>
                <c:pt idx="5136">
                  <c:v>42.799166666666665</c:v>
                </c:pt>
                <c:pt idx="5137">
                  <c:v>42.807499999999997</c:v>
                </c:pt>
                <c:pt idx="5138">
                  <c:v>42.81583333333333</c:v>
                </c:pt>
                <c:pt idx="5139">
                  <c:v>42.824166666666663</c:v>
                </c:pt>
                <c:pt idx="5140">
                  <c:v>42.832499999999996</c:v>
                </c:pt>
                <c:pt idx="5141">
                  <c:v>42.840833333333329</c:v>
                </c:pt>
                <c:pt idx="5142">
                  <c:v>42.849166666666662</c:v>
                </c:pt>
                <c:pt idx="5143">
                  <c:v>42.857499999999995</c:v>
                </c:pt>
                <c:pt idx="5144">
                  <c:v>42.865833333333327</c:v>
                </c:pt>
                <c:pt idx="5145">
                  <c:v>42.87416666666666</c:v>
                </c:pt>
                <c:pt idx="5146">
                  <c:v>42.8825</c:v>
                </c:pt>
                <c:pt idx="5147">
                  <c:v>42.890833333333333</c:v>
                </c:pt>
                <c:pt idx="5148">
                  <c:v>42.899166666666666</c:v>
                </c:pt>
                <c:pt idx="5149">
                  <c:v>42.907499999999999</c:v>
                </c:pt>
                <c:pt idx="5150">
                  <c:v>42.915833333333332</c:v>
                </c:pt>
                <c:pt idx="5151">
                  <c:v>42.924166666666665</c:v>
                </c:pt>
                <c:pt idx="5152">
                  <c:v>42.932499999999997</c:v>
                </c:pt>
                <c:pt idx="5153">
                  <c:v>42.94083333333333</c:v>
                </c:pt>
                <c:pt idx="5154">
                  <c:v>42.949166666666663</c:v>
                </c:pt>
                <c:pt idx="5155">
                  <c:v>42.957499999999996</c:v>
                </c:pt>
                <c:pt idx="5156">
                  <c:v>42.965833333333329</c:v>
                </c:pt>
                <c:pt idx="5157">
                  <c:v>42.974166666666662</c:v>
                </c:pt>
                <c:pt idx="5158">
                  <c:v>42.982499999999995</c:v>
                </c:pt>
                <c:pt idx="5159">
                  <c:v>42.990833333333327</c:v>
                </c:pt>
                <c:pt idx="5160">
                  <c:v>42.99916666666666</c:v>
                </c:pt>
                <c:pt idx="5161">
                  <c:v>43.0075</c:v>
                </c:pt>
                <c:pt idx="5162">
                  <c:v>43.015833333333333</c:v>
                </c:pt>
                <c:pt idx="5163">
                  <c:v>43.024166666666666</c:v>
                </c:pt>
                <c:pt idx="5164">
                  <c:v>43.032499999999999</c:v>
                </c:pt>
                <c:pt idx="5165">
                  <c:v>43.040833333333332</c:v>
                </c:pt>
                <c:pt idx="5166">
                  <c:v>43.049166666666665</c:v>
                </c:pt>
                <c:pt idx="5167">
                  <c:v>43.057499999999997</c:v>
                </c:pt>
                <c:pt idx="5168">
                  <c:v>43.06583333333333</c:v>
                </c:pt>
                <c:pt idx="5169">
                  <c:v>43.074166666666663</c:v>
                </c:pt>
                <c:pt idx="5170">
                  <c:v>43.082499999999996</c:v>
                </c:pt>
                <c:pt idx="5171">
                  <c:v>43.090833333333329</c:v>
                </c:pt>
                <c:pt idx="5172">
                  <c:v>43.099166666666662</c:v>
                </c:pt>
                <c:pt idx="5173">
                  <c:v>43.107499999999995</c:v>
                </c:pt>
                <c:pt idx="5174">
                  <c:v>43.115833333333327</c:v>
                </c:pt>
                <c:pt idx="5175">
                  <c:v>43.12416666666666</c:v>
                </c:pt>
                <c:pt idx="5176">
                  <c:v>43.1325</c:v>
                </c:pt>
                <c:pt idx="5177">
                  <c:v>43.140833333333333</c:v>
                </c:pt>
                <c:pt idx="5178">
                  <c:v>43.149166666666666</c:v>
                </c:pt>
                <c:pt idx="5179">
                  <c:v>43.157499999999999</c:v>
                </c:pt>
                <c:pt idx="5180">
                  <c:v>43.165833333333332</c:v>
                </c:pt>
                <c:pt idx="5181">
                  <c:v>43.174166666666665</c:v>
                </c:pt>
                <c:pt idx="5182">
                  <c:v>43.182499999999997</c:v>
                </c:pt>
                <c:pt idx="5183">
                  <c:v>43.19083333333333</c:v>
                </c:pt>
                <c:pt idx="5184">
                  <c:v>43.199166666666663</c:v>
                </c:pt>
                <c:pt idx="5185">
                  <c:v>43.207499999999996</c:v>
                </c:pt>
                <c:pt idx="5186">
                  <c:v>43.215833333333329</c:v>
                </c:pt>
                <c:pt idx="5187">
                  <c:v>43.224166666666662</c:v>
                </c:pt>
                <c:pt idx="5188">
                  <c:v>43.232499999999995</c:v>
                </c:pt>
                <c:pt idx="5189">
                  <c:v>43.240833333333327</c:v>
                </c:pt>
                <c:pt idx="5190">
                  <c:v>43.24916666666666</c:v>
                </c:pt>
                <c:pt idx="5191">
                  <c:v>43.2575</c:v>
                </c:pt>
                <c:pt idx="5192">
                  <c:v>43.265833333333333</c:v>
                </c:pt>
                <c:pt idx="5193">
                  <c:v>43.274166666666666</c:v>
                </c:pt>
                <c:pt idx="5194">
                  <c:v>43.282499999999999</c:v>
                </c:pt>
                <c:pt idx="5195">
                  <c:v>43.290833333333332</c:v>
                </c:pt>
                <c:pt idx="5196">
                  <c:v>43.299166666666665</c:v>
                </c:pt>
                <c:pt idx="5197">
                  <c:v>43.307499999999997</c:v>
                </c:pt>
                <c:pt idx="5198">
                  <c:v>43.31583333333333</c:v>
                </c:pt>
                <c:pt idx="5199">
                  <c:v>43.324166666666663</c:v>
                </c:pt>
                <c:pt idx="5200">
                  <c:v>43.332499999999996</c:v>
                </c:pt>
                <c:pt idx="5201">
                  <c:v>43.340833333333329</c:v>
                </c:pt>
                <c:pt idx="5202">
                  <c:v>43.349166666666662</c:v>
                </c:pt>
                <c:pt idx="5203">
                  <c:v>43.357499999999995</c:v>
                </c:pt>
                <c:pt idx="5204">
                  <c:v>43.365833333333327</c:v>
                </c:pt>
                <c:pt idx="5205">
                  <c:v>43.37416666666666</c:v>
                </c:pt>
                <c:pt idx="5206">
                  <c:v>43.3825</c:v>
                </c:pt>
                <c:pt idx="5207">
                  <c:v>43.390833333333333</c:v>
                </c:pt>
                <c:pt idx="5208">
                  <c:v>43.399166666666666</c:v>
                </c:pt>
                <c:pt idx="5209">
                  <c:v>43.407499999999999</c:v>
                </c:pt>
                <c:pt idx="5210">
                  <c:v>43.415833333333332</c:v>
                </c:pt>
                <c:pt idx="5211">
                  <c:v>43.424166666666665</c:v>
                </c:pt>
                <c:pt idx="5212">
                  <c:v>43.432499999999997</c:v>
                </c:pt>
                <c:pt idx="5213">
                  <c:v>43.44083333333333</c:v>
                </c:pt>
                <c:pt idx="5214">
                  <c:v>43.449166666666663</c:v>
                </c:pt>
                <c:pt idx="5215">
                  <c:v>43.457499999999996</c:v>
                </c:pt>
                <c:pt idx="5216">
                  <c:v>43.465833333333329</c:v>
                </c:pt>
                <c:pt idx="5217">
                  <c:v>43.474166666666662</c:v>
                </c:pt>
                <c:pt idx="5218">
                  <c:v>43.482499999999995</c:v>
                </c:pt>
                <c:pt idx="5219">
                  <c:v>43.490833333333327</c:v>
                </c:pt>
                <c:pt idx="5220">
                  <c:v>43.49916666666666</c:v>
                </c:pt>
                <c:pt idx="5221">
                  <c:v>43.5075</c:v>
                </c:pt>
                <c:pt idx="5222">
                  <c:v>43.515833333333333</c:v>
                </c:pt>
                <c:pt idx="5223">
                  <c:v>43.524166666666666</c:v>
                </c:pt>
                <c:pt idx="5224">
                  <c:v>43.532499999999999</c:v>
                </c:pt>
                <c:pt idx="5225">
                  <c:v>43.540833333333332</c:v>
                </c:pt>
                <c:pt idx="5226">
                  <c:v>43.549166666666665</c:v>
                </c:pt>
                <c:pt idx="5227">
                  <c:v>43.557499999999997</c:v>
                </c:pt>
                <c:pt idx="5228">
                  <c:v>43.56583333333333</c:v>
                </c:pt>
                <c:pt idx="5229">
                  <c:v>43.574166666666663</c:v>
                </c:pt>
                <c:pt idx="5230">
                  <c:v>43.582499999999996</c:v>
                </c:pt>
                <c:pt idx="5231">
                  <c:v>43.590833333333329</c:v>
                </c:pt>
                <c:pt idx="5232">
                  <c:v>43.599166666666662</c:v>
                </c:pt>
                <c:pt idx="5233">
                  <c:v>43.607499999999995</c:v>
                </c:pt>
                <c:pt idx="5234">
                  <c:v>43.615833333333327</c:v>
                </c:pt>
                <c:pt idx="5235">
                  <c:v>43.62416666666666</c:v>
                </c:pt>
                <c:pt idx="5236">
                  <c:v>43.6325</c:v>
                </c:pt>
                <c:pt idx="5237">
                  <c:v>43.640833333333333</c:v>
                </c:pt>
                <c:pt idx="5238">
                  <c:v>43.649166666666666</c:v>
                </c:pt>
                <c:pt idx="5239">
                  <c:v>43.657499999999999</c:v>
                </c:pt>
                <c:pt idx="5240">
                  <c:v>43.665833333333332</c:v>
                </c:pt>
                <c:pt idx="5241">
                  <c:v>43.674166666666665</c:v>
                </c:pt>
                <c:pt idx="5242">
                  <c:v>43.682499999999997</c:v>
                </c:pt>
                <c:pt idx="5243">
                  <c:v>43.69083333333333</c:v>
                </c:pt>
                <c:pt idx="5244">
                  <c:v>43.699166666666663</c:v>
                </c:pt>
                <c:pt idx="5245">
                  <c:v>43.707499999999996</c:v>
                </c:pt>
                <c:pt idx="5246">
                  <c:v>43.715833333333329</c:v>
                </c:pt>
                <c:pt idx="5247">
                  <c:v>43.724166666666662</c:v>
                </c:pt>
                <c:pt idx="5248">
                  <c:v>43.732499999999995</c:v>
                </c:pt>
                <c:pt idx="5249">
                  <c:v>43.740833333333327</c:v>
                </c:pt>
                <c:pt idx="5250">
                  <c:v>43.74916666666666</c:v>
                </c:pt>
                <c:pt idx="5251">
                  <c:v>43.7575</c:v>
                </c:pt>
                <c:pt idx="5252">
                  <c:v>43.765833333333333</c:v>
                </c:pt>
                <c:pt idx="5253">
                  <c:v>43.774166666666666</c:v>
                </c:pt>
                <c:pt idx="5254">
                  <c:v>43.782499999999999</c:v>
                </c:pt>
                <c:pt idx="5255">
                  <c:v>43.790833333333332</c:v>
                </c:pt>
                <c:pt idx="5256">
                  <c:v>43.799166666666665</c:v>
                </c:pt>
                <c:pt idx="5257">
                  <c:v>43.807499999999997</c:v>
                </c:pt>
                <c:pt idx="5258">
                  <c:v>43.81583333333333</c:v>
                </c:pt>
                <c:pt idx="5259">
                  <c:v>43.824166666666663</c:v>
                </c:pt>
                <c:pt idx="5260">
                  <c:v>43.832499999999996</c:v>
                </c:pt>
                <c:pt idx="5261">
                  <c:v>43.840833333333329</c:v>
                </c:pt>
                <c:pt idx="5262">
                  <c:v>43.849166666666662</c:v>
                </c:pt>
                <c:pt idx="5263">
                  <c:v>43.857499999999995</c:v>
                </c:pt>
                <c:pt idx="5264">
                  <c:v>43.865833333333327</c:v>
                </c:pt>
                <c:pt idx="5265">
                  <c:v>43.87416666666666</c:v>
                </c:pt>
                <c:pt idx="5266">
                  <c:v>43.8825</c:v>
                </c:pt>
                <c:pt idx="5267">
                  <c:v>43.890833333333333</c:v>
                </c:pt>
                <c:pt idx="5268">
                  <c:v>43.899166666666666</c:v>
                </c:pt>
                <c:pt idx="5269">
                  <c:v>43.907499999999999</c:v>
                </c:pt>
                <c:pt idx="5270">
                  <c:v>43.915833333333332</c:v>
                </c:pt>
                <c:pt idx="5271">
                  <c:v>43.924166666666665</c:v>
                </c:pt>
                <c:pt idx="5272">
                  <c:v>43.932499999999997</c:v>
                </c:pt>
                <c:pt idx="5273">
                  <c:v>43.94083333333333</c:v>
                </c:pt>
                <c:pt idx="5274">
                  <c:v>43.949166666666663</c:v>
                </c:pt>
                <c:pt idx="5275">
                  <c:v>43.957499999999996</c:v>
                </c:pt>
                <c:pt idx="5276">
                  <c:v>43.965833333333329</c:v>
                </c:pt>
                <c:pt idx="5277">
                  <c:v>43.974166666666662</c:v>
                </c:pt>
                <c:pt idx="5278">
                  <c:v>43.982499999999995</c:v>
                </c:pt>
                <c:pt idx="5279">
                  <c:v>43.990833333333327</c:v>
                </c:pt>
                <c:pt idx="5280">
                  <c:v>43.99916666666666</c:v>
                </c:pt>
                <c:pt idx="5281">
                  <c:v>44.0075</c:v>
                </c:pt>
                <c:pt idx="5282">
                  <c:v>44.015833333333333</c:v>
                </c:pt>
                <c:pt idx="5283">
                  <c:v>44.024166666666666</c:v>
                </c:pt>
                <c:pt idx="5284">
                  <c:v>44.032499999999999</c:v>
                </c:pt>
                <c:pt idx="5285">
                  <c:v>44.040833333333332</c:v>
                </c:pt>
                <c:pt idx="5286">
                  <c:v>44.049166666666665</c:v>
                </c:pt>
                <c:pt idx="5287">
                  <c:v>44.057499999999997</c:v>
                </c:pt>
                <c:pt idx="5288">
                  <c:v>44.06583333333333</c:v>
                </c:pt>
                <c:pt idx="5289">
                  <c:v>44.074166666666663</c:v>
                </c:pt>
                <c:pt idx="5290">
                  <c:v>44.082499999999996</c:v>
                </c:pt>
                <c:pt idx="5291">
                  <c:v>44.090833333333329</c:v>
                </c:pt>
                <c:pt idx="5292">
                  <c:v>44.099166666666662</c:v>
                </c:pt>
                <c:pt idx="5293">
                  <c:v>44.107499999999995</c:v>
                </c:pt>
                <c:pt idx="5294">
                  <c:v>44.115833333333327</c:v>
                </c:pt>
                <c:pt idx="5295">
                  <c:v>44.12416666666666</c:v>
                </c:pt>
                <c:pt idx="5296">
                  <c:v>44.1325</c:v>
                </c:pt>
                <c:pt idx="5297">
                  <c:v>44.140833333333333</c:v>
                </c:pt>
                <c:pt idx="5298">
                  <c:v>44.149166666666666</c:v>
                </c:pt>
                <c:pt idx="5299">
                  <c:v>44.157499999999999</c:v>
                </c:pt>
                <c:pt idx="5300">
                  <c:v>44.165833333333332</c:v>
                </c:pt>
                <c:pt idx="5301">
                  <c:v>44.174166666666665</c:v>
                </c:pt>
                <c:pt idx="5302">
                  <c:v>44.182499999999997</c:v>
                </c:pt>
                <c:pt idx="5303">
                  <c:v>44.19083333333333</c:v>
                </c:pt>
                <c:pt idx="5304">
                  <c:v>44.199166666666663</c:v>
                </c:pt>
                <c:pt idx="5305">
                  <c:v>44.207499999999996</c:v>
                </c:pt>
                <c:pt idx="5306">
                  <c:v>44.215833333333329</c:v>
                </c:pt>
                <c:pt idx="5307">
                  <c:v>44.224166666666662</c:v>
                </c:pt>
                <c:pt idx="5308">
                  <c:v>44.232499999999995</c:v>
                </c:pt>
                <c:pt idx="5309">
                  <c:v>44.240833333333327</c:v>
                </c:pt>
                <c:pt idx="5310">
                  <c:v>44.24916666666666</c:v>
                </c:pt>
                <c:pt idx="5311">
                  <c:v>44.2575</c:v>
                </c:pt>
                <c:pt idx="5312">
                  <c:v>44.265833333333333</c:v>
                </c:pt>
                <c:pt idx="5313">
                  <c:v>44.274166666666666</c:v>
                </c:pt>
                <c:pt idx="5314">
                  <c:v>44.282499999999999</c:v>
                </c:pt>
                <c:pt idx="5315">
                  <c:v>44.290833333333332</c:v>
                </c:pt>
                <c:pt idx="5316">
                  <c:v>44.299166666666665</c:v>
                </c:pt>
                <c:pt idx="5317">
                  <c:v>44.307499999999997</c:v>
                </c:pt>
                <c:pt idx="5318">
                  <c:v>44.31583333333333</c:v>
                </c:pt>
                <c:pt idx="5319">
                  <c:v>44.324166666666663</c:v>
                </c:pt>
                <c:pt idx="5320">
                  <c:v>44.332499999999996</c:v>
                </c:pt>
                <c:pt idx="5321">
                  <c:v>44.340833333333329</c:v>
                </c:pt>
                <c:pt idx="5322">
                  <c:v>44.349166666666662</c:v>
                </c:pt>
                <c:pt idx="5323">
                  <c:v>44.357499999999995</c:v>
                </c:pt>
                <c:pt idx="5324">
                  <c:v>44.365833333333327</c:v>
                </c:pt>
                <c:pt idx="5325">
                  <c:v>44.37416666666666</c:v>
                </c:pt>
                <c:pt idx="5326">
                  <c:v>44.3825</c:v>
                </c:pt>
                <c:pt idx="5327">
                  <c:v>44.390833333333333</c:v>
                </c:pt>
                <c:pt idx="5328">
                  <c:v>44.399166666666666</c:v>
                </c:pt>
                <c:pt idx="5329">
                  <c:v>44.407499999999999</c:v>
                </c:pt>
                <c:pt idx="5330">
                  <c:v>44.415833333333332</c:v>
                </c:pt>
                <c:pt idx="5331">
                  <c:v>44.424166666666665</c:v>
                </c:pt>
                <c:pt idx="5332">
                  <c:v>44.432499999999997</c:v>
                </c:pt>
                <c:pt idx="5333">
                  <c:v>44.44083333333333</c:v>
                </c:pt>
                <c:pt idx="5334">
                  <c:v>44.449166666666663</c:v>
                </c:pt>
                <c:pt idx="5335">
                  <c:v>44.457499999999996</c:v>
                </c:pt>
                <c:pt idx="5336">
                  <c:v>44.465833333333329</c:v>
                </c:pt>
                <c:pt idx="5337">
                  <c:v>44.474166666666662</c:v>
                </c:pt>
                <c:pt idx="5338">
                  <c:v>44.482499999999995</c:v>
                </c:pt>
                <c:pt idx="5339">
                  <c:v>44.490833333333327</c:v>
                </c:pt>
                <c:pt idx="5340">
                  <c:v>44.49916666666666</c:v>
                </c:pt>
                <c:pt idx="5341">
                  <c:v>44.5075</c:v>
                </c:pt>
                <c:pt idx="5342">
                  <c:v>44.515833333333333</c:v>
                </c:pt>
                <c:pt idx="5343">
                  <c:v>44.524166666666666</c:v>
                </c:pt>
                <c:pt idx="5344">
                  <c:v>44.532499999999999</c:v>
                </c:pt>
                <c:pt idx="5345">
                  <c:v>44.540833333333332</c:v>
                </c:pt>
                <c:pt idx="5346">
                  <c:v>44.549166666666665</c:v>
                </c:pt>
                <c:pt idx="5347">
                  <c:v>44.557499999999997</c:v>
                </c:pt>
                <c:pt idx="5348">
                  <c:v>44.56583333333333</c:v>
                </c:pt>
                <c:pt idx="5349">
                  <c:v>44.574166666666663</c:v>
                </c:pt>
                <c:pt idx="5350">
                  <c:v>44.582499999999996</c:v>
                </c:pt>
                <c:pt idx="5351">
                  <c:v>44.590833333333329</c:v>
                </c:pt>
                <c:pt idx="5352">
                  <c:v>44.599166666666662</c:v>
                </c:pt>
                <c:pt idx="5353">
                  <c:v>44.607499999999995</c:v>
                </c:pt>
                <c:pt idx="5354">
                  <c:v>44.615833333333327</c:v>
                </c:pt>
                <c:pt idx="5355">
                  <c:v>44.62416666666666</c:v>
                </c:pt>
                <c:pt idx="5356">
                  <c:v>44.6325</c:v>
                </c:pt>
                <c:pt idx="5357">
                  <c:v>44.640833333333333</c:v>
                </c:pt>
                <c:pt idx="5358">
                  <c:v>44.649166666666666</c:v>
                </c:pt>
                <c:pt idx="5359">
                  <c:v>44.657499999999999</c:v>
                </c:pt>
                <c:pt idx="5360">
                  <c:v>44.665833333333332</c:v>
                </c:pt>
                <c:pt idx="5361">
                  <c:v>44.674166666666665</c:v>
                </c:pt>
                <c:pt idx="5362">
                  <c:v>44.682499999999997</c:v>
                </c:pt>
                <c:pt idx="5363">
                  <c:v>44.69083333333333</c:v>
                </c:pt>
                <c:pt idx="5364">
                  <c:v>44.699166666666663</c:v>
                </c:pt>
                <c:pt idx="5365">
                  <c:v>44.707499999999996</c:v>
                </c:pt>
                <c:pt idx="5366">
                  <c:v>44.715833333333329</c:v>
                </c:pt>
                <c:pt idx="5367">
                  <c:v>44.724166666666662</c:v>
                </c:pt>
                <c:pt idx="5368">
                  <c:v>44.732499999999995</c:v>
                </c:pt>
                <c:pt idx="5369">
                  <c:v>44.740833333333327</c:v>
                </c:pt>
                <c:pt idx="5370">
                  <c:v>44.74916666666666</c:v>
                </c:pt>
                <c:pt idx="5371">
                  <c:v>44.7575</c:v>
                </c:pt>
                <c:pt idx="5372">
                  <c:v>44.765833333333333</c:v>
                </c:pt>
                <c:pt idx="5373">
                  <c:v>44.774166666666666</c:v>
                </c:pt>
                <c:pt idx="5374">
                  <c:v>44.782499999999999</c:v>
                </c:pt>
                <c:pt idx="5375">
                  <c:v>44.790833333333332</c:v>
                </c:pt>
                <c:pt idx="5376">
                  <c:v>44.799166666666665</c:v>
                </c:pt>
                <c:pt idx="5377">
                  <c:v>44.807499999999997</c:v>
                </c:pt>
                <c:pt idx="5378">
                  <c:v>44.81583333333333</c:v>
                </c:pt>
                <c:pt idx="5379">
                  <c:v>44.824166666666663</c:v>
                </c:pt>
                <c:pt idx="5380">
                  <c:v>44.832499999999996</c:v>
                </c:pt>
                <c:pt idx="5381">
                  <c:v>44.840833333333329</c:v>
                </c:pt>
                <c:pt idx="5382">
                  <c:v>44.849166666666662</c:v>
                </c:pt>
                <c:pt idx="5383">
                  <c:v>44.857499999999995</c:v>
                </c:pt>
                <c:pt idx="5384">
                  <c:v>44.865833333333327</c:v>
                </c:pt>
                <c:pt idx="5385">
                  <c:v>44.87416666666666</c:v>
                </c:pt>
                <c:pt idx="5386">
                  <c:v>44.8825</c:v>
                </c:pt>
                <c:pt idx="5387">
                  <c:v>44.890833333333333</c:v>
                </c:pt>
                <c:pt idx="5388">
                  <c:v>44.899166666666666</c:v>
                </c:pt>
                <c:pt idx="5389">
                  <c:v>44.907499999999999</c:v>
                </c:pt>
                <c:pt idx="5390">
                  <c:v>44.915833333333332</c:v>
                </c:pt>
                <c:pt idx="5391">
                  <c:v>44.924166666666665</c:v>
                </c:pt>
                <c:pt idx="5392">
                  <c:v>44.932499999999997</c:v>
                </c:pt>
                <c:pt idx="5393">
                  <c:v>44.94083333333333</c:v>
                </c:pt>
                <c:pt idx="5394">
                  <c:v>44.949166666666663</c:v>
                </c:pt>
                <c:pt idx="5395">
                  <c:v>44.957499999999996</c:v>
                </c:pt>
                <c:pt idx="5396">
                  <c:v>44.965833333333329</c:v>
                </c:pt>
                <c:pt idx="5397">
                  <c:v>44.974166666666662</c:v>
                </c:pt>
                <c:pt idx="5398">
                  <c:v>44.982499999999995</c:v>
                </c:pt>
                <c:pt idx="5399">
                  <c:v>44.990833333333327</c:v>
                </c:pt>
                <c:pt idx="5400">
                  <c:v>44.99916666666666</c:v>
                </c:pt>
                <c:pt idx="5401">
                  <c:v>45.0075</c:v>
                </c:pt>
                <c:pt idx="5402">
                  <c:v>45.015833333333333</c:v>
                </c:pt>
                <c:pt idx="5403">
                  <c:v>45.024166666666666</c:v>
                </c:pt>
                <c:pt idx="5404">
                  <c:v>45.032499999999999</c:v>
                </c:pt>
                <c:pt idx="5405">
                  <c:v>45.040833333333332</c:v>
                </c:pt>
                <c:pt idx="5406">
                  <c:v>45.049166666666665</c:v>
                </c:pt>
                <c:pt idx="5407">
                  <c:v>45.057499999999997</c:v>
                </c:pt>
                <c:pt idx="5408">
                  <c:v>45.06583333333333</c:v>
                </c:pt>
                <c:pt idx="5409">
                  <c:v>45.074166666666663</c:v>
                </c:pt>
                <c:pt idx="5410">
                  <c:v>45.082499999999996</c:v>
                </c:pt>
                <c:pt idx="5411">
                  <c:v>45.090833333333329</c:v>
                </c:pt>
                <c:pt idx="5412">
                  <c:v>45.099166666666662</c:v>
                </c:pt>
                <c:pt idx="5413">
                  <c:v>45.107499999999995</c:v>
                </c:pt>
                <c:pt idx="5414">
                  <c:v>45.115833333333327</c:v>
                </c:pt>
                <c:pt idx="5415">
                  <c:v>45.12416666666666</c:v>
                </c:pt>
                <c:pt idx="5416">
                  <c:v>45.1325</c:v>
                </c:pt>
                <c:pt idx="5417">
                  <c:v>45.140833333333333</c:v>
                </c:pt>
                <c:pt idx="5418">
                  <c:v>45.149166666666666</c:v>
                </c:pt>
                <c:pt idx="5419">
                  <c:v>45.157499999999999</c:v>
                </c:pt>
                <c:pt idx="5420">
                  <c:v>45.165833333333332</c:v>
                </c:pt>
                <c:pt idx="5421">
                  <c:v>45.174166666666665</c:v>
                </c:pt>
                <c:pt idx="5422">
                  <c:v>45.182499999999997</c:v>
                </c:pt>
                <c:pt idx="5423">
                  <c:v>45.19083333333333</c:v>
                </c:pt>
                <c:pt idx="5424">
                  <c:v>45.199166666666663</c:v>
                </c:pt>
                <c:pt idx="5425">
                  <c:v>45.207499999999996</c:v>
                </c:pt>
                <c:pt idx="5426">
                  <c:v>45.215833333333329</c:v>
                </c:pt>
                <c:pt idx="5427">
                  <c:v>45.224166666666662</c:v>
                </c:pt>
                <c:pt idx="5428">
                  <c:v>45.232499999999995</c:v>
                </c:pt>
                <c:pt idx="5429">
                  <c:v>45.240833333333327</c:v>
                </c:pt>
                <c:pt idx="5430">
                  <c:v>45.24916666666666</c:v>
                </c:pt>
                <c:pt idx="5431">
                  <c:v>45.2575</c:v>
                </c:pt>
                <c:pt idx="5432">
                  <c:v>45.265833333333333</c:v>
                </c:pt>
                <c:pt idx="5433">
                  <c:v>45.274166666666666</c:v>
                </c:pt>
                <c:pt idx="5434">
                  <c:v>45.282499999999999</c:v>
                </c:pt>
                <c:pt idx="5435">
                  <c:v>45.290833333333332</c:v>
                </c:pt>
                <c:pt idx="5436">
                  <c:v>45.299166666666665</c:v>
                </c:pt>
                <c:pt idx="5437">
                  <c:v>45.307499999999997</c:v>
                </c:pt>
                <c:pt idx="5438">
                  <c:v>45.31583333333333</c:v>
                </c:pt>
                <c:pt idx="5439">
                  <c:v>45.324166666666663</c:v>
                </c:pt>
                <c:pt idx="5440">
                  <c:v>45.332499999999996</c:v>
                </c:pt>
                <c:pt idx="5441">
                  <c:v>45.340833333333329</c:v>
                </c:pt>
                <c:pt idx="5442">
                  <c:v>45.349166666666662</c:v>
                </c:pt>
                <c:pt idx="5443">
                  <c:v>45.357499999999995</c:v>
                </c:pt>
                <c:pt idx="5444">
                  <c:v>45.365833333333327</c:v>
                </c:pt>
                <c:pt idx="5445">
                  <c:v>45.37416666666666</c:v>
                </c:pt>
                <c:pt idx="5446">
                  <c:v>45.3825</c:v>
                </c:pt>
                <c:pt idx="5447">
                  <c:v>45.390833333333333</c:v>
                </c:pt>
                <c:pt idx="5448">
                  <c:v>45.399166666666666</c:v>
                </c:pt>
                <c:pt idx="5449">
                  <c:v>45.407499999999999</c:v>
                </c:pt>
                <c:pt idx="5450">
                  <c:v>45.415833333333332</c:v>
                </c:pt>
                <c:pt idx="5451">
                  <c:v>45.424166666666665</c:v>
                </c:pt>
                <c:pt idx="5452">
                  <c:v>45.432499999999997</c:v>
                </c:pt>
                <c:pt idx="5453">
                  <c:v>45.44083333333333</c:v>
                </c:pt>
                <c:pt idx="5454">
                  <c:v>45.449166666666663</c:v>
                </c:pt>
                <c:pt idx="5455">
                  <c:v>45.457499999999996</c:v>
                </c:pt>
                <c:pt idx="5456">
                  <c:v>45.465833333333329</c:v>
                </c:pt>
                <c:pt idx="5457">
                  <c:v>45.474166666666662</c:v>
                </c:pt>
                <c:pt idx="5458">
                  <c:v>45.482499999999995</c:v>
                </c:pt>
                <c:pt idx="5459">
                  <c:v>45.490833333333327</c:v>
                </c:pt>
                <c:pt idx="5460">
                  <c:v>45.49916666666666</c:v>
                </c:pt>
                <c:pt idx="5461">
                  <c:v>45.5075</c:v>
                </c:pt>
                <c:pt idx="5462">
                  <c:v>45.515833333333333</c:v>
                </c:pt>
                <c:pt idx="5463">
                  <c:v>45.524166666666666</c:v>
                </c:pt>
                <c:pt idx="5464">
                  <c:v>45.532499999999999</c:v>
                </c:pt>
                <c:pt idx="5465">
                  <c:v>45.540833333333332</c:v>
                </c:pt>
                <c:pt idx="5466">
                  <c:v>45.549166666666665</c:v>
                </c:pt>
                <c:pt idx="5467">
                  <c:v>45.557499999999997</c:v>
                </c:pt>
                <c:pt idx="5468">
                  <c:v>45.56583333333333</c:v>
                </c:pt>
                <c:pt idx="5469">
                  <c:v>45.574166666666663</c:v>
                </c:pt>
                <c:pt idx="5470">
                  <c:v>45.582499999999996</c:v>
                </c:pt>
                <c:pt idx="5471">
                  <c:v>45.590833333333329</c:v>
                </c:pt>
                <c:pt idx="5472">
                  <c:v>45.599166666666662</c:v>
                </c:pt>
                <c:pt idx="5473">
                  <c:v>45.607499999999995</c:v>
                </c:pt>
                <c:pt idx="5474">
                  <c:v>45.615833333333327</c:v>
                </c:pt>
                <c:pt idx="5475">
                  <c:v>45.62416666666666</c:v>
                </c:pt>
                <c:pt idx="5476">
                  <c:v>45.6325</c:v>
                </c:pt>
                <c:pt idx="5477">
                  <c:v>45.640833333333333</c:v>
                </c:pt>
                <c:pt idx="5478">
                  <c:v>45.649166666666666</c:v>
                </c:pt>
                <c:pt idx="5479">
                  <c:v>45.657499999999999</c:v>
                </c:pt>
                <c:pt idx="5480">
                  <c:v>45.665833333333332</c:v>
                </c:pt>
                <c:pt idx="5481">
                  <c:v>45.674166666666665</c:v>
                </c:pt>
                <c:pt idx="5482">
                  <c:v>45.682499999999997</c:v>
                </c:pt>
                <c:pt idx="5483">
                  <c:v>45.69083333333333</c:v>
                </c:pt>
                <c:pt idx="5484">
                  <c:v>45.699166666666663</c:v>
                </c:pt>
                <c:pt idx="5485">
                  <c:v>45.707499999999996</c:v>
                </c:pt>
                <c:pt idx="5486">
                  <c:v>45.715833333333329</c:v>
                </c:pt>
                <c:pt idx="5487">
                  <c:v>45.724166666666662</c:v>
                </c:pt>
                <c:pt idx="5488">
                  <c:v>45.732499999999995</c:v>
                </c:pt>
                <c:pt idx="5489">
                  <c:v>45.740833333333327</c:v>
                </c:pt>
                <c:pt idx="5490">
                  <c:v>45.74916666666666</c:v>
                </c:pt>
                <c:pt idx="5491">
                  <c:v>45.7575</c:v>
                </c:pt>
                <c:pt idx="5492">
                  <c:v>45.765833333333333</c:v>
                </c:pt>
                <c:pt idx="5493">
                  <c:v>45.774166666666666</c:v>
                </c:pt>
                <c:pt idx="5494">
                  <c:v>45.782499999999999</c:v>
                </c:pt>
                <c:pt idx="5495">
                  <c:v>45.790833333333332</c:v>
                </c:pt>
                <c:pt idx="5496">
                  <c:v>45.799166666666665</c:v>
                </c:pt>
                <c:pt idx="5497">
                  <c:v>45.807499999999997</c:v>
                </c:pt>
                <c:pt idx="5498">
                  <c:v>45.81583333333333</c:v>
                </c:pt>
                <c:pt idx="5499">
                  <c:v>45.824166666666663</c:v>
                </c:pt>
                <c:pt idx="5500">
                  <c:v>45.832499999999996</c:v>
                </c:pt>
                <c:pt idx="5501">
                  <c:v>45.840833333333329</c:v>
                </c:pt>
                <c:pt idx="5502">
                  <c:v>45.849166666666662</c:v>
                </c:pt>
                <c:pt idx="5503">
                  <c:v>45.857499999999995</c:v>
                </c:pt>
                <c:pt idx="5504">
                  <c:v>45.865833333333327</c:v>
                </c:pt>
                <c:pt idx="5505">
                  <c:v>45.87416666666666</c:v>
                </c:pt>
                <c:pt idx="5506">
                  <c:v>45.8825</c:v>
                </c:pt>
                <c:pt idx="5507">
                  <c:v>45.890833333333333</c:v>
                </c:pt>
                <c:pt idx="5508">
                  <c:v>45.899166666666666</c:v>
                </c:pt>
                <c:pt idx="5509">
                  <c:v>45.907499999999999</c:v>
                </c:pt>
                <c:pt idx="5510">
                  <c:v>45.915833333333332</c:v>
                </c:pt>
                <c:pt idx="5511">
                  <c:v>45.924166666666665</c:v>
                </c:pt>
                <c:pt idx="5512">
                  <c:v>45.932499999999997</c:v>
                </c:pt>
                <c:pt idx="5513">
                  <c:v>45.94083333333333</c:v>
                </c:pt>
                <c:pt idx="5514">
                  <c:v>45.949166666666663</c:v>
                </c:pt>
                <c:pt idx="5515">
                  <c:v>45.957499999999996</c:v>
                </c:pt>
                <c:pt idx="5516">
                  <c:v>45.965833333333329</c:v>
                </c:pt>
                <c:pt idx="5517">
                  <c:v>45.974166666666662</c:v>
                </c:pt>
                <c:pt idx="5518">
                  <c:v>45.982499999999995</c:v>
                </c:pt>
                <c:pt idx="5519">
                  <c:v>45.990833333333327</c:v>
                </c:pt>
                <c:pt idx="5520">
                  <c:v>45.99916666666666</c:v>
                </c:pt>
                <c:pt idx="5521">
                  <c:v>46.0075</c:v>
                </c:pt>
                <c:pt idx="5522">
                  <c:v>46.015833333333333</c:v>
                </c:pt>
                <c:pt idx="5523">
                  <c:v>46.024166666666666</c:v>
                </c:pt>
                <c:pt idx="5524">
                  <c:v>46.032499999999999</c:v>
                </c:pt>
                <c:pt idx="5525">
                  <c:v>46.040833333333332</c:v>
                </c:pt>
                <c:pt idx="5526">
                  <c:v>46.049166666666665</c:v>
                </c:pt>
                <c:pt idx="5527">
                  <c:v>46.057499999999997</c:v>
                </c:pt>
                <c:pt idx="5528">
                  <c:v>46.06583333333333</c:v>
                </c:pt>
                <c:pt idx="5529">
                  <c:v>46.074166666666663</c:v>
                </c:pt>
                <c:pt idx="5530">
                  <c:v>46.082499999999996</c:v>
                </c:pt>
                <c:pt idx="5531">
                  <c:v>46.090833333333329</c:v>
                </c:pt>
                <c:pt idx="5532">
                  <c:v>46.099166666666662</c:v>
                </c:pt>
                <c:pt idx="5533">
                  <c:v>46.107499999999995</c:v>
                </c:pt>
                <c:pt idx="5534">
                  <c:v>46.115833333333327</c:v>
                </c:pt>
                <c:pt idx="5535">
                  <c:v>46.12416666666666</c:v>
                </c:pt>
                <c:pt idx="5536">
                  <c:v>46.1325</c:v>
                </c:pt>
                <c:pt idx="5537">
                  <c:v>46.140833333333333</c:v>
                </c:pt>
                <c:pt idx="5538">
                  <c:v>46.149166666666666</c:v>
                </c:pt>
                <c:pt idx="5539">
                  <c:v>46.157499999999999</c:v>
                </c:pt>
                <c:pt idx="5540">
                  <c:v>46.165833333333332</c:v>
                </c:pt>
                <c:pt idx="5541">
                  <c:v>46.174166666666665</c:v>
                </c:pt>
                <c:pt idx="5542">
                  <c:v>46.182499999999997</c:v>
                </c:pt>
                <c:pt idx="5543">
                  <c:v>46.19083333333333</c:v>
                </c:pt>
                <c:pt idx="5544">
                  <c:v>46.199166666666663</c:v>
                </c:pt>
                <c:pt idx="5545">
                  <c:v>46.207499999999996</c:v>
                </c:pt>
                <c:pt idx="5546">
                  <c:v>46.215833333333329</c:v>
                </c:pt>
                <c:pt idx="5547">
                  <c:v>46.224166666666662</c:v>
                </c:pt>
                <c:pt idx="5548">
                  <c:v>46.232499999999995</c:v>
                </c:pt>
                <c:pt idx="5549">
                  <c:v>46.240833333333327</c:v>
                </c:pt>
                <c:pt idx="5550">
                  <c:v>46.24916666666666</c:v>
                </c:pt>
                <c:pt idx="5551">
                  <c:v>46.2575</c:v>
                </c:pt>
                <c:pt idx="5552">
                  <c:v>46.265833333333333</c:v>
                </c:pt>
                <c:pt idx="5553">
                  <c:v>46.274166666666666</c:v>
                </c:pt>
                <c:pt idx="5554">
                  <c:v>46.282499999999999</c:v>
                </c:pt>
                <c:pt idx="5555">
                  <c:v>46.290833333333332</c:v>
                </c:pt>
                <c:pt idx="5556">
                  <c:v>46.299166666666665</c:v>
                </c:pt>
                <c:pt idx="5557">
                  <c:v>46.307499999999997</c:v>
                </c:pt>
                <c:pt idx="5558">
                  <c:v>46.31583333333333</c:v>
                </c:pt>
                <c:pt idx="5559">
                  <c:v>46.324166666666663</c:v>
                </c:pt>
                <c:pt idx="5560">
                  <c:v>46.332499999999996</c:v>
                </c:pt>
                <c:pt idx="5561">
                  <c:v>46.340833333333329</c:v>
                </c:pt>
                <c:pt idx="5562">
                  <c:v>46.349166666666662</c:v>
                </c:pt>
                <c:pt idx="5563">
                  <c:v>46.357499999999995</c:v>
                </c:pt>
                <c:pt idx="5564">
                  <c:v>46.365833333333327</c:v>
                </c:pt>
                <c:pt idx="5565">
                  <c:v>46.37416666666666</c:v>
                </c:pt>
                <c:pt idx="5566">
                  <c:v>46.3825</c:v>
                </c:pt>
                <c:pt idx="5567">
                  <c:v>46.390833333333333</c:v>
                </c:pt>
                <c:pt idx="5568">
                  <c:v>46.399166666666666</c:v>
                </c:pt>
                <c:pt idx="5569">
                  <c:v>46.407499999999999</c:v>
                </c:pt>
                <c:pt idx="5570">
                  <c:v>46.415833333333332</c:v>
                </c:pt>
                <c:pt idx="5571">
                  <c:v>46.424166666666665</c:v>
                </c:pt>
                <c:pt idx="5572">
                  <c:v>46.432499999999997</c:v>
                </c:pt>
                <c:pt idx="5573">
                  <c:v>46.44083333333333</c:v>
                </c:pt>
                <c:pt idx="5574">
                  <c:v>46.449166666666663</c:v>
                </c:pt>
                <c:pt idx="5575">
                  <c:v>46.457499999999996</c:v>
                </c:pt>
                <c:pt idx="5576">
                  <c:v>46.465833333333329</c:v>
                </c:pt>
                <c:pt idx="5577">
                  <c:v>46.474166666666662</c:v>
                </c:pt>
                <c:pt idx="5578">
                  <c:v>46.482499999999995</c:v>
                </c:pt>
                <c:pt idx="5579">
                  <c:v>46.490833333333327</c:v>
                </c:pt>
                <c:pt idx="5580">
                  <c:v>46.49916666666666</c:v>
                </c:pt>
                <c:pt idx="5581">
                  <c:v>46.5075</c:v>
                </c:pt>
                <c:pt idx="5582">
                  <c:v>46.515833333333333</c:v>
                </c:pt>
                <c:pt idx="5583">
                  <c:v>46.524166666666666</c:v>
                </c:pt>
                <c:pt idx="5584">
                  <c:v>46.532499999999999</c:v>
                </c:pt>
                <c:pt idx="5585">
                  <c:v>46.540833333333332</c:v>
                </c:pt>
                <c:pt idx="5586">
                  <c:v>46.549166666666665</c:v>
                </c:pt>
                <c:pt idx="5587">
                  <c:v>46.557499999999997</c:v>
                </c:pt>
                <c:pt idx="5588">
                  <c:v>46.56583333333333</c:v>
                </c:pt>
                <c:pt idx="5589">
                  <c:v>46.574166666666663</c:v>
                </c:pt>
                <c:pt idx="5590">
                  <c:v>46.582499999999996</c:v>
                </c:pt>
                <c:pt idx="5591">
                  <c:v>46.590833333333329</c:v>
                </c:pt>
                <c:pt idx="5592">
                  <c:v>46.599166666666662</c:v>
                </c:pt>
                <c:pt idx="5593">
                  <c:v>46.607499999999995</c:v>
                </c:pt>
                <c:pt idx="5594">
                  <c:v>46.615833333333327</c:v>
                </c:pt>
                <c:pt idx="5595">
                  <c:v>46.62416666666666</c:v>
                </c:pt>
                <c:pt idx="5596">
                  <c:v>46.6325</c:v>
                </c:pt>
                <c:pt idx="5597">
                  <c:v>46.640833333333333</c:v>
                </c:pt>
                <c:pt idx="5598">
                  <c:v>46.649166666666666</c:v>
                </c:pt>
                <c:pt idx="5599">
                  <c:v>46.657499999999999</c:v>
                </c:pt>
                <c:pt idx="5600">
                  <c:v>46.665833333333332</c:v>
                </c:pt>
                <c:pt idx="5601">
                  <c:v>46.674166666666665</c:v>
                </c:pt>
                <c:pt idx="5602">
                  <c:v>46.682499999999997</c:v>
                </c:pt>
                <c:pt idx="5603">
                  <c:v>46.69083333333333</c:v>
                </c:pt>
                <c:pt idx="5604">
                  <c:v>46.699166666666663</c:v>
                </c:pt>
                <c:pt idx="5605">
                  <c:v>46.707499999999996</c:v>
                </c:pt>
                <c:pt idx="5606">
                  <c:v>46.715833333333329</c:v>
                </c:pt>
                <c:pt idx="5607">
                  <c:v>46.724166666666662</c:v>
                </c:pt>
                <c:pt idx="5608">
                  <c:v>46.732499999999995</c:v>
                </c:pt>
                <c:pt idx="5609">
                  <c:v>46.740833333333327</c:v>
                </c:pt>
                <c:pt idx="5610">
                  <c:v>46.74916666666666</c:v>
                </c:pt>
                <c:pt idx="5611">
                  <c:v>46.7575</c:v>
                </c:pt>
                <c:pt idx="5612">
                  <c:v>46.765833333333333</c:v>
                </c:pt>
                <c:pt idx="5613">
                  <c:v>46.774166666666666</c:v>
                </c:pt>
                <c:pt idx="5614">
                  <c:v>46.782499999999999</c:v>
                </c:pt>
                <c:pt idx="5615">
                  <c:v>46.790833333333332</c:v>
                </c:pt>
                <c:pt idx="5616">
                  <c:v>46.799166666666665</c:v>
                </c:pt>
                <c:pt idx="5617">
                  <c:v>46.807499999999997</c:v>
                </c:pt>
                <c:pt idx="5618">
                  <c:v>46.81583333333333</c:v>
                </c:pt>
                <c:pt idx="5619">
                  <c:v>46.824166666666663</c:v>
                </c:pt>
                <c:pt idx="5620">
                  <c:v>46.832499999999996</c:v>
                </c:pt>
                <c:pt idx="5621">
                  <c:v>46.840833333333329</c:v>
                </c:pt>
                <c:pt idx="5622">
                  <c:v>46.849166666666662</c:v>
                </c:pt>
                <c:pt idx="5623">
                  <c:v>46.857499999999995</c:v>
                </c:pt>
                <c:pt idx="5624">
                  <c:v>46.865833333333327</c:v>
                </c:pt>
                <c:pt idx="5625">
                  <c:v>46.87416666666666</c:v>
                </c:pt>
                <c:pt idx="5626">
                  <c:v>46.8825</c:v>
                </c:pt>
                <c:pt idx="5627">
                  <c:v>46.890833333333333</c:v>
                </c:pt>
                <c:pt idx="5628">
                  <c:v>46.899166666666666</c:v>
                </c:pt>
                <c:pt idx="5629">
                  <c:v>46.907499999999999</c:v>
                </c:pt>
                <c:pt idx="5630">
                  <c:v>46.915833333333332</c:v>
                </c:pt>
                <c:pt idx="5631">
                  <c:v>46.924166666666665</c:v>
                </c:pt>
                <c:pt idx="5632">
                  <c:v>46.932499999999997</c:v>
                </c:pt>
                <c:pt idx="5633">
                  <c:v>46.94083333333333</c:v>
                </c:pt>
                <c:pt idx="5634">
                  <c:v>46.949166666666663</c:v>
                </c:pt>
                <c:pt idx="5635">
                  <c:v>46.957499999999996</c:v>
                </c:pt>
                <c:pt idx="5636">
                  <c:v>46.965833333333329</c:v>
                </c:pt>
                <c:pt idx="5637">
                  <c:v>46.974166666666662</c:v>
                </c:pt>
                <c:pt idx="5638">
                  <c:v>46.982499999999995</c:v>
                </c:pt>
                <c:pt idx="5639">
                  <c:v>46.990833333333327</c:v>
                </c:pt>
                <c:pt idx="5640">
                  <c:v>46.99916666666666</c:v>
                </c:pt>
                <c:pt idx="5641">
                  <c:v>47.0075</c:v>
                </c:pt>
                <c:pt idx="5642">
                  <c:v>47.015833333333333</c:v>
                </c:pt>
                <c:pt idx="5643">
                  <c:v>47.024166666666666</c:v>
                </c:pt>
                <c:pt idx="5644">
                  <c:v>47.032499999999999</c:v>
                </c:pt>
                <c:pt idx="5645">
                  <c:v>47.040833333333332</c:v>
                </c:pt>
                <c:pt idx="5646">
                  <c:v>47.049166666666665</c:v>
                </c:pt>
                <c:pt idx="5647">
                  <c:v>47.057499999999997</c:v>
                </c:pt>
                <c:pt idx="5648">
                  <c:v>47.06583333333333</c:v>
                </c:pt>
                <c:pt idx="5649">
                  <c:v>47.074166666666663</c:v>
                </c:pt>
                <c:pt idx="5650">
                  <c:v>47.082499999999996</c:v>
                </c:pt>
                <c:pt idx="5651">
                  <c:v>47.090833333333329</c:v>
                </c:pt>
                <c:pt idx="5652">
                  <c:v>47.099166666666662</c:v>
                </c:pt>
                <c:pt idx="5653">
                  <c:v>47.107499999999995</c:v>
                </c:pt>
                <c:pt idx="5654">
                  <c:v>47.115833333333327</c:v>
                </c:pt>
                <c:pt idx="5655">
                  <c:v>47.12416666666666</c:v>
                </c:pt>
                <c:pt idx="5656">
                  <c:v>47.1325</c:v>
                </c:pt>
                <c:pt idx="5657">
                  <c:v>47.140833333333333</c:v>
                </c:pt>
                <c:pt idx="5658">
                  <c:v>47.149166666666666</c:v>
                </c:pt>
                <c:pt idx="5659">
                  <c:v>47.157222222222224</c:v>
                </c:pt>
                <c:pt idx="5660">
                  <c:v>47.165833333333332</c:v>
                </c:pt>
                <c:pt idx="5661">
                  <c:v>47.174166666666665</c:v>
                </c:pt>
                <c:pt idx="5662">
                  <c:v>47.182499999999997</c:v>
                </c:pt>
                <c:pt idx="5663">
                  <c:v>47.19083333333333</c:v>
                </c:pt>
                <c:pt idx="5664">
                  <c:v>47.198888888888888</c:v>
                </c:pt>
                <c:pt idx="5665">
                  <c:v>47.207499999999996</c:v>
                </c:pt>
                <c:pt idx="5666">
                  <c:v>47.215833333333329</c:v>
                </c:pt>
                <c:pt idx="5667">
                  <c:v>47.224166666666662</c:v>
                </c:pt>
                <c:pt idx="5668">
                  <c:v>47.232222222222227</c:v>
                </c:pt>
                <c:pt idx="5669">
                  <c:v>47.240555555555559</c:v>
                </c:pt>
                <c:pt idx="5670">
                  <c:v>47.24916666666666</c:v>
                </c:pt>
                <c:pt idx="5671">
                  <c:v>47.2575</c:v>
                </c:pt>
                <c:pt idx="5672">
                  <c:v>47.265833333333333</c:v>
                </c:pt>
                <c:pt idx="5673">
                  <c:v>47.273888888888891</c:v>
                </c:pt>
                <c:pt idx="5674">
                  <c:v>47.282222222222224</c:v>
                </c:pt>
                <c:pt idx="5675">
                  <c:v>47.290833333333332</c:v>
                </c:pt>
                <c:pt idx="5676">
                  <c:v>47.299166666666665</c:v>
                </c:pt>
                <c:pt idx="5677">
                  <c:v>47.307222222222222</c:v>
                </c:pt>
                <c:pt idx="5678">
                  <c:v>47.315555555555555</c:v>
                </c:pt>
                <c:pt idx="5679">
                  <c:v>47.323888888888888</c:v>
                </c:pt>
                <c:pt idx="5680">
                  <c:v>47.332499999999996</c:v>
                </c:pt>
                <c:pt idx="5681">
                  <c:v>47.340833333333329</c:v>
                </c:pt>
                <c:pt idx="5682">
                  <c:v>47.348888888888887</c:v>
                </c:pt>
                <c:pt idx="5683">
                  <c:v>47.357222222222227</c:v>
                </c:pt>
                <c:pt idx="5684">
                  <c:v>47.365555555555559</c:v>
                </c:pt>
                <c:pt idx="5685">
                  <c:v>47.37416666666666</c:v>
                </c:pt>
                <c:pt idx="5686">
                  <c:v>47.382222222222225</c:v>
                </c:pt>
                <c:pt idx="5687">
                  <c:v>47.390555555555558</c:v>
                </c:pt>
                <c:pt idx="5688">
                  <c:v>47.398888888888891</c:v>
                </c:pt>
                <c:pt idx="5689">
                  <c:v>47.407222222222224</c:v>
                </c:pt>
                <c:pt idx="5690">
                  <c:v>47.415833333333332</c:v>
                </c:pt>
                <c:pt idx="5691">
                  <c:v>47.423888888888889</c:v>
                </c:pt>
                <c:pt idx="5692">
                  <c:v>47.432222222222222</c:v>
                </c:pt>
                <c:pt idx="5693">
                  <c:v>47.440555555555555</c:v>
                </c:pt>
                <c:pt idx="5694">
                  <c:v>47.448888888888888</c:v>
                </c:pt>
                <c:pt idx="5695">
                  <c:v>47.457222222222221</c:v>
                </c:pt>
                <c:pt idx="5696">
                  <c:v>47.465555555555554</c:v>
                </c:pt>
                <c:pt idx="5697">
                  <c:v>47.473888888888887</c:v>
                </c:pt>
                <c:pt idx="5698">
                  <c:v>47.482222222222227</c:v>
                </c:pt>
                <c:pt idx="5699">
                  <c:v>47.490555555555559</c:v>
                </c:pt>
                <c:pt idx="5700">
                  <c:v>47.498888888888892</c:v>
                </c:pt>
                <c:pt idx="5701">
                  <c:v>47.507222222222225</c:v>
                </c:pt>
                <c:pt idx="5702">
                  <c:v>47.515555555555558</c:v>
                </c:pt>
                <c:pt idx="5703">
                  <c:v>47.523888888888891</c:v>
                </c:pt>
                <c:pt idx="5704">
                  <c:v>47.532222222222224</c:v>
                </c:pt>
                <c:pt idx="5705">
                  <c:v>47.540555555555557</c:v>
                </c:pt>
                <c:pt idx="5706">
                  <c:v>47.548888888888889</c:v>
                </c:pt>
                <c:pt idx="5707">
                  <c:v>47.557222222222222</c:v>
                </c:pt>
                <c:pt idx="5708">
                  <c:v>47.565555555555555</c:v>
                </c:pt>
                <c:pt idx="5709">
                  <c:v>47.573888888888888</c:v>
                </c:pt>
                <c:pt idx="5710">
                  <c:v>47.582222222222221</c:v>
                </c:pt>
                <c:pt idx="5711">
                  <c:v>47.590555555555554</c:v>
                </c:pt>
                <c:pt idx="5712">
                  <c:v>47.598888888888887</c:v>
                </c:pt>
                <c:pt idx="5713">
                  <c:v>47.607222222222227</c:v>
                </c:pt>
                <c:pt idx="5714">
                  <c:v>47.615555555555559</c:v>
                </c:pt>
                <c:pt idx="5715">
                  <c:v>47.623888888888892</c:v>
                </c:pt>
                <c:pt idx="5716">
                  <c:v>47.632222222222225</c:v>
                </c:pt>
                <c:pt idx="5717">
                  <c:v>47.640555555555558</c:v>
                </c:pt>
                <c:pt idx="5718">
                  <c:v>47.648888888888891</c:v>
                </c:pt>
                <c:pt idx="5719">
                  <c:v>47.657222222222224</c:v>
                </c:pt>
                <c:pt idx="5720">
                  <c:v>47.665555555555557</c:v>
                </c:pt>
                <c:pt idx="5721">
                  <c:v>47.673888888888889</c:v>
                </c:pt>
                <c:pt idx="5722">
                  <c:v>47.682222222222222</c:v>
                </c:pt>
                <c:pt idx="5723">
                  <c:v>47.690555555555555</c:v>
                </c:pt>
                <c:pt idx="5724">
                  <c:v>47.698888888888888</c:v>
                </c:pt>
                <c:pt idx="5725">
                  <c:v>47.707222222222221</c:v>
                </c:pt>
                <c:pt idx="5726">
                  <c:v>47.715555555555554</c:v>
                </c:pt>
                <c:pt idx="5727">
                  <c:v>47.723888888888887</c:v>
                </c:pt>
                <c:pt idx="5728">
                  <c:v>47.732222222222227</c:v>
                </c:pt>
                <c:pt idx="5729">
                  <c:v>47.740555555555559</c:v>
                </c:pt>
                <c:pt idx="5730">
                  <c:v>47.748888888888892</c:v>
                </c:pt>
                <c:pt idx="5731">
                  <c:v>47.757222222222225</c:v>
                </c:pt>
                <c:pt idx="5732">
                  <c:v>47.765555555555558</c:v>
                </c:pt>
                <c:pt idx="5733">
                  <c:v>47.773888888888891</c:v>
                </c:pt>
                <c:pt idx="5734">
                  <c:v>47.782222222222224</c:v>
                </c:pt>
                <c:pt idx="5735">
                  <c:v>47.790555555555557</c:v>
                </c:pt>
                <c:pt idx="5736">
                  <c:v>47.798888888888889</c:v>
                </c:pt>
                <c:pt idx="5737">
                  <c:v>47.807222222222222</c:v>
                </c:pt>
                <c:pt idx="5738">
                  <c:v>47.815555555555555</c:v>
                </c:pt>
                <c:pt idx="5739">
                  <c:v>47.823888888888888</c:v>
                </c:pt>
                <c:pt idx="5740">
                  <c:v>47.832222222222221</c:v>
                </c:pt>
                <c:pt idx="5741">
                  <c:v>47.840555555555554</c:v>
                </c:pt>
                <c:pt idx="5742">
                  <c:v>47.848888888888887</c:v>
                </c:pt>
                <c:pt idx="5743">
                  <c:v>47.857222222222227</c:v>
                </c:pt>
                <c:pt idx="5744">
                  <c:v>47.865555555555559</c:v>
                </c:pt>
                <c:pt idx="5745">
                  <c:v>47.873888888888892</c:v>
                </c:pt>
                <c:pt idx="5746">
                  <c:v>47.882222222222225</c:v>
                </c:pt>
                <c:pt idx="5747">
                  <c:v>47.890555555555558</c:v>
                </c:pt>
                <c:pt idx="5748">
                  <c:v>47.898888888888891</c:v>
                </c:pt>
                <c:pt idx="5749">
                  <c:v>47.907222222222224</c:v>
                </c:pt>
                <c:pt idx="5750">
                  <c:v>47.915555555555557</c:v>
                </c:pt>
                <c:pt idx="5751">
                  <c:v>47.923888888888889</c:v>
                </c:pt>
                <c:pt idx="5752">
                  <c:v>47.932222222222222</c:v>
                </c:pt>
                <c:pt idx="5753">
                  <c:v>47.940555555555555</c:v>
                </c:pt>
                <c:pt idx="5754">
                  <c:v>47.948888888888888</c:v>
                </c:pt>
                <c:pt idx="5755">
                  <c:v>47.957222222222221</c:v>
                </c:pt>
                <c:pt idx="5756">
                  <c:v>47.965555555555554</c:v>
                </c:pt>
                <c:pt idx="5757">
                  <c:v>47.973888888888887</c:v>
                </c:pt>
                <c:pt idx="5758">
                  <c:v>47.982222222222227</c:v>
                </c:pt>
                <c:pt idx="5759">
                  <c:v>47.990555555555559</c:v>
                </c:pt>
                <c:pt idx="5760">
                  <c:v>47.998888888888892</c:v>
                </c:pt>
                <c:pt idx="5761">
                  <c:v>48.007222222222225</c:v>
                </c:pt>
                <c:pt idx="5762">
                  <c:v>48.015555555555558</c:v>
                </c:pt>
                <c:pt idx="5763">
                  <c:v>48.023888888888891</c:v>
                </c:pt>
                <c:pt idx="5764">
                  <c:v>48.032222222222224</c:v>
                </c:pt>
                <c:pt idx="5765">
                  <c:v>48.040555555555557</c:v>
                </c:pt>
                <c:pt idx="5766">
                  <c:v>48.048888888888889</c:v>
                </c:pt>
                <c:pt idx="5767">
                  <c:v>48.057222222222222</c:v>
                </c:pt>
                <c:pt idx="5768">
                  <c:v>48.065555555555555</c:v>
                </c:pt>
                <c:pt idx="5769">
                  <c:v>48.073888888888888</c:v>
                </c:pt>
                <c:pt idx="5770">
                  <c:v>48.082222222222221</c:v>
                </c:pt>
                <c:pt idx="5771">
                  <c:v>48.090555555555554</c:v>
                </c:pt>
                <c:pt idx="5772">
                  <c:v>48.098888888888887</c:v>
                </c:pt>
                <c:pt idx="5773">
                  <c:v>48.107222222222227</c:v>
                </c:pt>
                <c:pt idx="5774">
                  <c:v>48.115555555555559</c:v>
                </c:pt>
                <c:pt idx="5775">
                  <c:v>48.123888888888892</c:v>
                </c:pt>
                <c:pt idx="5776">
                  <c:v>48.132222222222225</c:v>
                </c:pt>
                <c:pt idx="5777">
                  <c:v>48.140555555555558</c:v>
                </c:pt>
                <c:pt idx="5778">
                  <c:v>48.148888888888891</c:v>
                </c:pt>
                <c:pt idx="5779">
                  <c:v>48.157222222222224</c:v>
                </c:pt>
                <c:pt idx="5780">
                  <c:v>48.165833333333332</c:v>
                </c:pt>
                <c:pt idx="5781">
                  <c:v>48.174166666666665</c:v>
                </c:pt>
                <c:pt idx="5782">
                  <c:v>48.182499999999997</c:v>
                </c:pt>
                <c:pt idx="5783">
                  <c:v>48.19083333333333</c:v>
                </c:pt>
                <c:pt idx="5784">
                  <c:v>48.199166666666663</c:v>
                </c:pt>
                <c:pt idx="5785">
                  <c:v>48.207499999999996</c:v>
                </c:pt>
                <c:pt idx="5786">
                  <c:v>48.215833333333329</c:v>
                </c:pt>
                <c:pt idx="5787">
                  <c:v>48.224166666666662</c:v>
                </c:pt>
                <c:pt idx="5788">
                  <c:v>48.232499999999995</c:v>
                </c:pt>
                <c:pt idx="5789">
                  <c:v>48.240833333333327</c:v>
                </c:pt>
                <c:pt idx="5790">
                  <c:v>48.24916666666666</c:v>
                </c:pt>
                <c:pt idx="5791">
                  <c:v>48.257777777777775</c:v>
                </c:pt>
                <c:pt idx="5792">
                  <c:v>48.265833333333333</c:v>
                </c:pt>
                <c:pt idx="5793">
                  <c:v>48.274444444444448</c:v>
                </c:pt>
                <c:pt idx="5794">
                  <c:v>48.282777777777781</c:v>
                </c:pt>
                <c:pt idx="5795">
                  <c:v>48.291111111111114</c:v>
                </c:pt>
                <c:pt idx="5796">
                  <c:v>48.299444444444447</c:v>
                </c:pt>
                <c:pt idx="5797">
                  <c:v>48.30777777777778</c:v>
                </c:pt>
                <c:pt idx="5798">
                  <c:v>48.316111111111113</c:v>
                </c:pt>
                <c:pt idx="5799">
                  <c:v>48.324444444444445</c:v>
                </c:pt>
                <c:pt idx="5800">
                  <c:v>48.332777777777778</c:v>
                </c:pt>
                <c:pt idx="5801">
                  <c:v>48.341111111111111</c:v>
                </c:pt>
                <c:pt idx="5802">
                  <c:v>48.349444444444444</c:v>
                </c:pt>
                <c:pt idx="5803">
                  <c:v>48.357777777777777</c:v>
                </c:pt>
                <c:pt idx="5804">
                  <c:v>48.36611111111111</c:v>
                </c:pt>
                <c:pt idx="5805">
                  <c:v>48.374444444444443</c:v>
                </c:pt>
                <c:pt idx="5806">
                  <c:v>48.382777777777775</c:v>
                </c:pt>
                <c:pt idx="5807">
                  <c:v>48.391111111111108</c:v>
                </c:pt>
                <c:pt idx="5808">
                  <c:v>48.399444444444448</c:v>
                </c:pt>
                <c:pt idx="5809">
                  <c:v>48.407777777777781</c:v>
                </c:pt>
                <c:pt idx="5810">
                  <c:v>48.416111111111114</c:v>
                </c:pt>
                <c:pt idx="5811">
                  <c:v>48.424444444444447</c:v>
                </c:pt>
                <c:pt idx="5812">
                  <c:v>48.43277777777778</c:v>
                </c:pt>
                <c:pt idx="5813">
                  <c:v>48.441111111111113</c:v>
                </c:pt>
                <c:pt idx="5814">
                  <c:v>48.449444444444445</c:v>
                </c:pt>
                <c:pt idx="5815">
                  <c:v>48.457777777777778</c:v>
                </c:pt>
                <c:pt idx="5816">
                  <c:v>48.466111111111111</c:v>
                </c:pt>
                <c:pt idx="5817">
                  <c:v>48.474444444444444</c:v>
                </c:pt>
                <c:pt idx="5818">
                  <c:v>48.482777777777777</c:v>
                </c:pt>
                <c:pt idx="5819">
                  <c:v>48.49111111111111</c:v>
                </c:pt>
                <c:pt idx="5820">
                  <c:v>48.499444444444443</c:v>
                </c:pt>
                <c:pt idx="5821">
                  <c:v>48.507777777777775</c:v>
                </c:pt>
                <c:pt idx="5822">
                  <c:v>48.516111111111108</c:v>
                </c:pt>
                <c:pt idx="5823">
                  <c:v>48.524444444444448</c:v>
                </c:pt>
                <c:pt idx="5824">
                  <c:v>48.532777777777781</c:v>
                </c:pt>
                <c:pt idx="5825">
                  <c:v>48.541111111111114</c:v>
                </c:pt>
                <c:pt idx="5826">
                  <c:v>48.549444444444447</c:v>
                </c:pt>
                <c:pt idx="5827">
                  <c:v>48.55777777777778</c:v>
                </c:pt>
                <c:pt idx="5828">
                  <c:v>48.566111111111113</c:v>
                </c:pt>
                <c:pt idx="5829">
                  <c:v>48.574444444444445</c:v>
                </c:pt>
                <c:pt idx="5830">
                  <c:v>48.582777777777778</c:v>
                </c:pt>
                <c:pt idx="5831">
                  <c:v>48.591111111111111</c:v>
                </c:pt>
                <c:pt idx="5832">
                  <c:v>48.599444444444444</c:v>
                </c:pt>
                <c:pt idx="5833">
                  <c:v>48.607777777777777</c:v>
                </c:pt>
                <c:pt idx="5834">
                  <c:v>48.61611111111111</c:v>
                </c:pt>
                <c:pt idx="5835">
                  <c:v>48.624444444444443</c:v>
                </c:pt>
                <c:pt idx="5836">
                  <c:v>48.632777777777775</c:v>
                </c:pt>
                <c:pt idx="5837">
                  <c:v>48.641111111111108</c:v>
                </c:pt>
                <c:pt idx="5838">
                  <c:v>48.649444444444448</c:v>
                </c:pt>
                <c:pt idx="5839">
                  <c:v>48.657777777777781</c:v>
                </c:pt>
                <c:pt idx="5840">
                  <c:v>48.666111111111114</c:v>
                </c:pt>
                <c:pt idx="5841">
                  <c:v>48.674444444444447</c:v>
                </c:pt>
                <c:pt idx="5842">
                  <c:v>48.68277777777778</c:v>
                </c:pt>
                <c:pt idx="5843">
                  <c:v>48.691111111111113</c:v>
                </c:pt>
                <c:pt idx="5844">
                  <c:v>48.699444444444445</c:v>
                </c:pt>
                <c:pt idx="5845">
                  <c:v>48.707777777777778</c:v>
                </c:pt>
                <c:pt idx="5846">
                  <c:v>48.716111111111111</c:v>
                </c:pt>
                <c:pt idx="5847">
                  <c:v>48.724444444444444</c:v>
                </c:pt>
                <c:pt idx="5848">
                  <c:v>48.732777777777777</c:v>
                </c:pt>
                <c:pt idx="5849">
                  <c:v>48.74111111111111</c:v>
                </c:pt>
                <c:pt idx="5850">
                  <c:v>48.749444444444443</c:v>
                </c:pt>
                <c:pt idx="5851">
                  <c:v>48.757777777777775</c:v>
                </c:pt>
                <c:pt idx="5852">
                  <c:v>48.766111111111108</c:v>
                </c:pt>
                <c:pt idx="5853">
                  <c:v>48.774444444444448</c:v>
                </c:pt>
                <c:pt idx="5854">
                  <c:v>48.782777777777781</c:v>
                </c:pt>
                <c:pt idx="5855">
                  <c:v>48.791111111111114</c:v>
                </c:pt>
                <c:pt idx="5856">
                  <c:v>48.799444444444447</c:v>
                </c:pt>
                <c:pt idx="5857">
                  <c:v>48.80777777777778</c:v>
                </c:pt>
                <c:pt idx="5858">
                  <c:v>48.816111111111113</c:v>
                </c:pt>
                <c:pt idx="5859">
                  <c:v>48.824444444444445</c:v>
                </c:pt>
                <c:pt idx="5860">
                  <c:v>48.832777777777778</c:v>
                </c:pt>
                <c:pt idx="5861">
                  <c:v>48.841111111111111</c:v>
                </c:pt>
                <c:pt idx="5862">
                  <c:v>48.849444444444444</c:v>
                </c:pt>
                <c:pt idx="5863">
                  <c:v>48.857777777777777</c:v>
                </c:pt>
                <c:pt idx="5864">
                  <c:v>48.86611111111111</c:v>
                </c:pt>
                <c:pt idx="5865">
                  <c:v>48.874444444444443</c:v>
                </c:pt>
                <c:pt idx="5866">
                  <c:v>48.882777777777775</c:v>
                </c:pt>
                <c:pt idx="5867">
                  <c:v>48.891111111111108</c:v>
                </c:pt>
                <c:pt idx="5868">
                  <c:v>48.899444444444448</c:v>
                </c:pt>
                <c:pt idx="5869">
                  <c:v>48.907777777777781</c:v>
                </c:pt>
                <c:pt idx="5870">
                  <c:v>48.916111111111114</c:v>
                </c:pt>
                <c:pt idx="5871">
                  <c:v>48.924444444444447</c:v>
                </c:pt>
                <c:pt idx="5872">
                  <c:v>48.93277777777778</c:v>
                </c:pt>
                <c:pt idx="5873">
                  <c:v>48.941111111111113</c:v>
                </c:pt>
                <c:pt idx="5874">
                  <c:v>48.949444444444445</c:v>
                </c:pt>
                <c:pt idx="5875">
                  <c:v>48.957777777777778</c:v>
                </c:pt>
                <c:pt idx="5876">
                  <c:v>48.966111111111111</c:v>
                </c:pt>
                <c:pt idx="5877">
                  <c:v>48.974444444444444</c:v>
                </c:pt>
                <c:pt idx="5878">
                  <c:v>48.982777777777777</c:v>
                </c:pt>
                <c:pt idx="5879">
                  <c:v>48.99111111111111</c:v>
                </c:pt>
                <c:pt idx="5880">
                  <c:v>48.999444444444443</c:v>
                </c:pt>
                <c:pt idx="5881">
                  <c:v>49.007777777777775</c:v>
                </c:pt>
                <c:pt idx="5882">
                  <c:v>49.016111111111108</c:v>
                </c:pt>
                <c:pt idx="5883">
                  <c:v>49.024444444444448</c:v>
                </c:pt>
                <c:pt idx="5884">
                  <c:v>49.032777777777781</c:v>
                </c:pt>
                <c:pt idx="5885">
                  <c:v>49.041111111111114</c:v>
                </c:pt>
                <c:pt idx="5886">
                  <c:v>49.049444444444447</c:v>
                </c:pt>
                <c:pt idx="5887">
                  <c:v>49.05777777777778</c:v>
                </c:pt>
                <c:pt idx="5888">
                  <c:v>49.066111111111113</c:v>
                </c:pt>
                <c:pt idx="5889">
                  <c:v>49.074444444444445</c:v>
                </c:pt>
                <c:pt idx="5890">
                  <c:v>49.082777777777778</c:v>
                </c:pt>
                <c:pt idx="5891">
                  <c:v>49.091111111111111</c:v>
                </c:pt>
                <c:pt idx="5892">
                  <c:v>49.099444444444444</c:v>
                </c:pt>
                <c:pt idx="5893">
                  <c:v>49.107777777777777</c:v>
                </c:pt>
                <c:pt idx="5894">
                  <c:v>49.11611111111111</c:v>
                </c:pt>
                <c:pt idx="5895">
                  <c:v>49.124444444444443</c:v>
                </c:pt>
                <c:pt idx="5896">
                  <c:v>49.132777777777775</c:v>
                </c:pt>
                <c:pt idx="5897">
                  <c:v>49.141111111111108</c:v>
                </c:pt>
                <c:pt idx="5898">
                  <c:v>49.149444444444448</c:v>
                </c:pt>
                <c:pt idx="5899">
                  <c:v>49.157777777777781</c:v>
                </c:pt>
                <c:pt idx="5900">
                  <c:v>49.166111111111114</c:v>
                </c:pt>
                <c:pt idx="5901">
                  <c:v>49.174444444444447</c:v>
                </c:pt>
                <c:pt idx="5902">
                  <c:v>49.18277777777778</c:v>
                </c:pt>
                <c:pt idx="5903">
                  <c:v>49.191111111111113</c:v>
                </c:pt>
                <c:pt idx="5904">
                  <c:v>49.199444444444445</c:v>
                </c:pt>
                <c:pt idx="5905">
                  <c:v>49.207777777777778</c:v>
                </c:pt>
                <c:pt idx="5906">
                  <c:v>49.216111111111111</c:v>
                </c:pt>
                <c:pt idx="5907">
                  <c:v>49.224444444444444</c:v>
                </c:pt>
                <c:pt idx="5908">
                  <c:v>49.232777777777777</c:v>
                </c:pt>
                <c:pt idx="5909">
                  <c:v>49.24111111111111</c:v>
                </c:pt>
                <c:pt idx="5910">
                  <c:v>49.249444444444443</c:v>
                </c:pt>
                <c:pt idx="5911">
                  <c:v>49.257777777777775</c:v>
                </c:pt>
                <c:pt idx="5912">
                  <c:v>49.266111111111108</c:v>
                </c:pt>
                <c:pt idx="5913">
                  <c:v>49.274444444444448</c:v>
                </c:pt>
                <c:pt idx="5914">
                  <c:v>49.282777777777781</c:v>
                </c:pt>
                <c:pt idx="5915">
                  <c:v>49.291111111111114</c:v>
                </c:pt>
                <c:pt idx="5916">
                  <c:v>49.299444444444447</c:v>
                </c:pt>
                <c:pt idx="5917">
                  <c:v>49.30777777777778</c:v>
                </c:pt>
                <c:pt idx="5918">
                  <c:v>49.316111111111113</c:v>
                </c:pt>
                <c:pt idx="5919">
                  <c:v>49.324444444444445</c:v>
                </c:pt>
                <c:pt idx="5920">
                  <c:v>49.332777777777778</c:v>
                </c:pt>
                <c:pt idx="5921">
                  <c:v>49.341111111111111</c:v>
                </c:pt>
                <c:pt idx="5922">
                  <c:v>49.349444444444444</c:v>
                </c:pt>
                <c:pt idx="5923">
                  <c:v>49.357777777777777</c:v>
                </c:pt>
                <c:pt idx="5924">
                  <c:v>49.36611111111111</c:v>
                </c:pt>
                <c:pt idx="5925">
                  <c:v>49.374444444444443</c:v>
                </c:pt>
                <c:pt idx="5926">
                  <c:v>49.382777777777775</c:v>
                </c:pt>
                <c:pt idx="5927">
                  <c:v>49.391111111111108</c:v>
                </c:pt>
                <c:pt idx="5928">
                  <c:v>49.399444444444448</c:v>
                </c:pt>
                <c:pt idx="5929">
                  <c:v>49.407777777777781</c:v>
                </c:pt>
                <c:pt idx="5930">
                  <c:v>49.416111111111114</c:v>
                </c:pt>
                <c:pt idx="5931">
                  <c:v>49.424444444444447</c:v>
                </c:pt>
                <c:pt idx="5932">
                  <c:v>49.43277777777778</c:v>
                </c:pt>
                <c:pt idx="5933">
                  <c:v>49.441111111111113</c:v>
                </c:pt>
                <c:pt idx="5934">
                  <c:v>49.449444444444445</c:v>
                </c:pt>
                <c:pt idx="5935">
                  <c:v>49.457777777777778</c:v>
                </c:pt>
                <c:pt idx="5936">
                  <c:v>49.466111111111111</c:v>
                </c:pt>
                <c:pt idx="5937">
                  <c:v>49.474444444444444</c:v>
                </c:pt>
                <c:pt idx="5938">
                  <c:v>49.482777777777777</c:v>
                </c:pt>
                <c:pt idx="5939">
                  <c:v>49.49111111111111</c:v>
                </c:pt>
                <c:pt idx="5940">
                  <c:v>49.499444444444443</c:v>
                </c:pt>
                <c:pt idx="5941">
                  <c:v>49.507777777777775</c:v>
                </c:pt>
                <c:pt idx="5942">
                  <c:v>49.516111111111108</c:v>
                </c:pt>
                <c:pt idx="5943">
                  <c:v>49.524444444444448</c:v>
                </c:pt>
                <c:pt idx="5944">
                  <c:v>49.532777777777781</c:v>
                </c:pt>
                <c:pt idx="5945">
                  <c:v>49.541111111111114</c:v>
                </c:pt>
                <c:pt idx="5946">
                  <c:v>49.549444444444447</c:v>
                </c:pt>
                <c:pt idx="5947">
                  <c:v>49.55777777777778</c:v>
                </c:pt>
                <c:pt idx="5948">
                  <c:v>49.566111111111113</c:v>
                </c:pt>
                <c:pt idx="5949">
                  <c:v>49.574444444444445</c:v>
                </c:pt>
                <c:pt idx="5950">
                  <c:v>49.582777777777778</c:v>
                </c:pt>
                <c:pt idx="5951">
                  <c:v>49.591111111111111</c:v>
                </c:pt>
                <c:pt idx="5952">
                  <c:v>49.599444444444444</c:v>
                </c:pt>
                <c:pt idx="5953">
                  <c:v>49.607777777777777</c:v>
                </c:pt>
                <c:pt idx="5954">
                  <c:v>49.61611111111111</c:v>
                </c:pt>
                <c:pt idx="5955">
                  <c:v>49.624444444444443</c:v>
                </c:pt>
                <c:pt idx="5956">
                  <c:v>49.632777777777775</c:v>
                </c:pt>
                <c:pt idx="5957">
                  <c:v>49.641111111111108</c:v>
                </c:pt>
                <c:pt idx="5958">
                  <c:v>49.649444444444448</c:v>
                </c:pt>
                <c:pt idx="5959">
                  <c:v>49.657777777777781</c:v>
                </c:pt>
                <c:pt idx="5960">
                  <c:v>49.666111111111114</c:v>
                </c:pt>
                <c:pt idx="5961">
                  <c:v>49.674444444444447</c:v>
                </c:pt>
                <c:pt idx="5962">
                  <c:v>49.68277777777778</c:v>
                </c:pt>
                <c:pt idx="5963">
                  <c:v>49.691111111111113</c:v>
                </c:pt>
                <c:pt idx="5964">
                  <c:v>49.699444444444445</c:v>
                </c:pt>
                <c:pt idx="5965">
                  <c:v>49.707777777777778</c:v>
                </c:pt>
                <c:pt idx="5966">
                  <c:v>49.716111111111111</c:v>
                </c:pt>
                <c:pt idx="5967">
                  <c:v>49.724444444444444</c:v>
                </c:pt>
                <c:pt idx="5968">
                  <c:v>49.732777777777777</c:v>
                </c:pt>
                <c:pt idx="5969">
                  <c:v>49.74111111111111</c:v>
                </c:pt>
                <c:pt idx="5970">
                  <c:v>49.749444444444443</c:v>
                </c:pt>
                <c:pt idx="5971">
                  <c:v>49.757777777777775</c:v>
                </c:pt>
                <c:pt idx="5972">
                  <c:v>49.766111111111108</c:v>
                </c:pt>
                <c:pt idx="5973">
                  <c:v>49.774444444444448</c:v>
                </c:pt>
                <c:pt idx="5974">
                  <c:v>49.782777777777781</c:v>
                </c:pt>
                <c:pt idx="5975">
                  <c:v>49.791111111111114</c:v>
                </c:pt>
                <c:pt idx="5976">
                  <c:v>49.799444444444447</c:v>
                </c:pt>
                <c:pt idx="5977">
                  <c:v>49.80777777777778</c:v>
                </c:pt>
                <c:pt idx="5978">
                  <c:v>49.816111111111113</c:v>
                </c:pt>
                <c:pt idx="5979">
                  <c:v>49.824444444444445</c:v>
                </c:pt>
                <c:pt idx="5980">
                  <c:v>49.832777777777778</c:v>
                </c:pt>
                <c:pt idx="5981">
                  <c:v>49.841111111111111</c:v>
                </c:pt>
                <c:pt idx="5982">
                  <c:v>49.849444444444444</c:v>
                </c:pt>
                <c:pt idx="5983">
                  <c:v>49.857777777777777</c:v>
                </c:pt>
                <c:pt idx="5984">
                  <c:v>49.86611111111111</c:v>
                </c:pt>
                <c:pt idx="5985">
                  <c:v>49.874444444444443</c:v>
                </c:pt>
                <c:pt idx="5986">
                  <c:v>49.882777777777775</c:v>
                </c:pt>
                <c:pt idx="5987">
                  <c:v>49.891111111111108</c:v>
                </c:pt>
                <c:pt idx="5988">
                  <c:v>49.899444444444448</c:v>
                </c:pt>
                <c:pt idx="5989">
                  <c:v>49.907777777777781</c:v>
                </c:pt>
                <c:pt idx="5990">
                  <c:v>49.916111111111114</c:v>
                </c:pt>
                <c:pt idx="5991">
                  <c:v>49.924444444444447</c:v>
                </c:pt>
                <c:pt idx="5992">
                  <c:v>49.93277777777778</c:v>
                </c:pt>
                <c:pt idx="5993">
                  <c:v>49.941111111111113</c:v>
                </c:pt>
                <c:pt idx="5994">
                  <c:v>49.949444444444445</c:v>
                </c:pt>
                <c:pt idx="5995">
                  <c:v>49.957777777777778</c:v>
                </c:pt>
                <c:pt idx="5996">
                  <c:v>49.966111111111111</c:v>
                </c:pt>
                <c:pt idx="5997">
                  <c:v>49.974444444444444</c:v>
                </c:pt>
                <c:pt idx="5998">
                  <c:v>49.982777777777777</c:v>
                </c:pt>
                <c:pt idx="5999">
                  <c:v>49.99111111111111</c:v>
                </c:pt>
                <c:pt idx="6000">
                  <c:v>49.999444444444443</c:v>
                </c:pt>
                <c:pt idx="6001">
                  <c:v>50.007777777777775</c:v>
                </c:pt>
                <c:pt idx="6002">
                  <c:v>50.016111111111108</c:v>
                </c:pt>
                <c:pt idx="6003">
                  <c:v>50.024444444444448</c:v>
                </c:pt>
                <c:pt idx="6004">
                  <c:v>50.032777777777781</c:v>
                </c:pt>
                <c:pt idx="6005">
                  <c:v>50.041111111111114</c:v>
                </c:pt>
                <c:pt idx="6006">
                  <c:v>50.049444444444447</c:v>
                </c:pt>
                <c:pt idx="6007">
                  <c:v>50.05777777777778</c:v>
                </c:pt>
                <c:pt idx="6008">
                  <c:v>50.066111111111113</c:v>
                </c:pt>
                <c:pt idx="6009">
                  <c:v>50.074444444444445</c:v>
                </c:pt>
                <c:pt idx="6010">
                  <c:v>50.082777777777778</c:v>
                </c:pt>
                <c:pt idx="6011">
                  <c:v>50.091111111111111</c:v>
                </c:pt>
                <c:pt idx="6012">
                  <c:v>50.099444444444444</c:v>
                </c:pt>
                <c:pt idx="6013">
                  <c:v>50.107777777777777</c:v>
                </c:pt>
                <c:pt idx="6014">
                  <c:v>50.11611111111111</c:v>
                </c:pt>
                <c:pt idx="6015">
                  <c:v>50.124444444444443</c:v>
                </c:pt>
                <c:pt idx="6016">
                  <c:v>50.132777777777775</c:v>
                </c:pt>
                <c:pt idx="6017">
                  <c:v>50.141111111111108</c:v>
                </c:pt>
                <c:pt idx="6018">
                  <c:v>50.149444444444448</c:v>
                </c:pt>
                <c:pt idx="6019">
                  <c:v>50.157777777777781</c:v>
                </c:pt>
                <c:pt idx="6020">
                  <c:v>50.166111111111114</c:v>
                </c:pt>
                <c:pt idx="6021">
                  <c:v>50.174444444444447</c:v>
                </c:pt>
                <c:pt idx="6022">
                  <c:v>50.18277777777778</c:v>
                </c:pt>
                <c:pt idx="6023">
                  <c:v>50.191111111111113</c:v>
                </c:pt>
                <c:pt idx="6024">
                  <c:v>50.199444444444445</c:v>
                </c:pt>
                <c:pt idx="6025">
                  <c:v>50.207777777777778</c:v>
                </c:pt>
                <c:pt idx="6026">
                  <c:v>50.216111111111111</c:v>
                </c:pt>
                <c:pt idx="6027">
                  <c:v>50.224444444444444</c:v>
                </c:pt>
                <c:pt idx="6028">
                  <c:v>50.232777777777777</c:v>
                </c:pt>
                <c:pt idx="6029">
                  <c:v>50.24111111111111</c:v>
                </c:pt>
                <c:pt idx="6030">
                  <c:v>50.249444444444443</c:v>
                </c:pt>
                <c:pt idx="6031">
                  <c:v>50.257777777777775</c:v>
                </c:pt>
                <c:pt idx="6032">
                  <c:v>50.266111111111108</c:v>
                </c:pt>
                <c:pt idx="6033">
                  <c:v>50.274444444444448</c:v>
                </c:pt>
                <c:pt idx="6034">
                  <c:v>50.282777777777781</c:v>
                </c:pt>
                <c:pt idx="6035">
                  <c:v>50.291111111111114</c:v>
                </c:pt>
                <c:pt idx="6036">
                  <c:v>50.299444444444447</c:v>
                </c:pt>
                <c:pt idx="6037">
                  <c:v>50.30777777777778</c:v>
                </c:pt>
                <c:pt idx="6038">
                  <c:v>50.316111111111113</c:v>
                </c:pt>
                <c:pt idx="6039">
                  <c:v>50.324444444444445</c:v>
                </c:pt>
                <c:pt idx="6040">
                  <c:v>50.332777777777778</c:v>
                </c:pt>
                <c:pt idx="6041">
                  <c:v>50.341111111111111</c:v>
                </c:pt>
                <c:pt idx="6042">
                  <c:v>50.349444444444444</c:v>
                </c:pt>
                <c:pt idx="6043">
                  <c:v>50.357777777777777</c:v>
                </c:pt>
                <c:pt idx="6044">
                  <c:v>50.36611111111111</c:v>
                </c:pt>
                <c:pt idx="6045">
                  <c:v>50.374444444444443</c:v>
                </c:pt>
                <c:pt idx="6046">
                  <c:v>50.382777777777775</c:v>
                </c:pt>
                <c:pt idx="6047">
                  <c:v>50.391111111111108</c:v>
                </c:pt>
                <c:pt idx="6048">
                  <c:v>50.399444444444448</c:v>
                </c:pt>
                <c:pt idx="6049">
                  <c:v>50.407777777777781</c:v>
                </c:pt>
                <c:pt idx="6050">
                  <c:v>50.416111111111114</c:v>
                </c:pt>
                <c:pt idx="6051">
                  <c:v>50.424444444444447</c:v>
                </c:pt>
                <c:pt idx="6052">
                  <c:v>50.43277777777778</c:v>
                </c:pt>
                <c:pt idx="6053">
                  <c:v>50.441111111111113</c:v>
                </c:pt>
                <c:pt idx="6054">
                  <c:v>50.449444444444445</c:v>
                </c:pt>
                <c:pt idx="6055">
                  <c:v>50.457777777777778</c:v>
                </c:pt>
                <c:pt idx="6056">
                  <c:v>50.466111111111111</c:v>
                </c:pt>
                <c:pt idx="6057">
                  <c:v>50.474444444444444</c:v>
                </c:pt>
                <c:pt idx="6058">
                  <c:v>50.482777777777777</c:v>
                </c:pt>
                <c:pt idx="6059">
                  <c:v>50.49111111111111</c:v>
                </c:pt>
                <c:pt idx="6060">
                  <c:v>50.499444444444443</c:v>
                </c:pt>
                <c:pt idx="6061">
                  <c:v>50.507777777777775</c:v>
                </c:pt>
                <c:pt idx="6062">
                  <c:v>50.516111111111108</c:v>
                </c:pt>
                <c:pt idx="6063">
                  <c:v>50.524444444444448</c:v>
                </c:pt>
                <c:pt idx="6064">
                  <c:v>50.532777777777781</c:v>
                </c:pt>
                <c:pt idx="6065">
                  <c:v>50.541111111111114</c:v>
                </c:pt>
                <c:pt idx="6066">
                  <c:v>50.549444444444447</c:v>
                </c:pt>
                <c:pt idx="6067">
                  <c:v>50.55777777777778</c:v>
                </c:pt>
                <c:pt idx="6068">
                  <c:v>50.566111111111113</c:v>
                </c:pt>
                <c:pt idx="6069">
                  <c:v>50.574444444444445</c:v>
                </c:pt>
                <c:pt idx="6070">
                  <c:v>50.582777777777778</c:v>
                </c:pt>
                <c:pt idx="6071">
                  <c:v>50.591111111111111</c:v>
                </c:pt>
                <c:pt idx="6072">
                  <c:v>50.599444444444444</c:v>
                </c:pt>
                <c:pt idx="6073">
                  <c:v>50.607777777777777</c:v>
                </c:pt>
                <c:pt idx="6074">
                  <c:v>50.61611111111111</c:v>
                </c:pt>
                <c:pt idx="6075">
                  <c:v>50.624444444444443</c:v>
                </c:pt>
                <c:pt idx="6076">
                  <c:v>50.632777777777775</c:v>
                </c:pt>
                <c:pt idx="6077">
                  <c:v>50.641111111111108</c:v>
                </c:pt>
                <c:pt idx="6078">
                  <c:v>50.649444444444448</c:v>
                </c:pt>
                <c:pt idx="6079">
                  <c:v>50.657777777777781</c:v>
                </c:pt>
                <c:pt idx="6080">
                  <c:v>50.666111111111114</c:v>
                </c:pt>
                <c:pt idx="6081">
                  <c:v>50.674444444444447</c:v>
                </c:pt>
                <c:pt idx="6082">
                  <c:v>50.68277777777778</c:v>
                </c:pt>
                <c:pt idx="6083">
                  <c:v>50.691111111111113</c:v>
                </c:pt>
                <c:pt idx="6084">
                  <c:v>50.699444444444445</c:v>
                </c:pt>
                <c:pt idx="6085">
                  <c:v>50.707777777777778</c:v>
                </c:pt>
                <c:pt idx="6086">
                  <c:v>50.716111111111111</c:v>
                </c:pt>
                <c:pt idx="6087">
                  <c:v>50.724444444444444</c:v>
                </c:pt>
                <c:pt idx="6088">
                  <c:v>50.732777777777777</c:v>
                </c:pt>
                <c:pt idx="6089">
                  <c:v>50.74111111111111</c:v>
                </c:pt>
                <c:pt idx="6090">
                  <c:v>50.749444444444443</c:v>
                </c:pt>
                <c:pt idx="6091">
                  <c:v>50.757777777777775</c:v>
                </c:pt>
                <c:pt idx="6092">
                  <c:v>50.766111111111108</c:v>
                </c:pt>
                <c:pt idx="6093">
                  <c:v>50.774444444444448</c:v>
                </c:pt>
                <c:pt idx="6094">
                  <c:v>50.782777777777781</c:v>
                </c:pt>
                <c:pt idx="6095">
                  <c:v>50.791111111111114</c:v>
                </c:pt>
                <c:pt idx="6096">
                  <c:v>50.799444444444447</c:v>
                </c:pt>
                <c:pt idx="6097">
                  <c:v>50.80777777777778</c:v>
                </c:pt>
                <c:pt idx="6098">
                  <c:v>50.816111111111113</c:v>
                </c:pt>
                <c:pt idx="6099">
                  <c:v>50.824444444444445</c:v>
                </c:pt>
                <c:pt idx="6100">
                  <c:v>50.832777777777778</c:v>
                </c:pt>
                <c:pt idx="6101">
                  <c:v>50.841111111111111</c:v>
                </c:pt>
                <c:pt idx="6102">
                  <c:v>50.849444444444444</c:v>
                </c:pt>
                <c:pt idx="6103">
                  <c:v>50.857777777777777</c:v>
                </c:pt>
                <c:pt idx="6104">
                  <c:v>50.86611111111111</c:v>
                </c:pt>
                <c:pt idx="6105">
                  <c:v>50.874444444444443</c:v>
                </c:pt>
                <c:pt idx="6106">
                  <c:v>50.882777777777775</c:v>
                </c:pt>
                <c:pt idx="6107">
                  <c:v>50.891111111111108</c:v>
                </c:pt>
                <c:pt idx="6108">
                  <c:v>50.899444444444448</c:v>
                </c:pt>
                <c:pt idx="6109">
                  <c:v>50.907777777777781</c:v>
                </c:pt>
                <c:pt idx="6110">
                  <c:v>50.916111111111114</c:v>
                </c:pt>
                <c:pt idx="6111">
                  <c:v>50.924444444444447</c:v>
                </c:pt>
                <c:pt idx="6112">
                  <c:v>50.93277777777778</c:v>
                </c:pt>
                <c:pt idx="6113">
                  <c:v>50.941111111111113</c:v>
                </c:pt>
                <c:pt idx="6114">
                  <c:v>50.949444444444445</c:v>
                </c:pt>
                <c:pt idx="6115">
                  <c:v>50.957777777777778</c:v>
                </c:pt>
                <c:pt idx="6116">
                  <c:v>50.966111111111111</c:v>
                </c:pt>
                <c:pt idx="6117">
                  <c:v>50.974444444444444</c:v>
                </c:pt>
                <c:pt idx="6118">
                  <c:v>50.982777777777777</c:v>
                </c:pt>
                <c:pt idx="6119">
                  <c:v>50.99111111111111</c:v>
                </c:pt>
                <c:pt idx="6120">
                  <c:v>50.999444444444443</c:v>
                </c:pt>
                <c:pt idx="6121">
                  <c:v>51.007777777777775</c:v>
                </c:pt>
                <c:pt idx="6122">
                  <c:v>51.016111111111108</c:v>
                </c:pt>
                <c:pt idx="6123">
                  <c:v>51.024444444444448</c:v>
                </c:pt>
                <c:pt idx="6124">
                  <c:v>51.032777777777781</c:v>
                </c:pt>
                <c:pt idx="6125">
                  <c:v>51.041111111111114</c:v>
                </c:pt>
                <c:pt idx="6126">
                  <c:v>51.049444444444447</c:v>
                </c:pt>
                <c:pt idx="6127">
                  <c:v>51.05777777777778</c:v>
                </c:pt>
                <c:pt idx="6128">
                  <c:v>51.066111111111113</c:v>
                </c:pt>
                <c:pt idx="6129">
                  <c:v>51.074444444444445</c:v>
                </c:pt>
                <c:pt idx="6130">
                  <c:v>51.082777777777778</c:v>
                </c:pt>
                <c:pt idx="6131">
                  <c:v>51.091111111111111</c:v>
                </c:pt>
                <c:pt idx="6132">
                  <c:v>51.099444444444444</c:v>
                </c:pt>
                <c:pt idx="6133">
                  <c:v>51.107777777777777</c:v>
                </c:pt>
                <c:pt idx="6134">
                  <c:v>51.11611111111111</c:v>
                </c:pt>
                <c:pt idx="6135">
                  <c:v>51.124444444444443</c:v>
                </c:pt>
                <c:pt idx="6136">
                  <c:v>51.132777777777775</c:v>
                </c:pt>
                <c:pt idx="6137">
                  <c:v>51.141111111111108</c:v>
                </c:pt>
                <c:pt idx="6138">
                  <c:v>51.149444444444448</c:v>
                </c:pt>
                <c:pt idx="6139">
                  <c:v>51.157777777777781</c:v>
                </c:pt>
                <c:pt idx="6140">
                  <c:v>51.166111111111114</c:v>
                </c:pt>
                <c:pt idx="6141">
                  <c:v>51.174444444444447</c:v>
                </c:pt>
                <c:pt idx="6142">
                  <c:v>51.18277777777778</c:v>
                </c:pt>
                <c:pt idx="6143">
                  <c:v>51.191111111111113</c:v>
                </c:pt>
                <c:pt idx="6144">
                  <c:v>51.199444444444445</c:v>
                </c:pt>
                <c:pt idx="6145">
                  <c:v>51.207777777777778</c:v>
                </c:pt>
                <c:pt idx="6146">
                  <c:v>51.216111111111111</c:v>
                </c:pt>
                <c:pt idx="6147">
                  <c:v>51.224444444444444</c:v>
                </c:pt>
                <c:pt idx="6148">
                  <c:v>51.232777777777777</c:v>
                </c:pt>
                <c:pt idx="6149">
                  <c:v>51.24111111111111</c:v>
                </c:pt>
                <c:pt idx="6150">
                  <c:v>51.249444444444443</c:v>
                </c:pt>
                <c:pt idx="6151">
                  <c:v>51.257777777777775</c:v>
                </c:pt>
                <c:pt idx="6152">
                  <c:v>51.266111111111108</c:v>
                </c:pt>
                <c:pt idx="6153">
                  <c:v>51.274444444444448</c:v>
                </c:pt>
                <c:pt idx="6154">
                  <c:v>51.282777777777781</c:v>
                </c:pt>
                <c:pt idx="6155">
                  <c:v>51.291111111111114</c:v>
                </c:pt>
                <c:pt idx="6156">
                  <c:v>51.299444444444447</c:v>
                </c:pt>
                <c:pt idx="6157">
                  <c:v>51.30777777777778</c:v>
                </c:pt>
                <c:pt idx="6158">
                  <c:v>51.316111111111113</c:v>
                </c:pt>
                <c:pt idx="6159">
                  <c:v>51.324444444444445</c:v>
                </c:pt>
                <c:pt idx="6160">
                  <c:v>51.332777777777778</c:v>
                </c:pt>
                <c:pt idx="6161">
                  <c:v>51.341111111111111</c:v>
                </c:pt>
                <c:pt idx="6162">
                  <c:v>51.349444444444444</c:v>
                </c:pt>
                <c:pt idx="6163">
                  <c:v>51.357777777777777</c:v>
                </c:pt>
                <c:pt idx="6164">
                  <c:v>51.36611111111111</c:v>
                </c:pt>
                <c:pt idx="6165">
                  <c:v>51.374444444444443</c:v>
                </c:pt>
                <c:pt idx="6166">
                  <c:v>51.382777777777775</c:v>
                </c:pt>
                <c:pt idx="6167">
                  <c:v>51.391111111111108</c:v>
                </c:pt>
                <c:pt idx="6168">
                  <c:v>51.399444444444448</c:v>
                </c:pt>
                <c:pt idx="6169">
                  <c:v>51.407777777777781</c:v>
                </c:pt>
                <c:pt idx="6170">
                  <c:v>51.416111111111114</c:v>
                </c:pt>
                <c:pt idx="6171">
                  <c:v>51.424444444444447</c:v>
                </c:pt>
                <c:pt idx="6172">
                  <c:v>51.43277777777778</c:v>
                </c:pt>
                <c:pt idx="6173">
                  <c:v>51.441111111111113</c:v>
                </c:pt>
                <c:pt idx="6174">
                  <c:v>51.449444444444445</c:v>
                </c:pt>
                <c:pt idx="6175">
                  <c:v>51.457777777777778</c:v>
                </c:pt>
                <c:pt idx="6176">
                  <c:v>51.466111111111111</c:v>
                </c:pt>
                <c:pt idx="6177">
                  <c:v>51.474444444444444</c:v>
                </c:pt>
                <c:pt idx="6178">
                  <c:v>51.482777777777777</c:v>
                </c:pt>
                <c:pt idx="6179">
                  <c:v>51.49111111111111</c:v>
                </c:pt>
                <c:pt idx="6180">
                  <c:v>51.499444444444443</c:v>
                </c:pt>
                <c:pt idx="6181">
                  <c:v>51.507777777777775</c:v>
                </c:pt>
                <c:pt idx="6182">
                  <c:v>51.516111111111108</c:v>
                </c:pt>
                <c:pt idx="6183">
                  <c:v>51.524444444444448</c:v>
                </c:pt>
                <c:pt idx="6184">
                  <c:v>51.532777777777781</c:v>
                </c:pt>
                <c:pt idx="6185">
                  <c:v>51.541111111111114</c:v>
                </c:pt>
                <c:pt idx="6186">
                  <c:v>51.549444444444447</c:v>
                </c:pt>
                <c:pt idx="6187">
                  <c:v>51.55777777777778</c:v>
                </c:pt>
                <c:pt idx="6188">
                  <c:v>51.566111111111113</c:v>
                </c:pt>
                <c:pt idx="6189">
                  <c:v>51.574444444444445</c:v>
                </c:pt>
                <c:pt idx="6190">
                  <c:v>51.582777777777778</c:v>
                </c:pt>
                <c:pt idx="6191">
                  <c:v>51.591111111111111</c:v>
                </c:pt>
                <c:pt idx="6192">
                  <c:v>51.599444444444444</c:v>
                </c:pt>
                <c:pt idx="6193">
                  <c:v>51.607777777777777</c:v>
                </c:pt>
                <c:pt idx="6194">
                  <c:v>51.61611111111111</c:v>
                </c:pt>
                <c:pt idx="6195">
                  <c:v>51.624444444444443</c:v>
                </c:pt>
                <c:pt idx="6196">
                  <c:v>51.632777777777775</c:v>
                </c:pt>
                <c:pt idx="6197">
                  <c:v>51.641111111111108</c:v>
                </c:pt>
                <c:pt idx="6198">
                  <c:v>51.649444444444448</c:v>
                </c:pt>
                <c:pt idx="6199">
                  <c:v>51.657777777777781</c:v>
                </c:pt>
                <c:pt idx="6200">
                  <c:v>51.666111111111114</c:v>
                </c:pt>
                <c:pt idx="6201">
                  <c:v>51.674444444444447</c:v>
                </c:pt>
                <c:pt idx="6202">
                  <c:v>51.68277777777778</c:v>
                </c:pt>
                <c:pt idx="6203">
                  <c:v>51.691111111111113</c:v>
                </c:pt>
                <c:pt idx="6204">
                  <c:v>51.699444444444445</c:v>
                </c:pt>
                <c:pt idx="6205">
                  <c:v>51.707777777777778</c:v>
                </c:pt>
                <c:pt idx="6206">
                  <c:v>51.716111111111111</c:v>
                </c:pt>
                <c:pt idx="6207">
                  <c:v>51.724444444444444</c:v>
                </c:pt>
                <c:pt idx="6208">
                  <c:v>51.732777777777777</c:v>
                </c:pt>
                <c:pt idx="6209">
                  <c:v>51.74111111111111</c:v>
                </c:pt>
                <c:pt idx="6210">
                  <c:v>51.749444444444443</c:v>
                </c:pt>
                <c:pt idx="6211">
                  <c:v>51.757777777777775</c:v>
                </c:pt>
                <c:pt idx="6212">
                  <c:v>51.766111111111108</c:v>
                </c:pt>
                <c:pt idx="6213">
                  <c:v>51.774444444444448</c:v>
                </c:pt>
                <c:pt idx="6214">
                  <c:v>51.782777777777781</c:v>
                </c:pt>
                <c:pt idx="6215">
                  <c:v>51.791111111111114</c:v>
                </c:pt>
                <c:pt idx="6216">
                  <c:v>51.799444444444447</c:v>
                </c:pt>
                <c:pt idx="6217">
                  <c:v>51.80777777777778</c:v>
                </c:pt>
                <c:pt idx="6218">
                  <c:v>51.816111111111113</c:v>
                </c:pt>
                <c:pt idx="6219">
                  <c:v>51.824444444444445</c:v>
                </c:pt>
                <c:pt idx="6220">
                  <c:v>51.832777777777778</c:v>
                </c:pt>
                <c:pt idx="6221">
                  <c:v>51.841111111111111</c:v>
                </c:pt>
                <c:pt idx="6222">
                  <c:v>51.849444444444444</c:v>
                </c:pt>
                <c:pt idx="6223">
                  <c:v>51.857777777777777</c:v>
                </c:pt>
                <c:pt idx="6224">
                  <c:v>51.86611111111111</c:v>
                </c:pt>
                <c:pt idx="6225">
                  <c:v>51.874444444444443</c:v>
                </c:pt>
                <c:pt idx="6226">
                  <c:v>51.882777777777775</c:v>
                </c:pt>
                <c:pt idx="6227">
                  <c:v>51.891111111111108</c:v>
                </c:pt>
                <c:pt idx="6228">
                  <c:v>51.899444444444448</c:v>
                </c:pt>
                <c:pt idx="6229">
                  <c:v>51.907777777777781</c:v>
                </c:pt>
                <c:pt idx="6230">
                  <c:v>51.916111111111114</c:v>
                </c:pt>
                <c:pt idx="6231">
                  <c:v>51.924444444444447</c:v>
                </c:pt>
                <c:pt idx="6232">
                  <c:v>51.93277777777778</c:v>
                </c:pt>
                <c:pt idx="6233">
                  <c:v>51.941111111111113</c:v>
                </c:pt>
                <c:pt idx="6234">
                  <c:v>51.949444444444445</c:v>
                </c:pt>
                <c:pt idx="6235">
                  <c:v>51.957777777777778</c:v>
                </c:pt>
                <c:pt idx="6236">
                  <c:v>51.966111111111111</c:v>
                </c:pt>
                <c:pt idx="6237">
                  <c:v>51.974444444444444</c:v>
                </c:pt>
                <c:pt idx="6238">
                  <c:v>51.982777777777777</c:v>
                </c:pt>
                <c:pt idx="6239">
                  <c:v>51.99111111111111</c:v>
                </c:pt>
                <c:pt idx="6240">
                  <c:v>51.999444444444443</c:v>
                </c:pt>
                <c:pt idx="6241">
                  <c:v>52.007777777777775</c:v>
                </c:pt>
                <c:pt idx="6242">
                  <c:v>52.016111111111108</c:v>
                </c:pt>
                <c:pt idx="6243">
                  <c:v>52.024444444444448</c:v>
                </c:pt>
                <c:pt idx="6244">
                  <c:v>52.032777777777781</c:v>
                </c:pt>
                <c:pt idx="6245">
                  <c:v>52.041111111111114</c:v>
                </c:pt>
                <c:pt idx="6246">
                  <c:v>52.049444444444447</c:v>
                </c:pt>
                <c:pt idx="6247">
                  <c:v>52.05777777777778</c:v>
                </c:pt>
                <c:pt idx="6248">
                  <c:v>52.066111111111113</c:v>
                </c:pt>
                <c:pt idx="6249">
                  <c:v>52.074444444444445</c:v>
                </c:pt>
                <c:pt idx="6250">
                  <c:v>52.082777777777778</c:v>
                </c:pt>
                <c:pt idx="6251">
                  <c:v>52.091111111111111</c:v>
                </c:pt>
                <c:pt idx="6252">
                  <c:v>52.099722222222219</c:v>
                </c:pt>
                <c:pt idx="6253">
                  <c:v>52.107777777777777</c:v>
                </c:pt>
                <c:pt idx="6254">
                  <c:v>52.11611111111111</c:v>
                </c:pt>
                <c:pt idx="6255">
                  <c:v>52.124444444444443</c:v>
                </c:pt>
                <c:pt idx="6256">
                  <c:v>52.132777777777775</c:v>
                </c:pt>
                <c:pt idx="6257">
                  <c:v>52.141111111111108</c:v>
                </c:pt>
                <c:pt idx="6258">
                  <c:v>52.149444444444448</c:v>
                </c:pt>
                <c:pt idx="6259">
                  <c:v>52.157777777777781</c:v>
                </c:pt>
                <c:pt idx="6260">
                  <c:v>52.166111111111114</c:v>
                </c:pt>
                <c:pt idx="6261">
                  <c:v>52.174722222222222</c:v>
                </c:pt>
                <c:pt idx="6262">
                  <c:v>52.18277777777778</c:v>
                </c:pt>
                <c:pt idx="6263">
                  <c:v>52.191111111111113</c:v>
                </c:pt>
                <c:pt idx="6264">
                  <c:v>52.199444444444445</c:v>
                </c:pt>
                <c:pt idx="6265">
                  <c:v>52.208055555555553</c:v>
                </c:pt>
                <c:pt idx="6266">
                  <c:v>52.216111111111111</c:v>
                </c:pt>
                <c:pt idx="6267">
                  <c:v>52.224444444444444</c:v>
                </c:pt>
                <c:pt idx="6268">
                  <c:v>52.232777777777777</c:v>
                </c:pt>
                <c:pt idx="6269">
                  <c:v>52.241388888888885</c:v>
                </c:pt>
                <c:pt idx="6270">
                  <c:v>52.249722222222218</c:v>
                </c:pt>
                <c:pt idx="6271">
                  <c:v>52.257777777777775</c:v>
                </c:pt>
                <c:pt idx="6272">
                  <c:v>52.266111111111108</c:v>
                </c:pt>
                <c:pt idx="6273">
                  <c:v>52.274722222222216</c:v>
                </c:pt>
                <c:pt idx="6274">
                  <c:v>52.283055555555549</c:v>
                </c:pt>
                <c:pt idx="6275">
                  <c:v>52.291111111111114</c:v>
                </c:pt>
                <c:pt idx="6276">
                  <c:v>52.299444444444447</c:v>
                </c:pt>
                <c:pt idx="6277">
                  <c:v>52.30777777777778</c:v>
                </c:pt>
                <c:pt idx="6278">
                  <c:v>52.316388888888888</c:v>
                </c:pt>
                <c:pt idx="6279">
                  <c:v>52.324722222222221</c:v>
                </c:pt>
                <c:pt idx="6280">
                  <c:v>52.332777777777778</c:v>
                </c:pt>
                <c:pt idx="6281">
                  <c:v>52.341111111111111</c:v>
                </c:pt>
                <c:pt idx="6282">
                  <c:v>52.349722222222219</c:v>
                </c:pt>
                <c:pt idx="6283">
                  <c:v>52.358055555555552</c:v>
                </c:pt>
                <c:pt idx="6284">
                  <c:v>52.36611111111111</c:v>
                </c:pt>
                <c:pt idx="6285">
                  <c:v>52.374444444444443</c:v>
                </c:pt>
                <c:pt idx="6286">
                  <c:v>52.383055555555551</c:v>
                </c:pt>
                <c:pt idx="6287">
                  <c:v>52.391388888888883</c:v>
                </c:pt>
                <c:pt idx="6288">
                  <c:v>52.399722222222216</c:v>
                </c:pt>
                <c:pt idx="6289">
                  <c:v>52.407777777777781</c:v>
                </c:pt>
                <c:pt idx="6290">
                  <c:v>52.416388888888882</c:v>
                </c:pt>
                <c:pt idx="6291">
                  <c:v>52.424722222222222</c:v>
                </c:pt>
                <c:pt idx="6292">
                  <c:v>52.433055555555555</c:v>
                </c:pt>
                <c:pt idx="6293">
                  <c:v>52.441111111111113</c:v>
                </c:pt>
                <c:pt idx="6294">
                  <c:v>52.449444444444445</c:v>
                </c:pt>
                <c:pt idx="6295">
                  <c:v>52.458055555555553</c:v>
                </c:pt>
                <c:pt idx="6296">
                  <c:v>52.466388888888886</c:v>
                </c:pt>
                <c:pt idx="6297">
                  <c:v>52.474722222222219</c:v>
                </c:pt>
                <c:pt idx="6298">
                  <c:v>52.482777777777777</c:v>
                </c:pt>
                <c:pt idx="6299">
                  <c:v>52.491388888888885</c:v>
                </c:pt>
                <c:pt idx="6300">
                  <c:v>52.499722222222218</c:v>
                </c:pt>
                <c:pt idx="6301">
                  <c:v>52.508055555555551</c:v>
                </c:pt>
                <c:pt idx="6302">
                  <c:v>52.516111111111108</c:v>
                </c:pt>
                <c:pt idx="6303">
                  <c:v>52.524722222222216</c:v>
                </c:pt>
                <c:pt idx="6304">
                  <c:v>52.533055555555549</c:v>
                </c:pt>
                <c:pt idx="6305">
                  <c:v>52.541388888888882</c:v>
                </c:pt>
                <c:pt idx="6306">
                  <c:v>52.549722222222222</c:v>
                </c:pt>
                <c:pt idx="6307">
                  <c:v>52.558055555555555</c:v>
                </c:pt>
                <c:pt idx="6308">
                  <c:v>52.566388888888888</c:v>
                </c:pt>
                <c:pt idx="6309">
                  <c:v>52.574722222222221</c:v>
                </c:pt>
                <c:pt idx="6310">
                  <c:v>52.583055555555553</c:v>
                </c:pt>
                <c:pt idx="6311">
                  <c:v>52.591388888888886</c:v>
                </c:pt>
                <c:pt idx="6312">
                  <c:v>52.599722222222219</c:v>
                </c:pt>
                <c:pt idx="6313">
                  <c:v>52.608055555555552</c:v>
                </c:pt>
                <c:pt idx="6314">
                  <c:v>52.616388888888885</c:v>
                </c:pt>
                <c:pt idx="6315">
                  <c:v>52.624722222222218</c:v>
                </c:pt>
                <c:pt idx="6316">
                  <c:v>52.633055555555551</c:v>
                </c:pt>
                <c:pt idx="6317">
                  <c:v>52.641388888888883</c:v>
                </c:pt>
                <c:pt idx="6318">
                  <c:v>52.649722222222216</c:v>
                </c:pt>
                <c:pt idx="6319">
                  <c:v>52.658055555555549</c:v>
                </c:pt>
                <c:pt idx="6320">
                  <c:v>52.666388888888882</c:v>
                </c:pt>
                <c:pt idx="6321">
                  <c:v>52.674722222222222</c:v>
                </c:pt>
                <c:pt idx="6322">
                  <c:v>52.683055555555555</c:v>
                </c:pt>
                <c:pt idx="6323">
                  <c:v>52.691388888888888</c:v>
                </c:pt>
                <c:pt idx="6324">
                  <c:v>52.699722222222221</c:v>
                </c:pt>
                <c:pt idx="6325">
                  <c:v>52.708055555555553</c:v>
                </c:pt>
                <c:pt idx="6326">
                  <c:v>52.716388888888886</c:v>
                </c:pt>
                <c:pt idx="6327">
                  <c:v>52.724722222222219</c:v>
                </c:pt>
                <c:pt idx="6328">
                  <c:v>52.733055555555552</c:v>
                </c:pt>
                <c:pt idx="6329">
                  <c:v>52.741388888888885</c:v>
                </c:pt>
                <c:pt idx="6330">
                  <c:v>52.749722222222218</c:v>
                </c:pt>
                <c:pt idx="6331">
                  <c:v>52.758055555555551</c:v>
                </c:pt>
                <c:pt idx="6332">
                  <c:v>52.766388888888883</c:v>
                </c:pt>
                <c:pt idx="6333">
                  <c:v>52.774722222222216</c:v>
                </c:pt>
                <c:pt idx="6334">
                  <c:v>52.783055555555549</c:v>
                </c:pt>
                <c:pt idx="6335">
                  <c:v>52.791388888888882</c:v>
                </c:pt>
                <c:pt idx="6336">
                  <c:v>52.799722222222222</c:v>
                </c:pt>
                <c:pt idx="6337">
                  <c:v>52.808055555555555</c:v>
                </c:pt>
                <c:pt idx="6338">
                  <c:v>52.816388888888888</c:v>
                </c:pt>
                <c:pt idx="6339">
                  <c:v>52.824722222222221</c:v>
                </c:pt>
                <c:pt idx="6340">
                  <c:v>52.833055555555553</c:v>
                </c:pt>
                <c:pt idx="6341">
                  <c:v>52.841388888888886</c:v>
                </c:pt>
                <c:pt idx="6342">
                  <c:v>52.849722222222219</c:v>
                </c:pt>
                <c:pt idx="6343">
                  <c:v>52.858055555555552</c:v>
                </c:pt>
                <c:pt idx="6344">
                  <c:v>52.866388888888885</c:v>
                </c:pt>
                <c:pt idx="6345">
                  <c:v>52.874722222222218</c:v>
                </c:pt>
                <c:pt idx="6346">
                  <c:v>52.883055555555551</c:v>
                </c:pt>
                <c:pt idx="6347">
                  <c:v>52.891388888888883</c:v>
                </c:pt>
                <c:pt idx="6348">
                  <c:v>52.899722222222216</c:v>
                </c:pt>
                <c:pt idx="6349">
                  <c:v>52.908055555555549</c:v>
                </c:pt>
                <c:pt idx="6350">
                  <c:v>52.916388888888882</c:v>
                </c:pt>
                <c:pt idx="6351">
                  <c:v>52.924722222222222</c:v>
                </c:pt>
                <c:pt idx="6352">
                  <c:v>52.933055555555555</c:v>
                </c:pt>
                <c:pt idx="6353">
                  <c:v>52.941388888888888</c:v>
                </c:pt>
                <c:pt idx="6354">
                  <c:v>52.949722222222221</c:v>
                </c:pt>
                <c:pt idx="6355">
                  <c:v>52.958055555555553</c:v>
                </c:pt>
                <c:pt idx="6356">
                  <c:v>52.966388888888886</c:v>
                </c:pt>
                <c:pt idx="6357">
                  <c:v>52.974722222222219</c:v>
                </c:pt>
                <c:pt idx="6358">
                  <c:v>52.983055555555552</c:v>
                </c:pt>
                <c:pt idx="6359">
                  <c:v>52.991388888888885</c:v>
                </c:pt>
                <c:pt idx="6360">
                  <c:v>52.999722222222218</c:v>
                </c:pt>
                <c:pt idx="6361">
                  <c:v>53.008055555555551</c:v>
                </c:pt>
                <c:pt idx="6362">
                  <c:v>53.016388888888883</c:v>
                </c:pt>
                <c:pt idx="6363">
                  <c:v>53.024722222222216</c:v>
                </c:pt>
                <c:pt idx="6364">
                  <c:v>53.033055555555549</c:v>
                </c:pt>
                <c:pt idx="6365">
                  <c:v>53.041388888888882</c:v>
                </c:pt>
                <c:pt idx="6366">
                  <c:v>53.049722222222222</c:v>
                </c:pt>
                <c:pt idx="6367">
                  <c:v>53.058055555555555</c:v>
                </c:pt>
                <c:pt idx="6368">
                  <c:v>53.066388888888888</c:v>
                </c:pt>
                <c:pt idx="6369">
                  <c:v>53.074722222222221</c:v>
                </c:pt>
                <c:pt idx="6370">
                  <c:v>53.083055555555553</c:v>
                </c:pt>
                <c:pt idx="6371">
                  <c:v>53.091388888888886</c:v>
                </c:pt>
                <c:pt idx="6372">
                  <c:v>53.099722222222219</c:v>
                </c:pt>
                <c:pt idx="6373">
                  <c:v>53.108055555555552</c:v>
                </c:pt>
                <c:pt idx="6374">
                  <c:v>53.116388888888885</c:v>
                </c:pt>
                <c:pt idx="6375">
                  <c:v>53.124722222222218</c:v>
                </c:pt>
                <c:pt idx="6376">
                  <c:v>53.133055555555551</c:v>
                </c:pt>
                <c:pt idx="6377">
                  <c:v>53.141388888888883</c:v>
                </c:pt>
                <c:pt idx="6378">
                  <c:v>53.149722222222216</c:v>
                </c:pt>
                <c:pt idx="6379">
                  <c:v>53.158055555555549</c:v>
                </c:pt>
                <c:pt idx="6380">
                  <c:v>53.166388888888882</c:v>
                </c:pt>
                <c:pt idx="6381">
                  <c:v>53.174722222222222</c:v>
                </c:pt>
                <c:pt idx="6382">
                  <c:v>53.183055555555555</c:v>
                </c:pt>
                <c:pt idx="6383">
                  <c:v>53.191388888888888</c:v>
                </c:pt>
                <c:pt idx="6384">
                  <c:v>53.199722222222221</c:v>
                </c:pt>
                <c:pt idx="6385">
                  <c:v>53.208055555555553</c:v>
                </c:pt>
                <c:pt idx="6386">
                  <c:v>53.216388888888886</c:v>
                </c:pt>
                <c:pt idx="6387">
                  <c:v>53.224722222222219</c:v>
                </c:pt>
                <c:pt idx="6388">
                  <c:v>53.233055555555552</c:v>
                </c:pt>
                <c:pt idx="6389">
                  <c:v>53.241388888888885</c:v>
                </c:pt>
                <c:pt idx="6390">
                  <c:v>53.249722222222218</c:v>
                </c:pt>
                <c:pt idx="6391">
                  <c:v>53.258055555555551</c:v>
                </c:pt>
                <c:pt idx="6392">
                  <c:v>53.266388888888883</c:v>
                </c:pt>
                <c:pt idx="6393">
                  <c:v>53.274722222222216</c:v>
                </c:pt>
                <c:pt idx="6394">
                  <c:v>53.283055555555549</c:v>
                </c:pt>
                <c:pt idx="6395">
                  <c:v>53.291388888888882</c:v>
                </c:pt>
                <c:pt idx="6396">
                  <c:v>53.299722222222222</c:v>
                </c:pt>
                <c:pt idx="6397">
                  <c:v>53.308055555555555</c:v>
                </c:pt>
                <c:pt idx="6398">
                  <c:v>53.316388888888888</c:v>
                </c:pt>
                <c:pt idx="6399">
                  <c:v>53.324722222222221</c:v>
                </c:pt>
                <c:pt idx="6400">
                  <c:v>53.333055555555553</c:v>
                </c:pt>
                <c:pt idx="6401">
                  <c:v>53.341388888888886</c:v>
                </c:pt>
                <c:pt idx="6402">
                  <c:v>53.349722222222219</c:v>
                </c:pt>
                <c:pt idx="6403">
                  <c:v>53.358055555555552</c:v>
                </c:pt>
                <c:pt idx="6404">
                  <c:v>53.366388888888885</c:v>
                </c:pt>
                <c:pt idx="6405">
                  <c:v>53.374722222222218</c:v>
                </c:pt>
                <c:pt idx="6406">
                  <c:v>53.383055555555551</c:v>
                </c:pt>
                <c:pt idx="6407">
                  <c:v>53.391388888888883</c:v>
                </c:pt>
                <c:pt idx="6408">
                  <c:v>53.399722222222216</c:v>
                </c:pt>
                <c:pt idx="6409">
                  <c:v>53.408055555555549</c:v>
                </c:pt>
                <c:pt idx="6410">
                  <c:v>53.416388888888882</c:v>
                </c:pt>
                <c:pt idx="6411">
                  <c:v>53.424722222222222</c:v>
                </c:pt>
                <c:pt idx="6412">
                  <c:v>53.433055555555555</c:v>
                </c:pt>
                <c:pt idx="6413">
                  <c:v>53.441388888888888</c:v>
                </c:pt>
                <c:pt idx="6414">
                  <c:v>53.449722222222221</c:v>
                </c:pt>
                <c:pt idx="6415">
                  <c:v>53.458055555555553</c:v>
                </c:pt>
                <c:pt idx="6416">
                  <c:v>53.466388888888886</c:v>
                </c:pt>
                <c:pt idx="6417">
                  <c:v>53.474722222222219</c:v>
                </c:pt>
                <c:pt idx="6418">
                  <c:v>53.483055555555552</c:v>
                </c:pt>
                <c:pt idx="6419">
                  <c:v>53.491388888888885</c:v>
                </c:pt>
                <c:pt idx="6420">
                  <c:v>53.499722222222218</c:v>
                </c:pt>
                <c:pt idx="6421">
                  <c:v>53.508055555555551</c:v>
                </c:pt>
                <c:pt idx="6422">
                  <c:v>53.516388888888883</c:v>
                </c:pt>
                <c:pt idx="6423">
                  <c:v>53.524722222222216</c:v>
                </c:pt>
                <c:pt idx="6424">
                  <c:v>53.533055555555549</c:v>
                </c:pt>
                <c:pt idx="6425">
                  <c:v>53.541388888888882</c:v>
                </c:pt>
                <c:pt idx="6426">
                  <c:v>53.549722222222222</c:v>
                </c:pt>
                <c:pt idx="6427">
                  <c:v>53.558055555555555</c:v>
                </c:pt>
                <c:pt idx="6428">
                  <c:v>53.566388888888888</c:v>
                </c:pt>
                <c:pt idx="6429">
                  <c:v>53.574722222222221</c:v>
                </c:pt>
                <c:pt idx="6430">
                  <c:v>53.583055555555553</c:v>
                </c:pt>
                <c:pt idx="6431">
                  <c:v>53.591388888888886</c:v>
                </c:pt>
                <c:pt idx="6432">
                  <c:v>53.599722222222219</c:v>
                </c:pt>
                <c:pt idx="6433">
                  <c:v>53.608055555555552</c:v>
                </c:pt>
                <c:pt idx="6434">
                  <c:v>53.616388888888885</c:v>
                </c:pt>
                <c:pt idx="6435">
                  <c:v>53.624722222222218</c:v>
                </c:pt>
                <c:pt idx="6436">
                  <c:v>53.633055555555551</c:v>
                </c:pt>
                <c:pt idx="6437">
                  <c:v>53.641388888888883</c:v>
                </c:pt>
                <c:pt idx="6438">
                  <c:v>53.649722222222216</c:v>
                </c:pt>
                <c:pt idx="6439">
                  <c:v>53.658055555555549</c:v>
                </c:pt>
                <c:pt idx="6440">
                  <c:v>53.666388888888882</c:v>
                </c:pt>
                <c:pt idx="6441">
                  <c:v>53.674722222222222</c:v>
                </c:pt>
                <c:pt idx="6442">
                  <c:v>53.683055555555555</c:v>
                </c:pt>
                <c:pt idx="6443">
                  <c:v>53.691388888888888</c:v>
                </c:pt>
                <c:pt idx="6444">
                  <c:v>53.699722222222221</c:v>
                </c:pt>
                <c:pt idx="6445">
                  <c:v>53.708055555555553</c:v>
                </c:pt>
                <c:pt idx="6446">
                  <c:v>53.716388888888886</c:v>
                </c:pt>
                <c:pt idx="6447">
                  <c:v>53.724722222222219</c:v>
                </c:pt>
                <c:pt idx="6448">
                  <c:v>53.733055555555552</c:v>
                </c:pt>
                <c:pt idx="6449">
                  <c:v>53.741388888888885</c:v>
                </c:pt>
                <c:pt idx="6450">
                  <c:v>53.749722222222218</c:v>
                </c:pt>
                <c:pt idx="6451">
                  <c:v>53.758055555555551</c:v>
                </c:pt>
                <c:pt idx="6452">
                  <c:v>53.766388888888883</c:v>
                </c:pt>
                <c:pt idx="6453">
                  <c:v>53.774722222222216</c:v>
                </c:pt>
                <c:pt idx="6454">
                  <c:v>53.783055555555549</c:v>
                </c:pt>
                <c:pt idx="6455">
                  <c:v>53.791388888888882</c:v>
                </c:pt>
                <c:pt idx="6456">
                  <c:v>53.799722222222222</c:v>
                </c:pt>
                <c:pt idx="6457">
                  <c:v>53.808055555555555</c:v>
                </c:pt>
                <c:pt idx="6458">
                  <c:v>53.816388888888888</c:v>
                </c:pt>
                <c:pt idx="6459">
                  <c:v>53.824722222222221</c:v>
                </c:pt>
                <c:pt idx="6460">
                  <c:v>53.833055555555553</c:v>
                </c:pt>
                <c:pt idx="6461">
                  <c:v>53.841388888888886</c:v>
                </c:pt>
                <c:pt idx="6462">
                  <c:v>53.849722222222219</c:v>
                </c:pt>
                <c:pt idx="6463">
                  <c:v>53.858055555555552</c:v>
                </c:pt>
                <c:pt idx="6464">
                  <c:v>53.866388888888885</c:v>
                </c:pt>
                <c:pt idx="6465">
                  <c:v>53.874722222222218</c:v>
                </c:pt>
                <c:pt idx="6466">
                  <c:v>53.883055555555551</c:v>
                </c:pt>
                <c:pt idx="6467">
                  <c:v>53.891388888888883</c:v>
                </c:pt>
                <c:pt idx="6468">
                  <c:v>53.899722222222216</c:v>
                </c:pt>
                <c:pt idx="6469">
                  <c:v>53.908055555555549</c:v>
                </c:pt>
                <c:pt idx="6470">
                  <c:v>53.916388888888882</c:v>
                </c:pt>
                <c:pt idx="6471">
                  <c:v>53.924722222222222</c:v>
                </c:pt>
                <c:pt idx="6472">
                  <c:v>53.933055555555555</c:v>
                </c:pt>
                <c:pt idx="6473">
                  <c:v>53.941388888888888</c:v>
                </c:pt>
                <c:pt idx="6474">
                  <c:v>53.949722222222221</c:v>
                </c:pt>
                <c:pt idx="6475">
                  <c:v>53.958055555555553</c:v>
                </c:pt>
                <c:pt idx="6476">
                  <c:v>53.966388888888886</c:v>
                </c:pt>
                <c:pt idx="6477">
                  <c:v>53.974722222222219</c:v>
                </c:pt>
                <c:pt idx="6478">
                  <c:v>53.983055555555552</c:v>
                </c:pt>
                <c:pt idx="6479">
                  <c:v>53.991388888888885</c:v>
                </c:pt>
                <c:pt idx="6480">
                  <c:v>53.999722222222218</c:v>
                </c:pt>
                <c:pt idx="6481">
                  <c:v>54.008055555555551</c:v>
                </c:pt>
                <c:pt idx="6482">
                  <c:v>54.016388888888883</c:v>
                </c:pt>
                <c:pt idx="6483">
                  <c:v>54.024722222222216</c:v>
                </c:pt>
                <c:pt idx="6484">
                  <c:v>54.033055555555549</c:v>
                </c:pt>
                <c:pt idx="6485">
                  <c:v>54.041388888888882</c:v>
                </c:pt>
                <c:pt idx="6486">
                  <c:v>54.049722222222222</c:v>
                </c:pt>
                <c:pt idx="6487">
                  <c:v>54.058055555555555</c:v>
                </c:pt>
                <c:pt idx="6488">
                  <c:v>54.066388888888888</c:v>
                </c:pt>
                <c:pt idx="6489">
                  <c:v>54.074722222222221</c:v>
                </c:pt>
                <c:pt idx="6490">
                  <c:v>54.083055555555553</c:v>
                </c:pt>
                <c:pt idx="6491">
                  <c:v>54.091388888888886</c:v>
                </c:pt>
                <c:pt idx="6492">
                  <c:v>54.099722222222219</c:v>
                </c:pt>
                <c:pt idx="6493">
                  <c:v>54.108055555555552</c:v>
                </c:pt>
                <c:pt idx="6494">
                  <c:v>54.116388888888885</c:v>
                </c:pt>
                <c:pt idx="6495">
                  <c:v>54.124722222222218</c:v>
                </c:pt>
                <c:pt idx="6496">
                  <c:v>54.133055555555551</c:v>
                </c:pt>
                <c:pt idx="6497">
                  <c:v>54.141388888888883</c:v>
                </c:pt>
                <c:pt idx="6498">
                  <c:v>54.149722222222216</c:v>
                </c:pt>
                <c:pt idx="6499">
                  <c:v>54.158055555555549</c:v>
                </c:pt>
                <c:pt idx="6500">
                  <c:v>54.166388888888882</c:v>
                </c:pt>
                <c:pt idx="6501">
                  <c:v>54.174722222222222</c:v>
                </c:pt>
                <c:pt idx="6502">
                  <c:v>54.183055555555555</c:v>
                </c:pt>
                <c:pt idx="6503">
                  <c:v>54.191388888888888</c:v>
                </c:pt>
                <c:pt idx="6504">
                  <c:v>54.199722222222221</c:v>
                </c:pt>
                <c:pt idx="6505">
                  <c:v>54.208055555555553</c:v>
                </c:pt>
                <c:pt idx="6506">
                  <c:v>54.216388888888886</c:v>
                </c:pt>
                <c:pt idx="6507">
                  <c:v>54.224722222222219</c:v>
                </c:pt>
                <c:pt idx="6508">
                  <c:v>54.233055555555552</c:v>
                </c:pt>
                <c:pt idx="6509">
                  <c:v>54.241388888888885</c:v>
                </c:pt>
                <c:pt idx="6510">
                  <c:v>54.249722222222218</c:v>
                </c:pt>
                <c:pt idx="6511">
                  <c:v>54.258055555555551</c:v>
                </c:pt>
                <c:pt idx="6512">
                  <c:v>54.266388888888883</c:v>
                </c:pt>
                <c:pt idx="6513">
                  <c:v>54.274722222222216</c:v>
                </c:pt>
                <c:pt idx="6514">
                  <c:v>54.283055555555549</c:v>
                </c:pt>
                <c:pt idx="6515">
                  <c:v>54.291388888888882</c:v>
                </c:pt>
                <c:pt idx="6516">
                  <c:v>54.299722222222222</c:v>
                </c:pt>
                <c:pt idx="6517">
                  <c:v>54.308055555555555</c:v>
                </c:pt>
                <c:pt idx="6518">
                  <c:v>54.316388888888888</c:v>
                </c:pt>
                <c:pt idx="6519">
                  <c:v>54.324722222222221</c:v>
                </c:pt>
                <c:pt idx="6520">
                  <c:v>54.333055555555553</c:v>
                </c:pt>
                <c:pt idx="6521">
                  <c:v>54.341388888888886</c:v>
                </c:pt>
                <c:pt idx="6522">
                  <c:v>54.349722222222219</c:v>
                </c:pt>
                <c:pt idx="6523">
                  <c:v>54.358055555555552</c:v>
                </c:pt>
                <c:pt idx="6524">
                  <c:v>54.366388888888885</c:v>
                </c:pt>
                <c:pt idx="6525">
                  <c:v>54.374722222222218</c:v>
                </c:pt>
                <c:pt idx="6526">
                  <c:v>54.383055555555551</c:v>
                </c:pt>
                <c:pt idx="6527">
                  <c:v>54.391388888888883</c:v>
                </c:pt>
                <c:pt idx="6528">
                  <c:v>54.399722222222216</c:v>
                </c:pt>
                <c:pt idx="6529">
                  <c:v>54.408055555555549</c:v>
                </c:pt>
                <c:pt idx="6530">
                  <c:v>54.416388888888882</c:v>
                </c:pt>
                <c:pt idx="6531">
                  <c:v>54.424722222222222</c:v>
                </c:pt>
                <c:pt idx="6532">
                  <c:v>54.433055555555555</c:v>
                </c:pt>
                <c:pt idx="6533">
                  <c:v>54.441388888888888</c:v>
                </c:pt>
                <c:pt idx="6534">
                  <c:v>54.449722222222221</c:v>
                </c:pt>
                <c:pt idx="6535">
                  <c:v>54.458055555555553</c:v>
                </c:pt>
                <c:pt idx="6536">
                  <c:v>54.466388888888886</c:v>
                </c:pt>
                <c:pt idx="6537">
                  <c:v>54.474722222222219</c:v>
                </c:pt>
                <c:pt idx="6538">
                  <c:v>54.483055555555552</c:v>
                </c:pt>
                <c:pt idx="6539">
                  <c:v>54.491388888888885</c:v>
                </c:pt>
                <c:pt idx="6540">
                  <c:v>54.499722222222218</c:v>
                </c:pt>
                <c:pt idx="6541">
                  <c:v>54.508055555555551</c:v>
                </c:pt>
                <c:pt idx="6542">
                  <c:v>54.516388888888883</c:v>
                </c:pt>
                <c:pt idx="6543">
                  <c:v>54.524722222222216</c:v>
                </c:pt>
                <c:pt idx="6544">
                  <c:v>54.533055555555549</c:v>
                </c:pt>
                <c:pt idx="6545">
                  <c:v>54.541388888888882</c:v>
                </c:pt>
                <c:pt idx="6546">
                  <c:v>54.549722222222222</c:v>
                </c:pt>
                <c:pt idx="6547">
                  <c:v>54.558055555555555</c:v>
                </c:pt>
                <c:pt idx="6548">
                  <c:v>54.566388888888888</c:v>
                </c:pt>
                <c:pt idx="6549">
                  <c:v>54.574722222222221</c:v>
                </c:pt>
                <c:pt idx="6550">
                  <c:v>54.583055555555553</c:v>
                </c:pt>
                <c:pt idx="6551">
                  <c:v>54.591388888888886</c:v>
                </c:pt>
                <c:pt idx="6552">
                  <c:v>54.599722222222219</c:v>
                </c:pt>
                <c:pt idx="6553">
                  <c:v>54.608055555555552</c:v>
                </c:pt>
                <c:pt idx="6554">
                  <c:v>54.616388888888885</c:v>
                </c:pt>
                <c:pt idx="6555">
                  <c:v>54.624722222222218</c:v>
                </c:pt>
                <c:pt idx="6556">
                  <c:v>54.633055555555551</c:v>
                </c:pt>
                <c:pt idx="6557">
                  <c:v>54.641388888888883</c:v>
                </c:pt>
                <c:pt idx="6558">
                  <c:v>54.649722222222216</c:v>
                </c:pt>
                <c:pt idx="6559">
                  <c:v>54.658055555555549</c:v>
                </c:pt>
                <c:pt idx="6560">
                  <c:v>54.666388888888882</c:v>
                </c:pt>
                <c:pt idx="6561">
                  <c:v>54.674722222222222</c:v>
                </c:pt>
                <c:pt idx="6562">
                  <c:v>54.683055555555555</c:v>
                </c:pt>
                <c:pt idx="6563">
                  <c:v>54.691388888888888</c:v>
                </c:pt>
                <c:pt idx="6564">
                  <c:v>54.699722222222221</c:v>
                </c:pt>
                <c:pt idx="6565">
                  <c:v>54.708055555555553</c:v>
                </c:pt>
                <c:pt idx="6566">
                  <c:v>54.716388888888886</c:v>
                </c:pt>
                <c:pt idx="6567">
                  <c:v>54.724722222222219</c:v>
                </c:pt>
                <c:pt idx="6568">
                  <c:v>54.733055555555552</c:v>
                </c:pt>
                <c:pt idx="6569">
                  <c:v>54.741388888888885</c:v>
                </c:pt>
                <c:pt idx="6570">
                  <c:v>54.749722222222218</c:v>
                </c:pt>
                <c:pt idx="6571">
                  <c:v>54.758055555555551</c:v>
                </c:pt>
                <c:pt idx="6572">
                  <c:v>54.766388888888883</c:v>
                </c:pt>
                <c:pt idx="6573">
                  <c:v>54.774722222222216</c:v>
                </c:pt>
                <c:pt idx="6574">
                  <c:v>54.783055555555549</c:v>
                </c:pt>
                <c:pt idx="6575">
                  <c:v>54.791388888888882</c:v>
                </c:pt>
                <c:pt idx="6576">
                  <c:v>54.799722222222222</c:v>
                </c:pt>
                <c:pt idx="6577">
                  <c:v>54.808055555555555</c:v>
                </c:pt>
                <c:pt idx="6578">
                  <c:v>54.816388888888888</c:v>
                </c:pt>
                <c:pt idx="6579">
                  <c:v>54.824722222222221</c:v>
                </c:pt>
                <c:pt idx="6580">
                  <c:v>54.833055555555553</c:v>
                </c:pt>
                <c:pt idx="6581">
                  <c:v>54.841388888888886</c:v>
                </c:pt>
                <c:pt idx="6582">
                  <c:v>54.849722222222219</c:v>
                </c:pt>
                <c:pt idx="6583">
                  <c:v>54.858055555555552</c:v>
                </c:pt>
                <c:pt idx="6584">
                  <c:v>54.866388888888885</c:v>
                </c:pt>
                <c:pt idx="6585">
                  <c:v>54.874722222222218</c:v>
                </c:pt>
                <c:pt idx="6586">
                  <c:v>54.883055555555551</c:v>
                </c:pt>
                <c:pt idx="6587">
                  <c:v>54.891388888888883</c:v>
                </c:pt>
                <c:pt idx="6588">
                  <c:v>54.899722222222216</c:v>
                </c:pt>
                <c:pt idx="6589">
                  <c:v>54.908055555555549</c:v>
                </c:pt>
                <c:pt idx="6590">
                  <c:v>54.916388888888882</c:v>
                </c:pt>
                <c:pt idx="6591">
                  <c:v>54.924722222222222</c:v>
                </c:pt>
                <c:pt idx="6592">
                  <c:v>54.933055555555555</c:v>
                </c:pt>
                <c:pt idx="6593">
                  <c:v>54.941388888888888</c:v>
                </c:pt>
                <c:pt idx="6594">
                  <c:v>54.949722222222221</c:v>
                </c:pt>
                <c:pt idx="6595">
                  <c:v>54.958055555555553</c:v>
                </c:pt>
                <c:pt idx="6596">
                  <c:v>54.966388888888886</c:v>
                </c:pt>
                <c:pt idx="6597">
                  <c:v>54.974722222222219</c:v>
                </c:pt>
                <c:pt idx="6598">
                  <c:v>54.983055555555552</c:v>
                </c:pt>
                <c:pt idx="6599">
                  <c:v>54.991388888888885</c:v>
                </c:pt>
                <c:pt idx="6600">
                  <c:v>54.999722222222218</c:v>
                </c:pt>
                <c:pt idx="6601">
                  <c:v>55.008055555555551</c:v>
                </c:pt>
                <c:pt idx="6602">
                  <c:v>55.016388888888883</c:v>
                </c:pt>
                <c:pt idx="6603">
                  <c:v>55.024722222222216</c:v>
                </c:pt>
                <c:pt idx="6604">
                  <c:v>55.033055555555549</c:v>
                </c:pt>
                <c:pt idx="6605">
                  <c:v>55.041388888888882</c:v>
                </c:pt>
                <c:pt idx="6606">
                  <c:v>55.049722222222222</c:v>
                </c:pt>
                <c:pt idx="6607">
                  <c:v>55.058055555555555</c:v>
                </c:pt>
                <c:pt idx="6608">
                  <c:v>55.066388888888888</c:v>
                </c:pt>
                <c:pt idx="6609">
                  <c:v>55.074722222222221</c:v>
                </c:pt>
                <c:pt idx="6610">
                  <c:v>55.083055555555553</c:v>
                </c:pt>
                <c:pt idx="6611">
                  <c:v>55.091388888888886</c:v>
                </c:pt>
                <c:pt idx="6612">
                  <c:v>55.099722222222219</c:v>
                </c:pt>
                <c:pt idx="6613">
                  <c:v>55.108055555555552</c:v>
                </c:pt>
                <c:pt idx="6614">
                  <c:v>55.116388888888885</c:v>
                </c:pt>
                <c:pt idx="6615">
                  <c:v>55.124722222222218</c:v>
                </c:pt>
                <c:pt idx="6616">
                  <c:v>55.133055555555551</c:v>
                </c:pt>
                <c:pt idx="6617">
                  <c:v>55.141388888888883</c:v>
                </c:pt>
                <c:pt idx="6618">
                  <c:v>55.149722222222216</c:v>
                </c:pt>
                <c:pt idx="6619">
                  <c:v>55.158055555555549</c:v>
                </c:pt>
                <c:pt idx="6620">
                  <c:v>55.166388888888882</c:v>
                </c:pt>
                <c:pt idx="6621">
                  <c:v>55.174722222222222</c:v>
                </c:pt>
                <c:pt idx="6622">
                  <c:v>55.183055555555555</c:v>
                </c:pt>
                <c:pt idx="6623">
                  <c:v>55.191388888888888</c:v>
                </c:pt>
                <c:pt idx="6624">
                  <c:v>55.199722222222221</c:v>
                </c:pt>
                <c:pt idx="6625">
                  <c:v>55.208055555555553</c:v>
                </c:pt>
                <c:pt idx="6626">
                  <c:v>55.216388888888886</c:v>
                </c:pt>
                <c:pt idx="6627">
                  <c:v>55.224722222222219</c:v>
                </c:pt>
                <c:pt idx="6628">
                  <c:v>55.233055555555552</c:v>
                </c:pt>
                <c:pt idx="6629">
                  <c:v>55.241388888888885</c:v>
                </c:pt>
                <c:pt idx="6630">
                  <c:v>55.249722222222218</c:v>
                </c:pt>
                <c:pt idx="6631">
                  <c:v>55.258055555555551</c:v>
                </c:pt>
                <c:pt idx="6632">
                  <c:v>55.266388888888883</c:v>
                </c:pt>
                <c:pt idx="6633">
                  <c:v>55.274722222222216</c:v>
                </c:pt>
                <c:pt idx="6634">
                  <c:v>55.283055555555549</c:v>
                </c:pt>
                <c:pt idx="6635">
                  <c:v>55.291388888888882</c:v>
                </c:pt>
                <c:pt idx="6636">
                  <c:v>55.299722222222222</c:v>
                </c:pt>
                <c:pt idx="6637">
                  <c:v>55.308055555555555</c:v>
                </c:pt>
                <c:pt idx="6638">
                  <c:v>55.316388888888888</c:v>
                </c:pt>
                <c:pt idx="6639">
                  <c:v>55.324722222222221</c:v>
                </c:pt>
                <c:pt idx="6640">
                  <c:v>55.333055555555553</c:v>
                </c:pt>
                <c:pt idx="6641">
                  <c:v>55.341388888888886</c:v>
                </c:pt>
                <c:pt idx="6642">
                  <c:v>55.349722222222219</c:v>
                </c:pt>
                <c:pt idx="6643">
                  <c:v>55.358055555555552</c:v>
                </c:pt>
                <c:pt idx="6644">
                  <c:v>55.366388888888885</c:v>
                </c:pt>
                <c:pt idx="6645">
                  <c:v>55.374722222222218</c:v>
                </c:pt>
                <c:pt idx="6646">
                  <c:v>55.383055555555551</c:v>
                </c:pt>
                <c:pt idx="6647">
                  <c:v>55.391388888888883</c:v>
                </c:pt>
                <c:pt idx="6648">
                  <c:v>55.399722222222216</c:v>
                </c:pt>
                <c:pt idx="6649">
                  <c:v>55.408055555555549</c:v>
                </c:pt>
                <c:pt idx="6650">
                  <c:v>55.416388888888882</c:v>
                </c:pt>
                <c:pt idx="6651">
                  <c:v>55.424722222222222</c:v>
                </c:pt>
                <c:pt idx="6652">
                  <c:v>55.433055555555555</c:v>
                </c:pt>
                <c:pt idx="6653">
                  <c:v>55.441388888888888</c:v>
                </c:pt>
                <c:pt idx="6654">
                  <c:v>55.449722222222221</c:v>
                </c:pt>
                <c:pt idx="6655">
                  <c:v>55.458055555555553</c:v>
                </c:pt>
                <c:pt idx="6656">
                  <c:v>55.466388888888886</c:v>
                </c:pt>
                <c:pt idx="6657">
                  <c:v>55.474722222222219</c:v>
                </c:pt>
                <c:pt idx="6658">
                  <c:v>55.483055555555552</c:v>
                </c:pt>
                <c:pt idx="6659">
                  <c:v>55.491388888888885</c:v>
                </c:pt>
                <c:pt idx="6660">
                  <c:v>55.499722222222218</c:v>
                </c:pt>
                <c:pt idx="6661">
                  <c:v>55.508055555555551</c:v>
                </c:pt>
                <c:pt idx="6662">
                  <c:v>55.516388888888883</c:v>
                </c:pt>
                <c:pt idx="6663">
                  <c:v>55.524722222222216</c:v>
                </c:pt>
                <c:pt idx="6664">
                  <c:v>55.533055555555549</c:v>
                </c:pt>
                <c:pt idx="6665">
                  <c:v>55.541388888888882</c:v>
                </c:pt>
                <c:pt idx="6666">
                  <c:v>55.549722222222222</c:v>
                </c:pt>
                <c:pt idx="6667">
                  <c:v>55.558055555555555</c:v>
                </c:pt>
                <c:pt idx="6668">
                  <c:v>55.566388888888888</c:v>
                </c:pt>
                <c:pt idx="6669">
                  <c:v>55.574722222222221</c:v>
                </c:pt>
                <c:pt idx="6670">
                  <c:v>55.583055555555553</c:v>
                </c:pt>
                <c:pt idx="6671">
                  <c:v>55.591388888888886</c:v>
                </c:pt>
                <c:pt idx="6672">
                  <c:v>55.599722222222219</c:v>
                </c:pt>
                <c:pt idx="6673">
                  <c:v>55.608055555555552</c:v>
                </c:pt>
                <c:pt idx="6674">
                  <c:v>55.616388888888885</c:v>
                </c:pt>
                <c:pt idx="6675">
                  <c:v>55.624722222222218</c:v>
                </c:pt>
                <c:pt idx="6676">
                  <c:v>55.633055555555551</c:v>
                </c:pt>
                <c:pt idx="6677">
                  <c:v>55.641388888888883</c:v>
                </c:pt>
                <c:pt idx="6678">
                  <c:v>55.649722222222216</c:v>
                </c:pt>
                <c:pt idx="6679">
                  <c:v>55.658055555555549</c:v>
                </c:pt>
                <c:pt idx="6680">
                  <c:v>55.666388888888882</c:v>
                </c:pt>
                <c:pt idx="6681">
                  <c:v>55.674722222222222</c:v>
                </c:pt>
                <c:pt idx="6682">
                  <c:v>55.683055555555555</c:v>
                </c:pt>
                <c:pt idx="6683">
                  <c:v>55.691388888888888</c:v>
                </c:pt>
                <c:pt idx="6684">
                  <c:v>55.699722222222221</c:v>
                </c:pt>
                <c:pt idx="6685">
                  <c:v>55.708055555555553</c:v>
                </c:pt>
                <c:pt idx="6686">
                  <c:v>55.716388888888886</c:v>
                </c:pt>
                <c:pt idx="6687">
                  <c:v>55.724722222222219</c:v>
                </c:pt>
                <c:pt idx="6688">
                  <c:v>55.733055555555552</c:v>
                </c:pt>
                <c:pt idx="6689">
                  <c:v>55.741388888888885</c:v>
                </c:pt>
                <c:pt idx="6690">
                  <c:v>55.749722222222218</c:v>
                </c:pt>
                <c:pt idx="6691">
                  <c:v>55.758055555555551</c:v>
                </c:pt>
                <c:pt idx="6692">
                  <c:v>55.766388888888883</c:v>
                </c:pt>
                <c:pt idx="6693">
                  <c:v>55.774722222222216</c:v>
                </c:pt>
                <c:pt idx="6694">
                  <c:v>55.783055555555549</c:v>
                </c:pt>
                <c:pt idx="6695">
                  <c:v>55.791388888888882</c:v>
                </c:pt>
                <c:pt idx="6696">
                  <c:v>55.799722222222222</c:v>
                </c:pt>
                <c:pt idx="6697">
                  <c:v>55.808055555555555</c:v>
                </c:pt>
                <c:pt idx="6698">
                  <c:v>55.816388888888888</c:v>
                </c:pt>
                <c:pt idx="6699">
                  <c:v>55.824722222222221</c:v>
                </c:pt>
                <c:pt idx="6700">
                  <c:v>55.833055555555553</c:v>
                </c:pt>
                <c:pt idx="6701">
                  <c:v>55.841388888888886</c:v>
                </c:pt>
                <c:pt idx="6702">
                  <c:v>55.849722222222219</c:v>
                </c:pt>
                <c:pt idx="6703">
                  <c:v>55.858055555555552</c:v>
                </c:pt>
                <c:pt idx="6704">
                  <c:v>55.866388888888885</c:v>
                </c:pt>
                <c:pt idx="6705">
                  <c:v>55.874722222222218</c:v>
                </c:pt>
                <c:pt idx="6706">
                  <c:v>55.883055555555551</c:v>
                </c:pt>
                <c:pt idx="6707">
                  <c:v>55.891388888888883</c:v>
                </c:pt>
                <c:pt idx="6708">
                  <c:v>55.899722222222216</c:v>
                </c:pt>
                <c:pt idx="6709">
                  <c:v>55.908055555555549</c:v>
                </c:pt>
                <c:pt idx="6710">
                  <c:v>55.916388888888882</c:v>
                </c:pt>
                <c:pt idx="6711">
                  <c:v>55.924722222222222</c:v>
                </c:pt>
                <c:pt idx="6712">
                  <c:v>55.933055555555555</c:v>
                </c:pt>
                <c:pt idx="6713">
                  <c:v>55.941388888888888</c:v>
                </c:pt>
                <c:pt idx="6714">
                  <c:v>55.949722222222221</c:v>
                </c:pt>
                <c:pt idx="6715">
                  <c:v>55.958055555555553</c:v>
                </c:pt>
                <c:pt idx="6716">
                  <c:v>55.966388888888886</c:v>
                </c:pt>
                <c:pt idx="6717">
                  <c:v>55.974722222222219</c:v>
                </c:pt>
                <c:pt idx="6718">
                  <c:v>55.983055555555552</c:v>
                </c:pt>
                <c:pt idx="6719">
                  <c:v>55.991388888888885</c:v>
                </c:pt>
                <c:pt idx="6720">
                  <c:v>55.999722222222218</c:v>
                </c:pt>
                <c:pt idx="6721">
                  <c:v>56.008055555555551</c:v>
                </c:pt>
                <c:pt idx="6722">
                  <c:v>56.016388888888883</c:v>
                </c:pt>
                <c:pt idx="6723">
                  <c:v>56.024722222222216</c:v>
                </c:pt>
                <c:pt idx="6724">
                  <c:v>56.033055555555549</c:v>
                </c:pt>
                <c:pt idx="6725">
                  <c:v>56.041388888888882</c:v>
                </c:pt>
                <c:pt idx="6726">
                  <c:v>56.049722222222222</c:v>
                </c:pt>
                <c:pt idx="6727">
                  <c:v>56.058055555555555</c:v>
                </c:pt>
                <c:pt idx="6728">
                  <c:v>56.066388888888888</c:v>
                </c:pt>
                <c:pt idx="6729">
                  <c:v>56.074722222222221</c:v>
                </c:pt>
                <c:pt idx="6730">
                  <c:v>56.083055555555553</c:v>
                </c:pt>
                <c:pt idx="6731">
                  <c:v>56.091388888888886</c:v>
                </c:pt>
                <c:pt idx="6732">
                  <c:v>56.099722222222219</c:v>
                </c:pt>
                <c:pt idx="6733">
                  <c:v>56.108055555555552</c:v>
                </c:pt>
                <c:pt idx="6734">
                  <c:v>56.116388888888885</c:v>
                </c:pt>
                <c:pt idx="6735">
                  <c:v>56.124722222222218</c:v>
                </c:pt>
                <c:pt idx="6736">
                  <c:v>56.133055555555551</c:v>
                </c:pt>
                <c:pt idx="6737">
                  <c:v>56.141388888888883</c:v>
                </c:pt>
                <c:pt idx="6738">
                  <c:v>56.149722222222216</c:v>
                </c:pt>
                <c:pt idx="6739">
                  <c:v>56.158055555555549</c:v>
                </c:pt>
                <c:pt idx="6740">
                  <c:v>56.166388888888882</c:v>
                </c:pt>
                <c:pt idx="6741">
                  <c:v>56.174722222222222</c:v>
                </c:pt>
                <c:pt idx="6742">
                  <c:v>56.183055555555555</c:v>
                </c:pt>
                <c:pt idx="6743">
                  <c:v>56.191388888888888</c:v>
                </c:pt>
                <c:pt idx="6744">
                  <c:v>56.199722222222221</c:v>
                </c:pt>
                <c:pt idx="6745">
                  <c:v>56.208055555555553</c:v>
                </c:pt>
                <c:pt idx="6746">
                  <c:v>56.216388888888886</c:v>
                </c:pt>
                <c:pt idx="6747">
                  <c:v>56.224722222222219</c:v>
                </c:pt>
                <c:pt idx="6748">
                  <c:v>56.233055555555552</c:v>
                </c:pt>
                <c:pt idx="6749">
                  <c:v>56.241388888888885</c:v>
                </c:pt>
                <c:pt idx="6750">
                  <c:v>56.249722222222218</c:v>
                </c:pt>
                <c:pt idx="6751">
                  <c:v>56.258055555555551</c:v>
                </c:pt>
                <c:pt idx="6752">
                  <c:v>56.266388888888883</c:v>
                </c:pt>
                <c:pt idx="6753">
                  <c:v>56.274722222222216</c:v>
                </c:pt>
                <c:pt idx="6754">
                  <c:v>56.283055555555549</c:v>
                </c:pt>
                <c:pt idx="6755">
                  <c:v>56.291388888888882</c:v>
                </c:pt>
                <c:pt idx="6756">
                  <c:v>56.299722222222222</c:v>
                </c:pt>
                <c:pt idx="6757">
                  <c:v>56.308055555555555</c:v>
                </c:pt>
                <c:pt idx="6758">
                  <c:v>56.316388888888888</c:v>
                </c:pt>
                <c:pt idx="6759">
                  <c:v>56.324722222222221</c:v>
                </c:pt>
                <c:pt idx="6760">
                  <c:v>56.333055555555553</c:v>
                </c:pt>
                <c:pt idx="6761">
                  <c:v>56.341388888888886</c:v>
                </c:pt>
                <c:pt idx="6762">
                  <c:v>56.349722222222219</c:v>
                </c:pt>
                <c:pt idx="6763">
                  <c:v>56.358055555555552</c:v>
                </c:pt>
                <c:pt idx="6764">
                  <c:v>56.366388888888885</c:v>
                </c:pt>
                <c:pt idx="6765">
                  <c:v>56.374722222222218</c:v>
                </c:pt>
                <c:pt idx="6766">
                  <c:v>56.383055555555551</c:v>
                </c:pt>
                <c:pt idx="6767">
                  <c:v>56.391388888888883</c:v>
                </c:pt>
                <c:pt idx="6768">
                  <c:v>56.399722222222216</c:v>
                </c:pt>
                <c:pt idx="6769">
                  <c:v>56.408055555555549</c:v>
                </c:pt>
                <c:pt idx="6770">
                  <c:v>56.416388888888882</c:v>
                </c:pt>
                <c:pt idx="6771">
                  <c:v>56.424722222222222</c:v>
                </c:pt>
                <c:pt idx="6772">
                  <c:v>56.433055555555555</c:v>
                </c:pt>
                <c:pt idx="6773">
                  <c:v>56.441388888888888</c:v>
                </c:pt>
                <c:pt idx="6774">
                  <c:v>56.449722222222221</c:v>
                </c:pt>
                <c:pt idx="6775">
                  <c:v>56.458055555555553</c:v>
                </c:pt>
                <c:pt idx="6776">
                  <c:v>56.466388888888886</c:v>
                </c:pt>
                <c:pt idx="6777">
                  <c:v>56.474722222222219</c:v>
                </c:pt>
                <c:pt idx="6778">
                  <c:v>56.483055555555552</c:v>
                </c:pt>
                <c:pt idx="6779">
                  <c:v>56.491388888888885</c:v>
                </c:pt>
                <c:pt idx="6780">
                  <c:v>56.499722222222218</c:v>
                </c:pt>
                <c:pt idx="6781">
                  <c:v>56.508055555555551</c:v>
                </c:pt>
                <c:pt idx="6782">
                  <c:v>56.516388888888883</c:v>
                </c:pt>
                <c:pt idx="6783">
                  <c:v>56.524722222222216</c:v>
                </c:pt>
                <c:pt idx="6784">
                  <c:v>56.533055555555549</c:v>
                </c:pt>
                <c:pt idx="6785">
                  <c:v>56.541388888888882</c:v>
                </c:pt>
                <c:pt idx="6786">
                  <c:v>56.549722222222222</c:v>
                </c:pt>
                <c:pt idx="6787">
                  <c:v>56.558055555555555</c:v>
                </c:pt>
                <c:pt idx="6788">
                  <c:v>56.566388888888888</c:v>
                </c:pt>
                <c:pt idx="6789">
                  <c:v>56.574722222222221</c:v>
                </c:pt>
                <c:pt idx="6790">
                  <c:v>56.583055555555553</c:v>
                </c:pt>
                <c:pt idx="6791">
                  <c:v>56.591388888888886</c:v>
                </c:pt>
                <c:pt idx="6792">
                  <c:v>56.599722222222219</c:v>
                </c:pt>
                <c:pt idx="6793">
                  <c:v>56.608055555555552</c:v>
                </c:pt>
                <c:pt idx="6794">
                  <c:v>56.616388888888885</c:v>
                </c:pt>
                <c:pt idx="6795">
                  <c:v>56.624722222222218</c:v>
                </c:pt>
                <c:pt idx="6796">
                  <c:v>56.633055555555551</c:v>
                </c:pt>
                <c:pt idx="6797">
                  <c:v>56.641388888888883</c:v>
                </c:pt>
                <c:pt idx="6798">
                  <c:v>56.649722222222216</c:v>
                </c:pt>
                <c:pt idx="6799">
                  <c:v>56.658055555555549</c:v>
                </c:pt>
                <c:pt idx="6800">
                  <c:v>56.666388888888882</c:v>
                </c:pt>
                <c:pt idx="6801">
                  <c:v>56.674722222222222</c:v>
                </c:pt>
                <c:pt idx="6802">
                  <c:v>56.683055555555555</c:v>
                </c:pt>
                <c:pt idx="6803">
                  <c:v>56.691388888888888</c:v>
                </c:pt>
                <c:pt idx="6804">
                  <c:v>56.699722222222221</c:v>
                </c:pt>
                <c:pt idx="6805">
                  <c:v>56.708055555555553</c:v>
                </c:pt>
                <c:pt idx="6806">
                  <c:v>56.716388888888886</c:v>
                </c:pt>
                <c:pt idx="6807">
                  <c:v>56.724722222222219</c:v>
                </c:pt>
                <c:pt idx="6808">
                  <c:v>56.733055555555552</c:v>
                </c:pt>
                <c:pt idx="6809">
                  <c:v>56.741388888888885</c:v>
                </c:pt>
                <c:pt idx="6810">
                  <c:v>56.749722222222218</c:v>
                </c:pt>
                <c:pt idx="6811">
                  <c:v>56.758055555555551</c:v>
                </c:pt>
                <c:pt idx="6812">
                  <c:v>56.766388888888883</c:v>
                </c:pt>
                <c:pt idx="6813">
                  <c:v>56.774722222222216</c:v>
                </c:pt>
                <c:pt idx="6814">
                  <c:v>56.783055555555549</c:v>
                </c:pt>
                <c:pt idx="6815">
                  <c:v>56.791388888888882</c:v>
                </c:pt>
                <c:pt idx="6816">
                  <c:v>56.799722222222222</c:v>
                </c:pt>
                <c:pt idx="6817">
                  <c:v>56.808055555555555</c:v>
                </c:pt>
                <c:pt idx="6818">
                  <c:v>56.816388888888888</c:v>
                </c:pt>
                <c:pt idx="6819">
                  <c:v>56.824722222222221</c:v>
                </c:pt>
                <c:pt idx="6820">
                  <c:v>56.833055555555553</c:v>
                </c:pt>
                <c:pt idx="6821">
                  <c:v>56.841388888888886</c:v>
                </c:pt>
                <c:pt idx="6822">
                  <c:v>56.849722222222219</c:v>
                </c:pt>
                <c:pt idx="6823">
                  <c:v>56.858055555555552</c:v>
                </c:pt>
                <c:pt idx="6824">
                  <c:v>56.866388888888885</c:v>
                </c:pt>
                <c:pt idx="6825">
                  <c:v>56.874722222222218</c:v>
                </c:pt>
                <c:pt idx="6826">
                  <c:v>56.883055555555551</c:v>
                </c:pt>
                <c:pt idx="6827">
                  <c:v>56.891388888888883</c:v>
                </c:pt>
                <c:pt idx="6828">
                  <c:v>56.899722222222216</c:v>
                </c:pt>
                <c:pt idx="6829">
                  <c:v>56.908055555555549</c:v>
                </c:pt>
                <c:pt idx="6830">
                  <c:v>56.916388888888882</c:v>
                </c:pt>
                <c:pt idx="6831">
                  <c:v>56.924722222222222</c:v>
                </c:pt>
                <c:pt idx="6832">
                  <c:v>56.933055555555555</c:v>
                </c:pt>
                <c:pt idx="6833">
                  <c:v>56.941388888888888</c:v>
                </c:pt>
                <c:pt idx="6834">
                  <c:v>56.949722222222221</c:v>
                </c:pt>
                <c:pt idx="6835">
                  <c:v>56.958055555555553</c:v>
                </c:pt>
                <c:pt idx="6836">
                  <c:v>56.966388888888886</c:v>
                </c:pt>
                <c:pt idx="6837">
                  <c:v>56.974722222222219</c:v>
                </c:pt>
                <c:pt idx="6838">
                  <c:v>56.983055555555552</c:v>
                </c:pt>
                <c:pt idx="6839">
                  <c:v>56.991388888888885</c:v>
                </c:pt>
                <c:pt idx="6840">
                  <c:v>56.999722222222218</c:v>
                </c:pt>
                <c:pt idx="6841">
                  <c:v>57.008055555555551</c:v>
                </c:pt>
                <c:pt idx="6842">
                  <c:v>57.016388888888883</c:v>
                </c:pt>
                <c:pt idx="6843">
                  <c:v>57.024722222222216</c:v>
                </c:pt>
                <c:pt idx="6844">
                  <c:v>57.033055555555549</c:v>
                </c:pt>
                <c:pt idx="6845">
                  <c:v>57.041388888888882</c:v>
                </c:pt>
                <c:pt idx="6846">
                  <c:v>57.049722222222222</c:v>
                </c:pt>
                <c:pt idx="6847">
                  <c:v>57.058055555555555</c:v>
                </c:pt>
                <c:pt idx="6848">
                  <c:v>57.066388888888888</c:v>
                </c:pt>
                <c:pt idx="6849">
                  <c:v>57.074722222222221</c:v>
                </c:pt>
                <c:pt idx="6850">
                  <c:v>57.083055555555553</c:v>
                </c:pt>
                <c:pt idx="6851">
                  <c:v>57.091388888888886</c:v>
                </c:pt>
                <c:pt idx="6852">
                  <c:v>57.099722222222219</c:v>
                </c:pt>
                <c:pt idx="6853">
                  <c:v>57.108055555555552</c:v>
                </c:pt>
                <c:pt idx="6854">
                  <c:v>57.116388888888885</c:v>
                </c:pt>
                <c:pt idx="6855">
                  <c:v>57.124722222222218</c:v>
                </c:pt>
                <c:pt idx="6856">
                  <c:v>57.133055555555551</c:v>
                </c:pt>
                <c:pt idx="6857">
                  <c:v>57.141388888888883</c:v>
                </c:pt>
                <c:pt idx="6858">
                  <c:v>57.149722222222216</c:v>
                </c:pt>
                <c:pt idx="6859">
                  <c:v>57.158055555555549</c:v>
                </c:pt>
                <c:pt idx="6860">
                  <c:v>57.166388888888882</c:v>
                </c:pt>
                <c:pt idx="6861">
                  <c:v>57.174722222222222</c:v>
                </c:pt>
                <c:pt idx="6862">
                  <c:v>57.183055555555555</c:v>
                </c:pt>
                <c:pt idx="6863">
                  <c:v>57.191388888888888</c:v>
                </c:pt>
                <c:pt idx="6864">
                  <c:v>57.199722222222221</c:v>
                </c:pt>
                <c:pt idx="6865">
                  <c:v>57.208055555555553</c:v>
                </c:pt>
                <c:pt idx="6866">
                  <c:v>57.216388888888886</c:v>
                </c:pt>
                <c:pt idx="6867">
                  <c:v>57.224722222222219</c:v>
                </c:pt>
                <c:pt idx="6868">
                  <c:v>57.233055555555552</c:v>
                </c:pt>
                <c:pt idx="6869">
                  <c:v>57.241388888888885</c:v>
                </c:pt>
                <c:pt idx="6870">
                  <c:v>57.249722222222218</c:v>
                </c:pt>
                <c:pt idx="6871">
                  <c:v>57.258055555555551</c:v>
                </c:pt>
                <c:pt idx="6872">
                  <c:v>57.266388888888883</c:v>
                </c:pt>
                <c:pt idx="6873">
                  <c:v>57.274722222222216</c:v>
                </c:pt>
                <c:pt idx="6874">
                  <c:v>57.283055555555549</c:v>
                </c:pt>
                <c:pt idx="6875">
                  <c:v>57.291388888888882</c:v>
                </c:pt>
                <c:pt idx="6876">
                  <c:v>57.299722222222222</c:v>
                </c:pt>
                <c:pt idx="6877">
                  <c:v>57.308055555555555</c:v>
                </c:pt>
                <c:pt idx="6878">
                  <c:v>57.316111111111113</c:v>
                </c:pt>
                <c:pt idx="6879">
                  <c:v>57.324444444444445</c:v>
                </c:pt>
                <c:pt idx="6880">
                  <c:v>57.332777777777778</c:v>
                </c:pt>
                <c:pt idx="6881">
                  <c:v>57.341111111111111</c:v>
                </c:pt>
                <c:pt idx="6882">
                  <c:v>57.349444444444444</c:v>
                </c:pt>
                <c:pt idx="6883">
                  <c:v>57.357777777777777</c:v>
                </c:pt>
                <c:pt idx="6884">
                  <c:v>57.36611111111111</c:v>
                </c:pt>
                <c:pt idx="6885">
                  <c:v>57.374444444444443</c:v>
                </c:pt>
                <c:pt idx="6886">
                  <c:v>57.382777777777775</c:v>
                </c:pt>
                <c:pt idx="6887">
                  <c:v>57.391111111111108</c:v>
                </c:pt>
                <c:pt idx="6888">
                  <c:v>57.399444444444448</c:v>
                </c:pt>
                <c:pt idx="6889">
                  <c:v>57.407777777777781</c:v>
                </c:pt>
                <c:pt idx="6890">
                  <c:v>57.416111111111114</c:v>
                </c:pt>
                <c:pt idx="6891">
                  <c:v>57.424444444444447</c:v>
                </c:pt>
                <c:pt idx="6892">
                  <c:v>57.43277777777778</c:v>
                </c:pt>
                <c:pt idx="6893">
                  <c:v>57.441111111111113</c:v>
                </c:pt>
                <c:pt idx="6894">
                  <c:v>57.449444444444445</c:v>
                </c:pt>
                <c:pt idx="6895">
                  <c:v>57.457777777777778</c:v>
                </c:pt>
                <c:pt idx="6896">
                  <c:v>57.466111111111111</c:v>
                </c:pt>
                <c:pt idx="6897">
                  <c:v>57.474444444444444</c:v>
                </c:pt>
                <c:pt idx="6898">
                  <c:v>57.482777777777777</c:v>
                </c:pt>
                <c:pt idx="6899">
                  <c:v>57.49111111111111</c:v>
                </c:pt>
                <c:pt idx="6900">
                  <c:v>57.499444444444443</c:v>
                </c:pt>
                <c:pt idx="6901">
                  <c:v>57.507777777777775</c:v>
                </c:pt>
                <c:pt idx="6902">
                  <c:v>57.516111111111108</c:v>
                </c:pt>
                <c:pt idx="6903">
                  <c:v>57.524444444444448</c:v>
                </c:pt>
                <c:pt idx="6904">
                  <c:v>57.532777777777781</c:v>
                </c:pt>
                <c:pt idx="6905">
                  <c:v>57.541111111111114</c:v>
                </c:pt>
                <c:pt idx="6906">
                  <c:v>57.549444444444447</c:v>
                </c:pt>
                <c:pt idx="6907">
                  <c:v>57.55777777777778</c:v>
                </c:pt>
                <c:pt idx="6908">
                  <c:v>57.566111111111113</c:v>
                </c:pt>
                <c:pt idx="6909">
                  <c:v>57.574444444444445</c:v>
                </c:pt>
                <c:pt idx="6910">
                  <c:v>57.582777777777778</c:v>
                </c:pt>
                <c:pt idx="6911">
                  <c:v>57.591111111111111</c:v>
                </c:pt>
                <c:pt idx="6912">
                  <c:v>57.599444444444444</c:v>
                </c:pt>
                <c:pt idx="6913">
                  <c:v>57.607777777777777</c:v>
                </c:pt>
                <c:pt idx="6914">
                  <c:v>57.61611111111111</c:v>
                </c:pt>
                <c:pt idx="6915">
                  <c:v>57.624444444444443</c:v>
                </c:pt>
                <c:pt idx="6916">
                  <c:v>57.632777777777775</c:v>
                </c:pt>
                <c:pt idx="6917">
                  <c:v>57.641111111111108</c:v>
                </c:pt>
                <c:pt idx="6918">
                  <c:v>57.649444444444448</c:v>
                </c:pt>
                <c:pt idx="6919">
                  <c:v>57.657777777777781</c:v>
                </c:pt>
                <c:pt idx="6920">
                  <c:v>57.666111111111114</c:v>
                </c:pt>
                <c:pt idx="6921">
                  <c:v>57.674444444444447</c:v>
                </c:pt>
                <c:pt idx="6922">
                  <c:v>57.68277777777778</c:v>
                </c:pt>
                <c:pt idx="6923">
                  <c:v>57.691111111111113</c:v>
                </c:pt>
                <c:pt idx="6924">
                  <c:v>57.699444444444445</c:v>
                </c:pt>
                <c:pt idx="6925">
                  <c:v>57.707777777777778</c:v>
                </c:pt>
                <c:pt idx="6926">
                  <c:v>57.716111111111111</c:v>
                </c:pt>
                <c:pt idx="6927">
                  <c:v>57.724444444444444</c:v>
                </c:pt>
                <c:pt idx="6928">
                  <c:v>57.732777777777777</c:v>
                </c:pt>
                <c:pt idx="6929">
                  <c:v>57.74111111111111</c:v>
                </c:pt>
                <c:pt idx="6930">
                  <c:v>57.749444444444443</c:v>
                </c:pt>
                <c:pt idx="6931">
                  <c:v>57.757777777777775</c:v>
                </c:pt>
                <c:pt idx="6932">
                  <c:v>57.766111111111108</c:v>
                </c:pt>
                <c:pt idx="6933">
                  <c:v>57.774444444444448</c:v>
                </c:pt>
                <c:pt idx="6934">
                  <c:v>57.782777777777781</c:v>
                </c:pt>
                <c:pt idx="6935">
                  <c:v>57.791111111111114</c:v>
                </c:pt>
                <c:pt idx="6936">
                  <c:v>57.799444444444447</c:v>
                </c:pt>
                <c:pt idx="6937">
                  <c:v>57.80777777777778</c:v>
                </c:pt>
                <c:pt idx="6938">
                  <c:v>57.816111111111113</c:v>
                </c:pt>
                <c:pt idx="6939">
                  <c:v>57.824444444444445</c:v>
                </c:pt>
                <c:pt idx="6940">
                  <c:v>57.832777777777778</c:v>
                </c:pt>
                <c:pt idx="6941">
                  <c:v>57.841111111111111</c:v>
                </c:pt>
                <c:pt idx="6942">
                  <c:v>57.849444444444444</c:v>
                </c:pt>
                <c:pt idx="6943">
                  <c:v>57.857777777777777</c:v>
                </c:pt>
                <c:pt idx="6944">
                  <c:v>57.86611111111111</c:v>
                </c:pt>
                <c:pt idx="6945">
                  <c:v>57.874444444444443</c:v>
                </c:pt>
                <c:pt idx="6946">
                  <c:v>57.882777777777775</c:v>
                </c:pt>
                <c:pt idx="6947">
                  <c:v>57.891111111111108</c:v>
                </c:pt>
                <c:pt idx="6948">
                  <c:v>57.899444444444448</c:v>
                </c:pt>
                <c:pt idx="6949">
                  <c:v>57.907777777777781</c:v>
                </c:pt>
                <c:pt idx="6950">
                  <c:v>57.916111111111114</c:v>
                </c:pt>
                <c:pt idx="6951">
                  <c:v>57.924444444444447</c:v>
                </c:pt>
                <c:pt idx="6952">
                  <c:v>57.93277777777778</c:v>
                </c:pt>
                <c:pt idx="6953">
                  <c:v>57.941111111111113</c:v>
                </c:pt>
                <c:pt idx="6954">
                  <c:v>57.949444444444445</c:v>
                </c:pt>
                <c:pt idx="6955">
                  <c:v>57.957777777777778</c:v>
                </c:pt>
                <c:pt idx="6956">
                  <c:v>57.966111111111111</c:v>
                </c:pt>
                <c:pt idx="6957">
                  <c:v>57.974444444444444</c:v>
                </c:pt>
                <c:pt idx="6958">
                  <c:v>57.982777777777777</c:v>
                </c:pt>
                <c:pt idx="6959">
                  <c:v>57.99111111111111</c:v>
                </c:pt>
                <c:pt idx="6960">
                  <c:v>57.999444444444443</c:v>
                </c:pt>
                <c:pt idx="6961">
                  <c:v>58.007777777777775</c:v>
                </c:pt>
                <c:pt idx="6962">
                  <c:v>58.016111111111108</c:v>
                </c:pt>
                <c:pt idx="6963">
                  <c:v>58.024444444444448</c:v>
                </c:pt>
                <c:pt idx="6964">
                  <c:v>58.032777777777781</c:v>
                </c:pt>
                <c:pt idx="6965">
                  <c:v>58.041111111111114</c:v>
                </c:pt>
                <c:pt idx="6966">
                  <c:v>58.049444444444447</c:v>
                </c:pt>
                <c:pt idx="6967">
                  <c:v>58.05777777777778</c:v>
                </c:pt>
                <c:pt idx="6968">
                  <c:v>58.066111111111113</c:v>
                </c:pt>
                <c:pt idx="6969">
                  <c:v>58.074444444444445</c:v>
                </c:pt>
                <c:pt idx="6970">
                  <c:v>58.082777777777778</c:v>
                </c:pt>
                <c:pt idx="6971">
                  <c:v>58.091111111111111</c:v>
                </c:pt>
                <c:pt idx="6972">
                  <c:v>58.099444444444444</c:v>
                </c:pt>
                <c:pt idx="6973">
                  <c:v>58.107777777777777</c:v>
                </c:pt>
                <c:pt idx="6974">
                  <c:v>58.11611111111111</c:v>
                </c:pt>
                <c:pt idx="6975">
                  <c:v>58.124444444444443</c:v>
                </c:pt>
                <c:pt idx="6976">
                  <c:v>58.132777777777775</c:v>
                </c:pt>
                <c:pt idx="6977">
                  <c:v>58.141111111111108</c:v>
                </c:pt>
                <c:pt idx="6978">
                  <c:v>58.149444444444448</c:v>
                </c:pt>
                <c:pt idx="6979">
                  <c:v>58.157777777777781</c:v>
                </c:pt>
                <c:pt idx="6980">
                  <c:v>58.166111111111114</c:v>
                </c:pt>
                <c:pt idx="6981">
                  <c:v>58.174444444444447</c:v>
                </c:pt>
                <c:pt idx="6982">
                  <c:v>58.18277777777778</c:v>
                </c:pt>
                <c:pt idx="6983">
                  <c:v>58.191111111111113</c:v>
                </c:pt>
                <c:pt idx="6984">
                  <c:v>58.199444444444445</c:v>
                </c:pt>
                <c:pt idx="6985">
                  <c:v>58.207777777777778</c:v>
                </c:pt>
                <c:pt idx="6986">
                  <c:v>58.216111111111111</c:v>
                </c:pt>
                <c:pt idx="6987">
                  <c:v>58.224444444444444</c:v>
                </c:pt>
                <c:pt idx="6988">
                  <c:v>58.232777777777777</c:v>
                </c:pt>
                <c:pt idx="6989">
                  <c:v>58.24111111111111</c:v>
                </c:pt>
                <c:pt idx="6990">
                  <c:v>58.249444444444443</c:v>
                </c:pt>
                <c:pt idx="6991">
                  <c:v>58.257777777777775</c:v>
                </c:pt>
                <c:pt idx="6992">
                  <c:v>58.266111111111108</c:v>
                </c:pt>
                <c:pt idx="6993">
                  <c:v>58.274444444444448</c:v>
                </c:pt>
                <c:pt idx="6994">
                  <c:v>58.282777777777781</c:v>
                </c:pt>
                <c:pt idx="6995">
                  <c:v>58.291111111111114</c:v>
                </c:pt>
                <c:pt idx="6996">
                  <c:v>58.299444444444447</c:v>
                </c:pt>
                <c:pt idx="6997">
                  <c:v>58.30777777777778</c:v>
                </c:pt>
                <c:pt idx="6998">
                  <c:v>58.316111111111113</c:v>
                </c:pt>
                <c:pt idx="6999">
                  <c:v>58.324444444444445</c:v>
                </c:pt>
                <c:pt idx="7000">
                  <c:v>58.332777777777778</c:v>
                </c:pt>
                <c:pt idx="7001">
                  <c:v>58.341111111111111</c:v>
                </c:pt>
                <c:pt idx="7002">
                  <c:v>58.349444444444444</c:v>
                </c:pt>
                <c:pt idx="7003">
                  <c:v>58.357777777777777</c:v>
                </c:pt>
                <c:pt idx="7004">
                  <c:v>58.36611111111111</c:v>
                </c:pt>
                <c:pt idx="7005">
                  <c:v>58.374444444444443</c:v>
                </c:pt>
                <c:pt idx="7006">
                  <c:v>58.382777777777775</c:v>
                </c:pt>
                <c:pt idx="7007">
                  <c:v>58.391111111111108</c:v>
                </c:pt>
                <c:pt idx="7008">
                  <c:v>58.399444444444448</c:v>
                </c:pt>
                <c:pt idx="7009">
                  <c:v>58.407777777777781</c:v>
                </c:pt>
                <c:pt idx="7010">
                  <c:v>58.416111111111114</c:v>
                </c:pt>
                <c:pt idx="7011">
                  <c:v>58.424444444444447</c:v>
                </c:pt>
                <c:pt idx="7012">
                  <c:v>58.43277777777778</c:v>
                </c:pt>
                <c:pt idx="7013">
                  <c:v>58.441111111111113</c:v>
                </c:pt>
                <c:pt idx="7014">
                  <c:v>58.449444444444445</c:v>
                </c:pt>
                <c:pt idx="7015">
                  <c:v>58.457777777777778</c:v>
                </c:pt>
                <c:pt idx="7016">
                  <c:v>58.466111111111111</c:v>
                </c:pt>
                <c:pt idx="7017">
                  <c:v>58.474444444444444</c:v>
                </c:pt>
                <c:pt idx="7018">
                  <c:v>58.482777777777777</c:v>
                </c:pt>
                <c:pt idx="7019">
                  <c:v>58.49111111111111</c:v>
                </c:pt>
                <c:pt idx="7020">
                  <c:v>58.499444444444443</c:v>
                </c:pt>
                <c:pt idx="7021">
                  <c:v>58.507777777777775</c:v>
                </c:pt>
                <c:pt idx="7022">
                  <c:v>58.516111111111108</c:v>
                </c:pt>
                <c:pt idx="7023">
                  <c:v>58.524444444444448</c:v>
                </c:pt>
                <c:pt idx="7024">
                  <c:v>58.532777777777781</c:v>
                </c:pt>
                <c:pt idx="7025">
                  <c:v>58.541111111111114</c:v>
                </c:pt>
                <c:pt idx="7026">
                  <c:v>58.549444444444447</c:v>
                </c:pt>
                <c:pt idx="7027">
                  <c:v>58.55777777777778</c:v>
                </c:pt>
                <c:pt idx="7028">
                  <c:v>58.566111111111113</c:v>
                </c:pt>
                <c:pt idx="7029">
                  <c:v>58.574444444444445</c:v>
                </c:pt>
                <c:pt idx="7030">
                  <c:v>58.582777777777778</c:v>
                </c:pt>
                <c:pt idx="7031">
                  <c:v>58.591111111111111</c:v>
                </c:pt>
                <c:pt idx="7032">
                  <c:v>58.599444444444444</c:v>
                </c:pt>
                <c:pt idx="7033">
                  <c:v>58.607777777777777</c:v>
                </c:pt>
                <c:pt idx="7034">
                  <c:v>58.61611111111111</c:v>
                </c:pt>
                <c:pt idx="7035">
                  <c:v>58.624444444444443</c:v>
                </c:pt>
                <c:pt idx="7036">
                  <c:v>58.632777777777775</c:v>
                </c:pt>
                <c:pt idx="7037">
                  <c:v>58.641111111111108</c:v>
                </c:pt>
                <c:pt idx="7038">
                  <c:v>58.649166666666666</c:v>
                </c:pt>
                <c:pt idx="7039">
                  <c:v>58.657777777777781</c:v>
                </c:pt>
                <c:pt idx="7040">
                  <c:v>58.666111111111114</c:v>
                </c:pt>
                <c:pt idx="7041">
                  <c:v>58.674444444444447</c:v>
                </c:pt>
                <c:pt idx="7042">
                  <c:v>58.68277777777778</c:v>
                </c:pt>
                <c:pt idx="7043">
                  <c:v>58.69083333333333</c:v>
                </c:pt>
                <c:pt idx="7044">
                  <c:v>58.699444444444445</c:v>
                </c:pt>
                <c:pt idx="7045">
                  <c:v>58.707777777777778</c:v>
                </c:pt>
                <c:pt idx="7046">
                  <c:v>58.716111111111111</c:v>
                </c:pt>
                <c:pt idx="7047">
                  <c:v>58.724166666666662</c:v>
                </c:pt>
                <c:pt idx="7048">
                  <c:v>58.732499999999995</c:v>
                </c:pt>
                <c:pt idx="7049">
                  <c:v>58.74111111111111</c:v>
                </c:pt>
                <c:pt idx="7050">
                  <c:v>58.749444444444443</c:v>
                </c:pt>
                <c:pt idx="7051">
                  <c:v>58.757777777777775</c:v>
                </c:pt>
                <c:pt idx="7052">
                  <c:v>58.765833333333333</c:v>
                </c:pt>
                <c:pt idx="7053">
                  <c:v>58.774166666666666</c:v>
                </c:pt>
                <c:pt idx="7054">
                  <c:v>58.782777777777781</c:v>
                </c:pt>
                <c:pt idx="7055">
                  <c:v>58.791111111111114</c:v>
                </c:pt>
                <c:pt idx="7056">
                  <c:v>58.799166666666665</c:v>
                </c:pt>
                <c:pt idx="7057">
                  <c:v>58.807499999999997</c:v>
                </c:pt>
                <c:pt idx="7058">
                  <c:v>58.81583333333333</c:v>
                </c:pt>
                <c:pt idx="7059">
                  <c:v>58.824444444444445</c:v>
                </c:pt>
                <c:pt idx="7060">
                  <c:v>58.832777777777778</c:v>
                </c:pt>
                <c:pt idx="7061">
                  <c:v>58.840833333333329</c:v>
                </c:pt>
                <c:pt idx="7062">
                  <c:v>58.849166666666662</c:v>
                </c:pt>
                <c:pt idx="7063">
                  <c:v>58.857499999999995</c:v>
                </c:pt>
                <c:pt idx="7064">
                  <c:v>58.86611111111111</c:v>
                </c:pt>
                <c:pt idx="7065">
                  <c:v>58.87416666666666</c:v>
                </c:pt>
                <c:pt idx="7066">
                  <c:v>58.8825</c:v>
                </c:pt>
                <c:pt idx="7067">
                  <c:v>58.890833333333333</c:v>
                </c:pt>
                <c:pt idx="7068">
                  <c:v>58.899166666666666</c:v>
                </c:pt>
                <c:pt idx="7069">
                  <c:v>58.907777777777781</c:v>
                </c:pt>
                <c:pt idx="7070">
                  <c:v>58.915833333333332</c:v>
                </c:pt>
                <c:pt idx="7071">
                  <c:v>58.924166666666665</c:v>
                </c:pt>
                <c:pt idx="7072">
                  <c:v>58.932499999999997</c:v>
                </c:pt>
                <c:pt idx="7073">
                  <c:v>58.94083333333333</c:v>
                </c:pt>
                <c:pt idx="7074">
                  <c:v>58.949166666666663</c:v>
                </c:pt>
                <c:pt idx="7075">
                  <c:v>58.957499999999996</c:v>
                </c:pt>
                <c:pt idx="7076">
                  <c:v>58.965833333333329</c:v>
                </c:pt>
                <c:pt idx="7077">
                  <c:v>58.974166666666662</c:v>
                </c:pt>
                <c:pt idx="7078">
                  <c:v>58.982499999999995</c:v>
                </c:pt>
                <c:pt idx="7079">
                  <c:v>58.990833333333327</c:v>
                </c:pt>
                <c:pt idx="7080">
                  <c:v>58.99916666666666</c:v>
                </c:pt>
                <c:pt idx="7081">
                  <c:v>59.0075</c:v>
                </c:pt>
                <c:pt idx="7082">
                  <c:v>59.015833333333333</c:v>
                </c:pt>
                <c:pt idx="7083">
                  <c:v>59.024166666666666</c:v>
                </c:pt>
                <c:pt idx="7084">
                  <c:v>59.032499999999999</c:v>
                </c:pt>
                <c:pt idx="7085">
                  <c:v>59.040833333333332</c:v>
                </c:pt>
                <c:pt idx="7086">
                  <c:v>59.049166666666665</c:v>
                </c:pt>
                <c:pt idx="7087">
                  <c:v>59.057499999999997</c:v>
                </c:pt>
                <c:pt idx="7088">
                  <c:v>59.06583333333333</c:v>
                </c:pt>
                <c:pt idx="7089">
                  <c:v>59.074166666666663</c:v>
                </c:pt>
                <c:pt idx="7090">
                  <c:v>59.082499999999996</c:v>
                </c:pt>
                <c:pt idx="7091">
                  <c:v>59.090833333333329</c:v>
                </c:pt>
                <c:pt idx="7092">
                  <c:v>59.099166666666662</c:v>
                </c:pt>
                <c:pt idx="7093">
                  <c:v>59.107499999999995</c:v>
                </c:pt>
                <c:pt idx="7094">
                  <c:v>59.115833333333327</c:v>
                </c:pt>
                <c:pt idx="7095">
                  <c:v>59.12416666666666</c:v>
                </c:pt>
                <c:pt idx="7096">
                  <c:v>59.1325</c:v>
                </c:pt>
                <c:pt idx="7097">
                  <c:v>59.140833333333333</c:v>
                </c:pt>
                <c:pt idx="7098">
                  <c:v>59.149166666666666</c:v>
                </c:pt>
                <c:pt idx="7099">
                  <c:v>59.157499999999999</c:v>
                </c:pt>
                <c:pt idx="7100">
                  <c:v>59.165833333333332</c:v>
                </c:pt>
                <c:pt idx="7101">
                  <c:v>59.174166666666665</c:v>
                </c:pt>
                <c:pt idx="7102">
                  <c:v>59.182499999999997</c:v>
                </c:pt>
                <c:pt idx="7103">
                  <c:v>59.19083333333333</c:v>
                </c:pt>
                <c:pt idx="7104">
                  <c:v>59.199166666666663</c:v>
                </c:pt>
                <c:pt idx="7105">
                  <c:v>59.207499999999996</c:v>
                </c:pt>
                <c:pt idx="7106">
                  <c:v>59.215833333333329</c:v>
                </c:pt>
                <c:pt idx="7107">
                  <c:v>59.224166666666662</c:v>
                </c:pt>
                <c:pt idx="7108">
                  <c:v>59.232499999999995</c:v>
                </c:pt>
                <c:pt idx="7109">
                  <c:v>59.240833333333327</c:v>
                </c:pt>
                <c:pt idx="7110">
                  <c:v>59.24916666666666</c:v>
                </c:pt>
                <c:pt idx="7111">
                  <c:v>59.2575</c:v>
                </c:pt>
                <c:pt idx="7112">
                  <c:v>59.265833333333333</c:v>
                </c:pt>
                <c:pt idx="7113">
                  <c:v>59.274166666666666</c:v>
                </c:pt>
                <c:pt idx="7114">
                  <c:v>59.282499999999999</c:v>
                </c:pt>
                <c:pt idx="7115">
                  <c:v>59.290833333333332</c:v>
                </c:pt>
                <c:pt idx="7116">
                  <c:v>59.299166666666665</c:v>
                </c:pt>
                <c:pt idx="7117">
                  <c:v>59.307499999999997</c:v>
                </c:pt>
                <c:pt idx="7118">
                  <c:v>59.31583333333333</c:v>
                </c:pt>
                <c:pt idx="7119">
                  <c:v>59.324166666666663</c:v>
                </c:pt>
                <c:pt idx="7120">
                  <c:v>59.332499999999996</c:v>
                </c:pt>
                <c:pt idx="7121">
                  <c:v>59.340833333333329</c:v>
                </c:pt>
                <c:pt idx="7122">
                  <c:v>59.349166666666662</c:v>
                </c:pt>
                <c:pt idx="7123">
                  <c:v>59.357499999999995</c:v>
                </c:pt>
                <c:pt idx="7124">
                  <c:v>59.365833333333327</c:v>
                </c:pt>
                <c:pt idx="7125">
                  <c:v>59.37416666666666</c:v>
                </c:pt>
                <c:pt idx="7126">
                  <c:v>59.3825</c:v>
                </c:pt>
                <c:pt idx="7127">
                  <c:v>59.390833333333333</c:v>
                </c:pt>
                <c:pt idx="7128">
                  <c:v>59.399166666666666</c:v>
                </c:pt>
                <c:pt idx="7129">
                  <c:v>59.407499999999999</c:v>
                </c:pt>
                <c:pt idx="7130">
                  <c:v>59.415833333333332</c:v>
                </c:pt>
                <c:pt idx="7131">
                  <c:v>59.424166666666665</c:v>
                </c:pt>
                <c:pt idx="7132">
                  <c:v>59.432499999999997</c:v>
                </c:pt>
                <c:pt idx="7133">
                  <c:v>59.44083333333333</c:v>
                </c:pt>
                <c:pt idx="7134">
                  <c:v>59.449166666666663</c:v>
                </c:pt>
                <c:pt idx="7135">
                  <c:v>59.457499999999996</c:v>
                </c:pt>
                <c:pt idx="7136">
                  <c:v>59.465833333333329</c:v>
                </c:pt>
                <c:pt idx="7137">
                  <c:v>59.474166666666662</c:v>
                </c:pt>
                <c:pt idx="7138">
                  <c:v>59.482499999999995</c:v>
                </c:pt>
                <c:pt idx="7139">
                  <c:v>59.490833333333327</c:v>
                </c:pt>
                <c:pt idx="7140">
                  <c:v>59.49916666666666</c:v>
                </c:pt>
                <c:pt idx="7141">
                  <c:v>59.5075</c:v>
                </c:pt>
                <c:pt idx="7142">
                  <c:v>59.515833333333333</c:v>
                </c:pt>
                <c:pt idx="7143">
                  <c:v>59.524166666666666</c:v>
                </c:pt>
                <c:pt idx="7144">
                  <c:v>59.532499999999999</c:v>
                </c:pt>
                <c:pt idx="7145">
                  <c:v>59.540833333333332</c:v>
                </c:pt>
                <c:pt idx="7146">
                  <c:v>59.549166666666665</c:v>
                </c:pt>
                <c:pt idx="7147">
                  <c:v>59.557499999999997</c:v>
                </c:pt>
                <c:pt idx="7148">
                  <c:v>59.56583333333333</c:v>
                </c:pt>
                <c:pt idx="7149">
                  <c:v>59.574166666666663</c:v>
                </c:pt>
                <c:pt idx="7150">
                  <c:v>59.582499999999996</c:v>
                </c:pt>
                <c:pt idx="7151">
                  <c:v>59.590833333333329</c:v>
                </c:pt>
                <c:pt idx="7152">
                  <c:v>59.599166666666662</c:v>
                </c:pt>
                <c:pt idx="7153">
                  <c:v>59.607499999999995</c:v>
                </c:pt>
                <c:pt idx="7154">
                  <c:v>59.615833333333327</c:v>
                </c:pt>
                <c:pt idx="7155">
                  <c:v>59.62416666666666</c:v>
                </c:pt>
                <c:pt idx="7156">
                  <c:v>59.6325</c:v>
                </c:pt>
                <c:pt idx="7157">
                  <c:v>59.640833333333333</c:v>
                </c:pt>
                <c:pt idx="7158">
                  <c:v>59.649166666666666</c:v>
                </c:pt>
                <c:pt idx="7159">
                  <c:v>59.657499999999999</c:v>
                </c:pt>
                <c:pt idx="7160">
                  <c:v>59.665833333333332</c:v>
                </c:pt>
                <c:pt idx="7161">
                  <c:v>59.674166666666665</c:v>
                </c:pt>
                <c:pt idx="7162">
                  <c:v>59.682499999999997</c:v>
                </c:pt>
                <c:pt idx="7163">
                  <c:v>59.69083333333333</c:v>
                </c:pt>
                <c:pt idx="7164">
                  <c:v>59.699166666666663</c:v>
                </c:pt>
                <c:pt idx="7165">
                  <c:v>59.707499999999996</c:v>
                </c:pt>
                <c:pt idx="7166">
                  <c:v>59.715833333333329</c:v>
                </c:pt>
                <c:pt idx="7167">
                  <c:v>59.724166666666662</c:v>
                </c:pt>
                <c:pt idx="7168">
                  <c:v>59.732499999999995</c:v>
                </c:pt>
                <c:pt idx="7169">
                  <c:v>59.740833333333327</c:v>
                </c:pt>
                <c:pt idx="7170">
                  <c:v>59.74916666666666</c:v>
                </c:pt>
                <c:pt idx="7171">
                  <c:v>59.7575</c:v>
                </c:pt>
                <c:pt idx="7172">
                  <c:v>59.765833333333333</c:v>
                </c:pt>
                <c:pt idx="7173">
                  <c:v>59.774166666666666</c:v>
                </c:pt>
                <c:pt idx="7174">
                  <c:v>59.782499999999999</c:v>
                </c:pt>
                <c:pt idx="7175">
                  <c:v>59.790833333333332</c:v>
                </c:pt>
                <c:pt idx="7176">
                  <c:v>59.799166666666665</c:v>
                </c:pt>
                <c:pt idx="7177">
                  <c:v>59.807499999999997</c:v>
                </c:pt>
                <c:pt idx="7178">
                  <c:v>59.81583333333333</c:v>
                </c:pt>
                <c:pt idx="7179">
                  <c:v>59.824166666666663</c:v>
                </c:pt>
                <c:pt idx="7180">
                  <c:v>59.832499999999996</c:v>
                </c:pt>
                <c:pt idx="7181">
                  <c:v>59.840833333333329</c:v>
                </c:pt>
                <c:pt idx="7182">
                  <c:v>59.849166666666662</c:v>
                </c:pt>
                <c:pt idx="7183">
                  <c:v>59.857499999999995</c:v>
                </c:pt>
                <c:pt idx="7184">
                  <c:v>59.865833333333327</c:v>
                </c:pt>
                <c:pt idx="7185">
                  <c:v>59.87416666666666</c:v>
                </c:pt>
                <c:pt idx="7186">
                  <c:v>59.8825</c:v>
                </c:pt>
                <c:pt idx="7187">
                  <c:v>59.890833333333333</c:v>
                </c:pt>
                <c:pt idx="7188">
                  <c:v>59.899166666666666</c:v>
                </c:pt>
                <c:pt idx="7189">
                  <c:v>59.907499999999999</c:v>
                </c:pt>
                <c:pt idx="7190">
                  <c:v>59.915833333333332</c:v>
                </c:pt>
                <c:pt idx="7191">
                  <c:v>59.924166666666665</c:v>
                </c:pt>
                <c:pt idx="7192">
                  <c:v>59.932499999999997</c:v>
                </c:pt>
                <c:pt idx="7193">
                  <c:v>59.94083333333333</c:v>
                </c:pt>
                <c:pt idx="7194">
                  <c:v>59.949166666666663</c:v>
                </c:pt>
                <c:pt idx="7195">
                  <c:v>59.957499999999996</c:v>
                </c:pt>
                <c:pt idx="7196">
                  <c:v>59.965833333333329</c:v>
                </c:pt>
                <c:pt idx="7197">
                  <c:v>59.974166666666662</c:v>
                </c:pt>
                <c:pt idx="7198">
                  <c:v>59.982499999999995</c:v>
                </c:pt>
                <c:pt idx="7199">
                  <c:v>59.990833333333327</c:v>
                </c:pt>
                <c:pt idx="7200">
                  <c:v>59.99916666666666</c:v>
                </c:pt>
                <c:pt idx="7201">
                  <c:v>60.0075</c:v>
                </c:pt>
                <c:pt idx="7202">
                  <c:v>60.015833333333333</c:v>
                </c:pt>
                <c:pt idx="7203">
                  <c:v>60.024166666666666</c:v>
                </c:pt>
                <c:pt idx="7204">
                  <c:v>60.032499999999999</c:v>
                </c:pt>
                <c:pt idx="7205">
                  <c:v>60.040833333333332</c:v>
                </c:pt>
                <c:pt idx="7206">
                  <c:v>60.049166666666665</c:v>
                </c:pt>
                <c:pt idx="7207">
                  <c:v>60.057499999999997</c:v>
                </c:pt>
                <c:pt idx="7208">
                  <c:v>60.06583333333333</c:v>
                </c:pt>
                <c:pt idx="7209">
                  <c:v>60.074166666666663</c:v>
                </c:pt>
                <c:pt idx="7210">
                  <c:v>60.082499999999996</c:v>
                </c:pt>
                <c:pt idx="7211">
                  <c:v>60.090833333333329</c:v>
                </c:pt>
                <c:pt idx="7212">
                  <c:v>60.099166666666662</c:v>
                </c:pt>
                <c:pt idx="7213">
                  <c:v>60.107499999999995</c:v>
                </c:pt>
                <c:pt idx="7214">
                  <c:v>60.115833333333327</c:v>
                </c:pt>
                <c:pt idx="7215">
                  <c:v>60.12416666666666</c:v>
                </c:pt>
                <c:pt idx="7216">
                  <c:v>60.1325</c:v>
                </c:pt>
                <c:pt idx="7217">
                  <c:v>60.140833333333333</c:v>
                </c:pt>
                <c:pt idx="7218">
                  <c:v>60.149166666666666</c:v>
                </c:pt>
                <c:pt idx="7219">
                  <c:v>60.157499999999999</c:v>
                </c:pt>
                <c:pt idx="7220">
                  <c:v>60.165833333333332</c:v>
                </c:pt>
                <c:pt idx="7221">
                  <c:v>60.174166666666665</c:v>
                </c:pt>
                <c:pt idx="7222">
                  <c:v>60.182499999999997</c:v>
                </c:pt>
                <c:pt idx="7223">
                  <c:v>60.19083333333333</c:v>
                </c:pt>
                <c:pt idx="7224">
                  <c:v>60.199166666666663</c:v>
                </c:pt>
                <c:pt idx="7225">
                  <c:v>60.207499999999996</c:v>
                </c:pt>
                <c:pt idx="7226">
                  <c:v>60.215833333333329</c:v>
                </c:pt>
                <c:pt idx="7227">
                  <c:v>60.224166666666662</c:v>
                </c:pt>
                <c:pt idx="7228">
                  <c:v>60.232499999999995</c:v>
                </c:pt>
                <c:pt idx="7229">
                  <c:v>60.240833333333327</c:v>
                </c:pt>
                <c:pt idx="7230">
                  <c:v>60.24916666666666</c:v>
                </c:pt>
                <c:pt idx="7231">
                  <c:v>60.2575</c:v>
                </c:pt>
                <c:pt idx="7232">
                  <c:v>60.265833333333333</c:v>
                </c:pt>
                <c:pt idx="7233">
                  <c:v>60.274166666666666</c:v>
                </c:pt>
                <c:pt idx="7234">
                  <c:v>60.282499999999999</c:v>
                </c:pt>
                <c:pt idx="7235">
                  <c:v>60.290833333333332</c:v>
                </c:pt>
                <c:pt idx="7236">
                  <c:v>60.299166666666665</c:v>
                </c:pt>
                <c:pt idx="7237">
                  <c:v>60.307499999999997</c:v>
                </c:pt>
                <c:pt idx="7238">
                  <c:v>60.31583333333333</c:v>
                </c:pt>
                <c:pt idx="7239">
                  <c:v>60.324166666666663</c:v>
                </c:pt>
                <c:pt idx="7240">
                  <c:v>60.332499999999996</c:v>
                </c:pt>
                <c:pt idx="7241">
                  <c:v>60.340833333333329</c:v>
                </c:pt>
                <c:pt idx="7242">
                  <c:v>60.349166666666662</c:v>
                </c:pt>
                <c:pt idx="7243">
                  <c:v>60.357499999999995</c:v>
                </c:pt>
                <c:pt idx="7244">
                  <c:v>60.365833333333327</c:v>
                </c:pt>
                <c:pt idx="7245">
                  <c:v>60.37416666666666</c:v>
                </c:pt>
                <c:pt idx="7246">
                  <c:v>60.3825</c:v>
                </c:pt>
                <c:pt idx="7247">
                  <c:v>60.390833333333333</c:v>
                </c:pt>
                <c:pt idx="7248">
                  <c:v>60.399166666666666</c:v>
                </c:pt>
                <c:pt idx="7249">
                  <c:v>60.407499999999999</c:v>
                </c:pt>
                <c:pt idx="7250">
                  <c:v>60.415833333333332</c:v>
                </c:pt>
                <c:pt idx="7251">
                  <c:v>60.424166666666665</c:v>
                </c:pt>
                <c:pt idx="7252">
                  <c:v>60.432499999999997</c:v>
                </c:pt>
                <c:pt idx="7253">
                  <c:v>60.44083333333333</c:v>
                </c:pt>
                <c:pt idx="7254">
                  <c:v>60.449166666666663</c:v>
                </c:pt>
                <c:pt idx="7255">
                  <c:v>60.457499999999996</c:v>
                </c:pt>
                <c:pt idx="7256">
                  <c:v>60.465833333333329</c:v>
                </c:pt>
                <c:pt idx="7257">
                  <c:v>60.474166666666662</c:v>
                </c:pt>
                <c:pt idx="7258">
                  <c:v>60.482499999999995</c:v>
                </c:pt>
                <c:pt idx="7259">
                  <c:v>60.490833333333327</c:v>
                </c:pt>
                <c:pt idx="7260">
                  <c:v>60.49916666666666</c:v>
                </c:pt>
                <c:pt idx="7261">
                  <c:v>60.5075</c:v>
                </c:pt>
                <c:pt idx="7262">
                  <c:v>60.515833333333333</c:v>
                </c:pt>
                <c:pt idx="7263">
                  <c:v>60.524166666666666</c:v>
                </c:pt>
                <c:pt idx="7264">
                  <c:v>60.532499999999999</c:v>
                </c:pt>
                <c:pt idx="7265">
                  <c:v>60.540833333333332</c:v>
                </c:pt>
                <c:pt idx="7266">
                  <c:v>60.549166666666665</c:v>
                </c:pt>
                <c:pt idx="7267">
                  <c:v>60.557499999999997</c:v>
                </c:pt>
                <c:pt idx="7268">
                  <c:v>60.56583333333333</c:v>
                </c:pt>
                <c:pt idx="7269">
                  <c:v>60.574166666666663</c:v>
                </c:pt>
                <c:pt idx="7270">
                  <c:v>60.582499999999996</c:v>
                </c:pt>
                <c:pt idx="7271">
                  <c:v>60.590833333333329</c:v>
                </c:pt>
                <c:pt idx="7272">
                  <c:v>60.599166666666662</c:v>
                </c:pt>
                <c:pt idx="7273">
                  <c:v>60.607499999999995</c:v>
                </c:pt>
                <c:pt idx="7274">
                  <c:v>60.615833333333327</c:v>
                </c:pt>
                <c:pt idx="7275">
                  <c:v>60.62416666666666</c:v>
                </c:pt>
                <c:pt idx="7276">
                  <c:v>60.6325</c:v>
                </c:pt>
                <c:pt idx="7277">
                  <c:v>60.640833333333333</c:v>
                </c:pt>
                <c:pt idx="7278">
                  <c:v>60.649166666666666</c:v>
                </c:pt>
                <c:pt idx="7279">
                  <c:v>60.657499999999999</c:v>
                </c:pt>
                <c:pt idx="7280">
                  <c:v>60.665833333333332</c:v>
                </c:pt>
                <c:pt idx="7281">
                  <c:v>60.674166666666665</c:v>
                </c:pt>
                <c:pt idx="7282">
                  <c:v>60.682499999999997</c:v>
                </c:pt>
                <c:pt idx="7283">
                  <c:v>60.69083333333333</c:v>
                </c:pt>
                <c:pt idx="7284">
                  <c:v>60.699166666666663</c:v>
                </c:pt>
                <c:pt idx="7285">
                  <c:v>60.707499999999996</c:v>
                </c:pt>
                <c:pt idx="7286">
                  <c:v>60.715833333333329</c:v>
                </c:pt>
                <c:pt idx="7287">
                  <c:v>60.724166666666662</c:v>
                </c:pt>
                <c:pt idx="7288">
                  <c:v>60.732499999999995</c:v>
                </c:pt>
                <c:pt idx="7289">
                  <c:v>60.740833333333327</c:v>
                </c:pt>
                <c:pt idx="7290">
                  <c:v>60.74916666666666</c:v>
                </c:pt>
                <c:pt idx="7291">
                  <c:v>60.7575</c:v>
                </c:pt>
                <c:pt idx="7292">
                  <c:v>60.765833333333333</c:v>
                </c:pt>
                <c:pt idx="7293">
                  <c:v>60.774166666666666</c:v>
                </c:pt>
                <c:pt idx="7294">
                  <c:v>60.782499999999999</c:v>
                </c:pt>
                <c:pt idx="7295">
                  <c:v>60.790833333333332</c:v>
                </c:pt>
                <c:pt idx="7296">
                  <c:v>60.799166666666665</c:v>
                </c:pt>
                <c:pt idx="7297">
                  <c:v>60.807499999999997</c:v>
                </c:pt>
                <c:pt idx="7298">
                  <c:v>60.81583333333333</c:v>
                </c:pt>
                <c:pt idx="7299">
                  <c:v>60.824166666666663</c:v>
                </c:pt>
                <c:pt idx="7300">
                  <c:v>60.832499999999996</c:v>
                </c:pt>
                <c:pt idx="7301">
                  <c:v>60.840833333333329</c:v>
                </c:pt>
                <c:pt idx="7302">
                  <c:v>60.849166666666662</c:v>
                </c:pt>
                <c:pt idx="7303">
                  <c:v>60.857499999999995</c:v>
                </c:pt>
                <c:pt idx="7304">
                  <c:v>60.865833333333327</c:v>
                </c:pt>
                <c:pt idx="7305">
                  <c:v>60.87416666666666</c:v>
                </c:pt>
                <c:pt idx="7306">
                  <c:v>60.8825</c:v>
                </c:pt>
                <c:pt idx="7307">
                  <c:v>60.890833333333333</c:v>
                </c:pt>
                <c:pt idx="7308">
                  <c:v>60.899166666666666</c:v>
                </c:pt>
                <c:pt idx="7309">
                  <c:v>60.907499999999999</c:v>
                </c:pt>
                <c:pt idx="7310">
                  <c:v>60.915833333333332</c:v>
                </c:pt>
                <c:pt idx="7311">
                  <c:v>60.924166666666665</c:v>
                </c:pt>
                <c:pt idx="7312">
                  <c:v>60.932499999999997</c:v>
                </c:pt>
                <c:pt idx="7313">
                  <c:v>60.94083333333333</c:v>
                </c:pt>
                <c:pt idx="7314">
                  <c:v>60.949166666666663</c:v>
                </c:pt>
                <c:pt idx="7315">
                  <c:v>60.957499999999996</c:v>
                </c:pt>
                <c:pt idx="7316">
                  <c:v>60.965833333333329</c:v>
                </c:pt>
                <c:pt idx="7317">
                  <c:v>60.974166666666662</c:v>
                </c:pt>
                <c:pt idx="7318">
                  <c:v>60.982499999999995</c:v>
                </c:pt>
                <c:pt idx="7319">
                  <c:v>60.990833333333327</c:v>
                </c:pt>
                <c:pt idx="7320">
                  <c:v>60.99916666666666</c:v>
                </c:pt>
                <c:pt idx="7321">
                  <c:v>61.0075</c:v>
                </c:pt>
                <c:pt idx="7322">
                  <c:v>61.015833333333333</c:v>
                </c:pt>
                <c:pt idx="7323">
                  <c:v>61.024166666666666</c:v>
                </c:pt>
                <c:pt idx="7324">
                  <c:v>61.032499999999999</c:v>
                </c:pt>
                <c:pt idx="7325">
                  <c:v>61.040833333333332</c:v>
                </c:pt>
                <c:pt idx="7326">
                  <c:v>61.049166666666665</c:v>
                </c:pt>
                <c:pt idx="7327">
                  <c:v>61.057499999999997</c:v>
                </c:pt>
                <c:pt idx="7328">
                  <c:v>61.06583333333333</c:v>
                </c:pt>
                <c:pt idx="7329">
                  <c:v>61.074166666666663</c:v>
                </c:pt>
                <c:pt idx="7330">
                  <c:v>61.082499999999996</c:v>
                </c:pt>
                <c:pt idx="7331">
                  <c:v>61.090833333333329</c:v>
                </c:pt>
                <c:pt idx="7332">
                  <c:v>61.099166666666662</c:v>
                </c:pt>
                <c:pt idx="7333">
                  <c:v>61.107499999999995</c:v>
                </c:pt>
                <c:pt idx="7334">
                  <c:v>61.115833333333327</c:v>
                </c:pt>
                <c:pt idx="7335">
                  <c:v>61.12416666666666</c:v>
                </c:pt>
                <c:pt idx="7336">
                  <c:v>61.1325</c:v>
                </c:pt>
                <c:pt idx="7337">
                  <c:v>61.140833333333333</c:v>
                </c:pt>
                <c:pt idx="7338">
                  <c:v>61.149166666666666</c:v>
                </c:pt>
                <c:pt idx="7339">
                  <c:v>61.157499999999999</c:v>
                </c:pt>
                <c:pt idx="7340">
                  <c:v>61.165833333333332</c:v>
                </c:pt>
                <c:pt idx="7341">
                  <c:v>61.174166666666665</c:v>
                </c:pt>
                <c:pt idx="7342">
                  <c:v>61.182499999999997</c:v>
                </c:pt>
                <c:pt idx="7343">
                  <c:v>61.19083333333333</c:v>
                </c:pt>
                <c:pt idx="7344">
                  <c:v>61.199166666666663</c:v>
                </c:pt>
                <c:pt idx="7345">
                  <c:v>61.207499999999996</c:v>
                </c:pt>
                <c:pt idx="7346">
                  <c:v>61.215833333333329</c:v>
                </c:pt>
                <c:pt idx="7347">
                  <c:v>61.224166666666662</c:v>
                </c:pt>
                <c:pt idx="7348">
                  <c:v>61.232499999999995</c:v>
                </c:pt>
                <c:pt idx="7349">
                  <c:v>61.240833333333327</c:v>
                </c:pt>
                <c:pt idx="7350">
                  <c:v>61.24916666666666</c:v>
                </c:pt>
                <c:pt idx="7351">
                  <c:v>61.2575</c:v>
                </c:pt>
                <c:pt idx="7352">
                  <c:v>61.265833333333333</c:v>
                </c:pt>
                <c:pt idx="7353">
                  <c:v>61.274166666666666</c:v>
                </c:pt>
                <c:pt idx="7354">
                  <c:v>61.282499999999999</c:v>
                </c:pt>
                <c:pt idx="7355">
                  <c:v>61.290833333333332</c:v>
                </c:pt>
                <c:pt idx="7356">
                  <c:v>61.299166666666665</c:v>
                </c:pt>
                <c:pt idx="7357">
                  <c:v>61.307499999999997</c:v>
                </c:pt>
                <c:pt idx="7358">
                  <c:v>61.31583333333333</c:v>
                </c:pt>
                <c:pt idx="7359">
                  <c:v>61.324166666666663</c:v>
                </c:pt>
                <c:pt idx="7360">
                  <c:v>61.332499999999996</c:v>
                </c:pt>
                <c:pt idx="7361">
                  <c:v>61.340833333333329</c:v>
                </c:pt>
                <c:pt idx="7362">
                  <c:v>61.349166666666662</c:v>
                </c:pt>
                <c:pt idx="7363">
                  <c:v>61.357499999999995</c:v>
                </c:pt>
                <c:pt idx="7364">
                  <c:v>61.365833333333327</c:v>
                </c:pt>
                <c:pt idx="7365">
                  <c:v>61.37416666666666</c:v>
                </c:pt>
                <c:pt idx="7366">
                  <c:v>61.3825</c:v>
                </c:pt>
                <c:pt idx="7367">
                  <c:v>61.390833333333333</c:v>
                </c:pt>
                <c:pt idx="7368">
                  <c:v>61.399166666666666</c:v>
                </c:pt>
                <c:pt idx="7369">
                  <c:v>61.407499999999999</c:v>
                </c:pt>
                <c:pt idx="7370">
                  <c:v>61.415833333333332</c:v>
                </c:pt>
                <c:pt idx="7371">
                  <c:v>61.424166666666665</c:v>
                </c:pt>
                <c:pt idx="7372">
                  <c:v>61.432499999999997</c:v>
                </c:pt>
                <c:pt idx="7373">
                  <c:v>61.44083333333333</c:v>
                </c:pt>
                <c:pt idx="7374">
                  <c:v>61.449166666666663</c:v>
                </c:pt>
                <c:pt idx="7375">
                  <c:v>61.457499999999996</c:v>
                </c:pt>
                <c:pt idx="7376">
                  <c:v>61.465833333333329</c:v>
                </c:pt>
                <c:pt idx="7377">
                  <c:v>61.474166666666662</c:v>
                </c:pt>
                <c:pt idx="7378">
                  <c:v>61.482499999999995</c:v>
                </c:pt>
                <c:pt idx="7379">
                  <c:v>61.490833333333327</c:v>
                </c:pt>
                <c:pt idx="7380">
                  <c:v>61.49916666666666</c:v>
                </c:pt>
                <c:pt idx="7381">
                  <c:v>61.5075</c:v>
                </c:pt>
                <c:pt idx="7382">
                  <c:v>61.515833333333333</c:v>
                </c:pt>
                <c:pt idx="7383">
                  <c:v>61.524166666666666</c:v>
                </c:pt>
                <c:pt idx="7384">
                  <c:v>61.532499999999999</c:v>
                </c:pt>
                <c:pt idx="7385">
                  <c:v>61.540833333333332</c:v>
                </c:pt>
                <c:pt idx="7386">
                  <c:v>61.549166666666665</c:v>
                </c:pt>
                <c:pt idx="7387">
                  <c:v>61.557499999999997</c:v>
                </c:pt>
                <c:pt idx="7388">
                  <c:v>61.56583333333333</c:v>
                </c:pt>
                <c:pt idx="7389">
                  <c:v>61.574166666666663</c:v>
                </c:pt>
                <c:pt idx="7390">
                  <c:v>61.582499999999996</c:v>
                </c:pt>
                <c:pt idx="7391">
                  <c:v>61.590833333333329</c:v>
                </c:pt>
                <c:pt idx="7392">
                  <c:v>61.599166666666662</c:v>
                </c:pt>
                <c:pt idx="7393">
                  <c:v>61.607499999999995</c:v>
                </c:pt>
                <c:pt idx="7394">
                  <c:v>61.615833333333327</c:v>
                </c:pt>
                <c:pt idx="7395">
                  <c:v>61.62416666666666</c:v>
                </c:pt>
                <c:pt idx="7396">
                  <c:v>61.6325</c:v>
                </c:pt>
                <c:pt idx="7397">
                  <c:v>61.640833333333333</c:v>
                </c:pt>
                <c:pt idx="7398">
                  <c:v>61.649166666666666</c:v>
                </c:pt>
                <c:pt idx="7399">
                  <c:v>61.657499999999999</c:v>
                </c:pt>
                <c:pt idx="7400">
                  <c:v>61.665833333333332</c:v>
                </c:pt>
                <c:pt idx="7401">
                  <c:v>61.674166666666665</c:v>
                </c:pt>
                <c:pt idx="7402">
                  <c:v>61.682499999999997</c:v>
                </c:pt>
                <c:pt idx="7403">
                  <c:v>61.69083333333333</c:v>
                </c:pt>
                <c:pt idx="7404">
                  <c:v>61.699166666666663</c:v>
                </c:pt>
                <c:pt idx="7405">
                  <c:v>61.707499999999996</c:v>
                </c:pt>
                <c:pt idx="7406">
                  <c:v>61.715833333333329</c:v>
                </c:pt>
                <c:pt idx="7407">
                  <c:v>61.724166666666662</c:v>
                </c:pt>
                <c:pt idx="7408">
                  <c:v>61.732499999999995</c:v>
                </c:pt>
                <c:pt idx="7409">
                  <c:v>61.740833333333327</c:v>
                </c:pt>
                <c:pt idx="7410">
                  <c:v>61.74916666666666</c:v>
                </c:pt>
                <c:pt idx="7411">
                  <c:v>61.7575</c:v>
                </c:pt>
                <c:pt idx="7412">
                  <c:v>61.765833333333333</c:v>
                </c:pt>
                <c:pt idx="7413">
                  <c:v>61.774166666666666</c:v>
                </c:pt>
                <c:pt idx="7414">
                  <c:v>61.782499999999999</c:v>
                </c:pt>
                <c:pt idx="7415">
                  <c:v>61.790833333333332</c:v>
                </c:pt>
                <c:pt idx="7416">
                  <c:v>61.799166666666665</c:v>
                </c:pt>
                <c:pt idx="7417">
                  <c:v>61.807499999999997</c:v>
                </c:pt>
                <c:pt idx="7418">
                  <c:v>61.81583333333333</c:v>
                </c:pt>
                <c:pt idx="7419">
                  <c:v>61.824166666666663</c:v>
                </c:pt>
                <c:pt idx="7420">
                  <c:v>61.832499999999996</c:v>
                </c:pt>
                <c:pt idx="7421">
                  <c:v>61.840833333333329</c:v>
                </c:pt>
                <c:pt idx="7422">
                  <c:v>61.849166666666662</c:v>
                </c:pt>
                <c:pt idx="7423">
                  <c:v>61.857499999999995</c:v>
                </c:pt>
                <c:pt idx="7424">
                  <c:v>61.865833333333327</c:v>
                </c:pt>
                <c:pt idx="7425">
                  <c:v>61.87416666666666</c:v>
                </c:pt>
                <c:pt idx="7426">
                  <c:v>61.8825</c:v>
                </c:pt>
                <c:pt idx="7427">
                  <c:v>61.890833333333333</c:v>
                </c:pt>
                <c:pt idx="7428">
                  <c:v>61.899166666666666</c:v>
                </c:pt>
                <c:pt idx="7429">
                  <c:v>61.907499999999999</c:v>
                </c:pt>
                <c:pt idx="7430">
                  <c:v>61.915833333333332</c:v>
                </c:pt>
                <c:pt idx="7431">
                  <c:v>61.924166666666665</c:v>
                </c:pt>
                <c:pt idx="7432">
                  <c:v>61.932499999999997</c:v>
                </c:pt>
                <c:pt idx="7433">
                  <c:v>61.94083333333333</c:v>
                </c:pt>
                <c:pt idx="7434">
                  <c:v>61.949166666666663</c:v>
                </c:pt>
                <c:pt idx="7435">
                  <c:v>61.957499999999996</c:v>
                </c:pt>
                <c:pt idx="7436">
                  <c:v>61.965833333333329</c:v>
                </c:pt>
                <c:pt idx="7437">
                  <c:v>61.974166666666662</c:v>
                </c:pt>
                <c:pt idx="7438">
                  <c:v>61.982499999999995</c:v>
                </c:pt>
                <c:pt idx="7439">
                  <c:v>61.990833333333327</c:v>
                </c:pt>
                <c:pt idx="7440">
                  <c:v>61.99916666666666</c:v>
                </c:pt>
                <c:pt idx="7441">
                  <c:v>62.0075</c:v>
                </c:pt>
                <c:pt idx="7442">
                  <c:v>62.015833333333333</c:v>
                </c:pt>
                <c:pt idx="7443">
                  <c:v>62.024166666666666</c:v>
                </c:pt>
                <c:pt idx="7444">
                  <c:v>62.032499999999999</c:v>
                </c:pt>
                <c:pt idx="7445">
                  <c:v>62.040833333333332</c:v>
                </c:pt>
                <c:pt idx="7446">
                  <c:v>62.049166666666665</c:v>
                </c:pt>
                <c:pt idx="7447">
                  <c:v>62.057499999999997</c:v>
                </c:pt>
                <c:pt idx="7448">
                  <c:v>62.06583333333333</c:v>
                </c:pt>
                <c:pt idx="7449">
                  <c:v>62.074166666666663</c:v>
                </c:pt>
                <c:pt idx="7450">
                  <c:v>62.082499999999996</c:v>
                </c:pt>
                <c:pt idx="7451">
                  <c:v>62.090833333333329</c:v>
                </c:pt>
                <c:pt idx="7452">
                  <c:v>62.099166666666662</c:v>
                </c:pt>
                <c:pt idx="7453">
                  <c:v>62.107499999999995</c:v>
                </c:pt>
                <c:pt idx="7454">
                  <c:v>62.115833333333327</c:v>
                </c:pt>
                <c:pt idx="7455">
                  <c:v>62.12416666666666</c:v>
                </c:pt>
                <c:pt idx="7456">
                  <c:v>62.1325</c:v>
                </c:pt>
                <c:pt idx="7457">
                  <c:v>62.140833333333333</c:v>
                </c:pt>
                <c:pt idx="7458">
                  <c:v>62.149166666666666</c:v>
                </c:pt>
                <c:pt idx="7459">
                  <c:v>62.157499999999999</c:v>
                </c:pt>
                <c:pt idx="7460">
                  <c:v>62.165833333333332</c:v>
                </c:pt>
                <c:pt idx="7461">
                  <c:v>62.174166666666665</c:v>
                </c:pt>
                <c:pt idx="7462">
                  <c:v>62.182499999999997</c:v>
                </c:pt>
                <c:pt idx="7463">
                  <c:v>62.19083333333333</c:v>
                </c:pt>
                <c:pt idx="7464">
                  <c:v>62.199166666666663</c:v>
                </c:pt>
                <c:pt idx="7465">
                  <c:v>62.207499999999996</c:v>
                </c:pt>
                <c:pt idx="7466">
                  <c:v>62.215833333333329</c:v>
                </c:pt>
                <c:pt idx="7467">
                  <c:v>62.224166666666662</c:v>
                </c:pt>
                <c:pt idx="7468">
                  <c:v>62.232499999999995</c:v>
                </c:pt>
                <c:pt idx="7469">
                  <c:v>62.240833333333327</c:v>
                </c:pt>
                <c:pt idx="7470">
                  <c:v>62.24916666666666</c:v>
                </c:pt>
                <c:pt idx="7471">
                  <c:v>62.2575</c:v>
                </c:pt>
                <c:pt idx="7472">
                  <c:v>62.265833333333333</c:v>
                </c:pt>
                <c:pt idx="7473">
                  <c:v>62.274166666666666</c:v>
                </c:pt>
                <c:pt idx="7474">
                  <c:v>62.282499999999999</c:v>
                </c:pt>
                <c:pt idx="7475">
                  <c:v>62.290833333333332</c:v>
                </c:pt>
                <c:pt idx="7476">
                  <c:v>62.299166666666665</c:v>
                </c:pt>
                <c:pt idx="7477">
                  <c:v>62.307499999999997</c:v>
                </c:pt>
                <c:pt idx="7478">
                  <c:v>62.31583333333333</c:v>
                </c:pt>
                <c:pt idx="7479">
                  <c:v>62.324166666666663</c:v>
                </c:pt>
                <c:pt idx="7480">
                  <c:v>62.332499999999996</c:v>
                </c:pt>
                <c:pt idx="7481">
                  <c:v>62.340833333333329</c:v>
                </c:pt>
                <c:pt idx="7482">
                  <c:v>62.349166666666662</c:v>
                </c:pt>
                <c:pt idx="7483">
                  <c:v>62.357499999999995</c:v>
                </c:pt>
                <c:pt idx="7484">
                  <c:v>62.365833333333327</c:v>
                </c:pt>
                <c:pt idx="7485">
                  <c:v>62.37416666666666</c:v>
                </c:pt>
                <c:pt idx="7486">
                  <c:v>62.3825</c:v>
                </c:pt>
                <c:pt idx="7487">
                  <c:v>62.390833333333333</c:v>
                </c:pt>
                <c:pt idx="7488">
                  <c:v>62.399166666666666</c:v>
                </c:pt>
                <c:pt idx="7489">
                  <c:v>62.407499999999999</c:v>
                </c:pt>
                <c:pt idx="7490">
                  <c:v>62.415833333333332</c:v>
                </c:pt>
                <c:pt idx="7491">
                  <c:v>62.424166666666665</c:v>
                </c:pt>
                <c:pt idx="7492">
                  <c:v>62.432499999999997</c:v>
                </c:pt>
                <c:pt idx="7493">
                  <c:v>62.44083333333333</c:v>
                </c:pt>
                <c:pt idx="7494">
                  <c:v>62.449166666666663</c:v>
                </c:pt>
                <c:pt idx="7495">
                  <c:v>62.457499999999996</c:v>
                </c:pt>
                <c:pt idx="7496">
                  <c:v>62.465833333333329</c:v>
                </c:pt>
                <c:pt idx="7497">
                  <c:v>62.474166666666662</c:v>
                </c:pt>
                <c:pt idx="7498">
                  <c:v>62.482499999999995</c:v>
                </c:pt>
                <c:pt idx="7499">
                  <c:v>62.490833333333327</c:v>
                </c:pt>
                <c:pt idx="7500">
                  <c:v>62.49916666666666</c:v>
                </c:pt>
                <c:pt idx="7501">
                  <c:v>62.5075</c:v>
                </c:pt>
                <c:pt idx="7502">
                  <c:v>62.515833333333333</c:v>
                </c:pt>
                <c:pt idx="7503">
                  <c:v>62.524166666666666</c:v>
                </c:pt>
                <c:pt idx="7504">
                  <c:v>62.532499999999999</c:v>
                </c:pt>
                <c:pt idx="7505">
                  <c:v>62.540833333333332</c:v>
                </c:pt>
                <c:pt idx="7506">
                  <c:v>62.549166666666665</c:v>
                </c:pt>
                <c:pt idx="7507">
                  <c:v>62.557499999999997</c:v>
                </c:pt>
                <c:pt idx="7508">
                  <c:v>62.56583333333333</c:v>
                </c:pt>
                <c:pt idx="7509">
                  <c:v>62.574166666666663</c:v>
                </c:pt>
                <c:pt idx="7510">
                  <c:v>62.582499999999996</c:v>
                </c:pt>
                <c:pt idx="7511">
                  <c:v>62.590833333333329</c:v>
                </c:pt>
                <c:pt idx="7512">
                  <c:v>62.599166666666662</c:v>
                </c:pt>
                <c:pt idx="7513">
                  <c:v>62.607499999999995</c:v>
                </c:pt>
                <c:pt idx="7514">
                  <c:v>62.615833333333327</c:v>
                </c:pt>
                <c:pt idx="7515">
                  <c:v>62.62416666666666</c:v>
                </c:pt>
                <c:pt idx="7516">
                  <c:v>62.6325</c:v>
                </c:pt>
                <c:pt idx="7517">
                  <c:v>62.640833333333333</c:v>
                </c:pt>
                <c:pt idx="7518">
                  <c:v>62.649166666666666</c:v>
                </c:pt>
                <c:pt idx="7519">
                  <c:v>62.657499999999999</c:v>
                </c:pt>
                <c:pt idx="7520">
                  <c:v>62.665833333333332</c:v>
                </c:pt>
                <c:pt idx="7521">
                  <c:v>62.674166666666665</c:v>
                </c:pt>
                <c:pt idx="7522">
                  <c:v>62.682499999999997</c:v>
                </c:pt>
                <c:pt idx="7523">
                  <c:v>62.69083333333333</c:v>
                </c:pt>
                <c:pt idx="7524">
                  <c:v>62.699166666666663</c:v>
                </c:pt>
                <c:pt idx="7525">
                  <c:v>62.707499999999996</c:v>
                </c:pt>
                <c:pt idx="7526">
                  <c:v>62.715833333333329</c:v>
                </c:pt>
                <c:pt idx="7527">
                  <c:v>62.724166666666662</c:v>
                </c:pt>
                <c:pt idx="7528">
                  <c:v>62.732499999999995</c:v>
                </c:pt>
                <c:pt idx="7529">
                  <c:v>62.740833333333327</c:v>
                </c:pt>
                <c:pt idx="7530">
                  <c:v>62.74916666666666</c:v>
                </c:pt>
                <c:pt idx="7531">
                  <c:v>62.7575</c:v>
                </c:pt>
                <c:pt idx="7532">
                  <c:v>62.765833333333333</c:v>
                </c:pt>
                <c:pt idx="7533">
                  <c:v>62.774166666666666</c:v>
                </c:pt>
                <c:pt idx="7534">
                  <c:v>62.782499999999999</c:v>
                </c:pt>
                <c:pt idx="7535">
                  <c:v>62.790833333333332</c:v>
                </c:pt>
                <c:pt idx="7536">
                  <c:v>62.799166666666665</c:v>
                </c:pt>
                <c:pt idx="7537">
                  <c:v>62.807499999999997</c:v>
                </c:pt>
                <c:pt idx="7538">
                  <c:v>62.81583333333333</c:v>
                </c:pt>
                <c:pt idx="7539">
                  <c:v>62.824166666666663</c:v>
                </c:pt>
                <c:pt idx="7540">
                  <c:v>62.832499999999996</c:v>
                </c:pt>
                <c:pt idx="7541">
                  <c:v>62.840833333333329</c:v>
                </c:pt>
                <c:pt idx="7542">
                  <c:v>62.849166666666662</c:v>
                </c:pt>
                <c:pt idx="7543">
                  <c:v>62.857499999999995</c:v>
                </c:pt>
                <c:pt idx="7544">
                  <c:v>62.865833333333327</c:v>
                </c:pt>
                <c:pt idx="7545">
                  <c:v>62.87416666666666</c:v>
                </c:pt>
                <c:pt idx="7546">
                  <c:v>62.8825</c:v>
                </c:pt>
                <c:pt idx="7547">
                  <c:v>62.890833333333333</c:v>
                </c:pt>
                <c:pt idx="7548">
                  <c:v>62.899166666666666</c:v>
                </c:pt>
                <c:pt idx="7549">
                  <c:v>62.907499999999999</c:v>
                </c:pt>
                <c:pt idx="7550">
                  <c:v>62.915833333333332</c:v>
                </c:pt>
                <c:pt idx="7551">
                  <c:v>62.924166666666665</c:v>
                </c:pt>
                <c:pt idx="7552">
                  <c:v>62.932499999999997</c:v>
                </c:pt>
                <c:pt idx="7553">
                  <c:v>62.94083333333333</c:v>
                </c:pt>
                <c:pt idx="7554">
                  <c:v>62.949166666666663</c:v>
                </c:pt>
                <c:pt idx="7555">
                  <c:v>62.957499999999996</c:v>
                </c:pt>
                <c:pt idx="7556">
                  <c:v>62.965833333333329</c:v>
                </c:pt>
                <c:pt idx="7557">
                  <c:v>62.974166666666662</c:v>
                </c:pt>
                <c:pt idx="7558">
                  <c:v>62.982499999999995</c:v>
                </c:pt>
                <c:pt idx="7559">
                  <c:v>62.990833333333327</c:v>
                </c:pt>
                <c:pt idx="7560">
                  <c:v>62.99916666666666</c:v>
                </c:pt>
                <c:pt idx="7561">
                  <c:v>63.0075</c:v>
                </c:pt>
                <c:pt idx="7562">
                  <c:v>63.015833333333333</c:v>
                </c:pt>
                <c:pt idx="7563">
                  <c:v>63.024166666666666</c:v>
                </c:pt>
                <c:pt idx="7564">
                  <c:v>63.032499999999999</c:v>
                </c:pt>
                <c:pt idx="7565">
                  <c:v>63.040833333333332</c:v>
                </c:pt>
                <c:pt idx="7566">
                  <c:v>63.049166666666665</c:v>
                </c:pt>
                <c:pt idx="7567">
                  <c:v>63.057499999999997</c:v>
                </c:pt>
                <c:pt idx="7568">
                  <c:v>63.06583333333333</c:v>
                </c:pt>
                <c:pt idx="7569">
                  <c:v>63.074166666666663</c:v>
                </c:pt>
                <c:pt idx="7570">
                  <c:v>63.082499999999996</c:v>
                </c:pt>
                <c:pt idx="7571">
                  <c:v>63.090833333333329</c:v>
                </c:pt>
                <c:pt idx="7572">
                  <c:v>63.099166666666662</c:v>
                </c:pt>
                <c:pt idx="7573">
                  <c:v>63.107499999999995</c:v>
                </c:pt>
                <c:pt idx="7574">
                  <c:v>63.115833333333327</c:v>
                </c:pt>
                <c:pt idx="7575">
                  <c:v>63.12416666666666</c:v>
                </c:pt>
                <c:pt idx="7576">
                  <c:v>63.1325</c:v>
                </c:pt>
                <c:pt idx="7577">
                  <c:v>63.140833333333333</c:v>
                </c:pt>
                <c:pt idx="7578">
                  <c:v>63.149166666666666</c:v>
                </c:pt>
                <c:pt idx="7579">
                  <c:v>63.157499999999999</c:v>
                </c:pt>
                <c:pt idx="7580">
                  <c:v>63.165833333333332</c:v>
                </c:pt>
                <c:pt idx="7581">
                  <c:v>63.174166666666665</c:v>
                </c:pt>
                <c:pt idx="7582">
                  <c:v>63.182499999999997</c:v>
                </c:pt>
                <c:pt idx="7583">
                  <c:v>63.19083333333333</c:v>
                </c:pt>
                <c:pt idx="7584">
                  <c:v>63.199166666666663</c:v>
                </c:pt>
                <c:pt idx="7585">
                  <c:v>63.207499999999996</c:v>
                </c:pt>
                <c:pt idx="7586">
                  <c:v>63.215833333333329</c:v>
                </c:pt>
                <c:pt idx="7587">
                  <c:v>63.224166666666662</c:v>
                </c:pt>
                <c:pt idx="7588">
                  <c:v>63.232499999999995</c:v>
                </c:pt>
                <c:pt idx="7589">
                  <c:v>63.240833333333327</c:v>
                </c:pt>
                <c:pt idx="7590">
                  <c:v>63.24916666666666</c:v>
                </c:pt>
                <c:pt idx="7591">
                  <c:v>63.2575</c:v>
                </c:pt>
                <c:pt idx="7592">
                  <c:v>63.265833333333333</c:v>
                </c:pt>
                <c:pt idx="7593">
                  <c:v>63.274166666666666</c:v>
                </c:pt>
                <c:pt idx="7594">
                  <c:v>63.282499999999999</c:v>
                </c:pt>
                <c:pt idx="7595">
                  <c:v>63.290833333333332</c:v>
                </c:pt>
                <c:pt idx="7596">
                  <c:v>63.299166666666665</c:v>
                </c:pt>
                <c:pt idx="7597">
                  <c:v>63.307499999999997</c:v>
                </c:pt>
                <c:pt idx="7598">
                  <c:v>63.31583333333333</c:v>
                </c:pt>
                <c:pt idx="7599">
                  <c:v>63.324166666666663</c:v>
                </c:pt>
                <c:pt idx="7600">
                  <c:v>63.332499999999996</c:v>
                </c:pt>
                <c:pt idx="7601">
                  <c:v>63.340833333333329</c:v>
                </c:pt>
                <c:pt idx="7602">
                  <c:v>63.349166666666662</c:v>
                </c:pt>
                <c:pt idx="7603">
                  <c:v>63.357499999999995</c:v>
                </c:pt>
                <c:pt idx="7604">
                  <c:v>63.365833333333327</c:v>
                </c:pt>
                <c:pt idx="7605">
                  <c:v>63.37416666666666</c:v>
                </c:pt>
                <c:pt idx="7606">
                  <c:v>63.3825</c:v>
                </c:pt>
                <c:pt idx="7607">
                  <c:v>63.390833333333333</c:v>
                </c:pt>
                <c:pt idx="7608">
                  <c:v>63.399166666666666</c:v>
                </c:pt>
                <c:pt idx="7609">
                  <c:v>63.407499999999999</c:v>
                </c:pt>
                <c:pt idx="7610">
                  <c:v>63.415833333333332</c:v>
                </c:pt>
                <c:pt idx="7611">
                  <c:v>63.424166666666665</c:v>
                </c:pt>
                <c:pt idx="7612">
                  <c:v>63.432499999999997</c:v>
                </c:pt>
                <c:pt idx="7613">
                  <c:v>63.44083333333333</c:v>
                </c:pt>
                <c:pt idx="7614">
                  <c:v>63.449166666666663</c:v>
                </c:pt>
                <c:pt idx="7615">
                  <c:v>63.457499999999996</c:v>
                </c:pt>
                <c:pt idx="7616">
                  <c:v>63.465833333333329</c:v>
                </c:pt>
                <c:pt idx="7617">
                  <c:v>63.474166666666662</c:v>
                </c:pt>
                <c:pt idx="7618">
                  <c:v>63.482499999999995</c:v>
                </c:pt>
                <c:pt idx="7619">
                  <c:v>63.490833333333327</c:v>
                </c:pt>
                <c:pt idx="7620">
                  <c:v>63.49916666666666</c:v>
                </c:pt>
                <c:pt idx="7621">
                  <c:v>63.507222222222225</c:v>
                </c:pt>
                <c:pt idx="7622">
                  <c:v>63.515833333333333</c:v>
                </c:pt>
                <c:pt idx="7623">
                  <c:v>63.524166666666666</c:v>
                </c:pt>
                <c:pt idx="7624">
                  <c:v>63.532499999999999</c:v>
                </c:pt>
                <c:pt idx="7625">
                  <c:v>63.540833333333332</c:v>
                </c:pt>
                <c:pt idx="7626">
                  <c:v>63.548888888888889</c:v>
                </c:pt>
                <c:pt idx="7627">
                  <c:v>63.557499999999997</c:v>
                </c:pt>
                <c:pt idx="7628">
                  <c:v>63.56583333333333</c:v>
                </c:pt>
                <c:pt idx="7629">
                  <c:v>63.574166666666663</c:v>
                </c:pt>
                <c:pt idx="7630">
                  <c:v>63.582222222222221</c:v>
                </c:pt>
                <c:pt idx="7631">
                  <c:v>63.590555555555554</c:v>
                </c:pt>
                <c:pt idx="7632">
                  <c:v>63.599166666666662</c:v>
                </c:pt>
                <c:pt idx="7633">
                  <c:v>63.607499999999995</c:v>
                </c:pt>
                <c:pt idx="7634">
                  <c:v>63.615833333333327</c:v>
                </c:pt>
                <c:pt idx="7635">
                  <c:v>63.623888888888892</c:v>
                </c:pt>
                <c:pt idx="7636">
                  <c:v>63.632222222222225</c:v>
                </c:pt>
                <c:pt idx="7637">
                  <c:v>63.640833333333333</c:v>
                </c:pt>
                <c:pt idx="7638">
                  <c:v>63.649166666666666</c:v>
                </c:pt>
                <c:pt idx="7639">
                  <c:v>63.657222222222224</c:v>
                </c:pt>
                <c:pt idx="7640">
                  <c:v>63.665555555555557</c:v>
                </c:pt>
                <c:pt idx="7641">
                  <c:v>63.673888888888889</c:v>
                </c:pt>
                <c:pt idx="7642">
                  <c:v>63.682499999999997</c:v>
                </c:pt>
                <c:pt idx="7643">
                  <c:v>63.69083333333333</c:v>
                </c:pt>
                <c:pt idx="7644">
                  <c:v>63.698888888888888</c:v>
                </c:pt>
                <c:pt idx="7645">
                  <c:v>63.707222222222221</c:v>
                </c:pt>
                <c:pt idx="7646">
                  <c:v>63.715555555555554</c:v>
                </c:pt>
                <c:pt idx="7647">
                  <c:v>63.724166666666662</c:v>
                </c:pt>
                <c:pt idx="7648">
                  <c:v>63.732222222222227</c:v>
                </c:pt>
                <c:pt idx="7649">
                  <c:v>63.740555555555559</c:v>
                </c:pt>
                <c:pt idx="7650">
                  <c:v>63.748888888888892</c:v>
                </c:pt>
                <c:pt idx="7651">
                  <c:v>63.757222222222225</c:v>
                </c:pt>
                <c:pt idx="7652">
                  <c:v>63.765833333333333</c:v>
                </c:pt>
                <c:pt idx="7653">
                  <c:v>63.773888888888891</c:v>
                </c:pt>
                <c:pt idx="7654">
                  <c:v>63.782222222222224</c:v>
                </c:pt>
                <c:pt idx="7655">
                  <c:v>63.790555555555557</c:v>
                </c:pt>
                <c:pt idx="7656">
                  <c:v>63.798888888888889</c:v>
                </c:pt>
                <c:pt idx="7657">
                  <c:v>63.807222222222222</c:v>
                </c:pt>
                <c:pt idx="7658">
                  <c:v>63.815555555555555</c:v>
                </c:pt>
                <c:pt idx="7659">
                  <c:v>63.823888888888888</c:v>
                </c:pt>
                <c:pt idx="7660">
                  <c:v>63.832222222222221</c:v>
                </c:pt>
                <c:pt idx="7661">
                  <c:v>63.840555555555554</c:v>
                </c:pt>
                <c:pt idx="7662">
                  <c:v>63.848888888888887</c:v>
                </c:pt>
                <c:pt idx="7663">
                  <c:v>63.857222222222227</c:v>
                </c:pt>
                <c:pt idx="7664">
                  <c:v>63.865555555555559</c:v>
                </c:pt>
                <c:pt idx="7665">
                  <c:v>63.873888888888892</c:v>
                </c:pt>
                <c:pt idx="7666">
                  <c:v>63.882222222222225</c:v>
                </c:pt>
                <c:pt idx="7667">
                  <c:v>63.890555555555558</c:v>
                </c:pt>
                <c:pt idx="7668">
                  <c:v>63.898888888888891</c:v>
                </c:pt>
                <c:pt idx="7669">
                  <c:v>63.907222222222224</c:v>
                </c:pt>
                <c:pt idx="7670">
                  <c:v>63.915555555555557</c:v>
                </c:pt>
                <c:pt idx="7671">
                  <c:v>63.923888888888889</c:v>
                </c:pt>
                <c:pt idx="7672">
                  <c:v>63.932222222222222</c:v>
                </c:pt>
                <c:pt idx="7673">
                  <c:v>63.940555555555555</c:v>
                </c:pt>
                <c:pt idx="7674">
                  <c:v>63.948888888888888</c:v>
                </c:pt>
                <c:pt idx="7675">
                  <c:v>63.957222222222221</c:v>
                </c:pt>
                <c:pt idx="7676">
                  <c:v>63.965555555555554</c:v>
                </c:pt>
                <c:pt idx="7677">
                  <c:v>63.973888888888887</c:v>
                </c:pt>
                <c:pt idx="7678">
                  <c:v>63.982222222222227</c:v>
                </c:pt>
                <c:pt idx="7679">
                  <c:v>63.990555555555559</c:v>
                </c:pt>
                <c:pt idx="7680">
                  <c:v>63.998888888888892</c:v>
                </c:pt>
                <c:pt idx="7681">
                  <c:v>64.007222222222225</c:v>
                </c:pt>
                <c:pt idx="7682">
                  <c:v>64.015555555555551</c:v>
                </c:pt>
                <c:pt idx="7683">
                  <c:v>64.023888888888891</c:v>
                </c:pt>
                <c:pt idx="7684">
                  <c:v>64.032222222222217</c:v>
                </c:pt>
                <c:pt idx="7685">
                  <c:v>64.040555555555557</c:v>
                </c:pt>
                <c:pt idx="7686">
                  <c:v>64.048888888888897</c:v>
                </c:pt>
                <c:pt idx="7687">
                  <c:v>64.057222222222222</c:v>
                </c:pt>
                <c:pt idx="7688">
                  <c:v>64.065555555555562</c:v>
                </c:pt>
                <c:pt idx="7689">
                  <c:v>64.073888888888888</c:v>
                </c:pt>
                <c:pt idx="7690">
                  <c:v>64.082222222222228</c:v>
                </c:pt>
                <c:pt idx="7691">
                  <c:v>64.090555555555554</c:v>
                </c:pt>
                <c:pt idx="7692">
                  <c:v>64.098888888888894</c:v>
                </c:pt>
                <c:pt idx="7693">
                  <c:v>64.107222222222219</c:v>
                </c:pt>
                <c:pt idx="7694">
                  <c:v>64.115555555555559</c:v>
                </c:pt>
                <c:pt idx="7695">
                  <c:v>64.123888888888885</c:v>
                </c:pt>
                <c:pt idx="7696">
                  <c:v>64.132222222222225</c:v>
                </c:pt>
                <c:pt idx="7697">
                  <c:v>64.140555555555551</c:v>
                </c:pt>
                <c:pt idx="7698">
                  <c:v>64.148888888888891</c:v>
                </c:pt>
                <c:pt idx="7699">
                  <c:v>64.157222222222217</c:v>
                </c:pt>
                <c:pt idx="7700">
                  <c:v>64.165555555555557</c:v>
                </c:pt>
                <c:pt idx="7701">
                  <c:v>64.173888888888897</c:v>
                </c:pt>
                <c:pt idx="7702">
                  <c:v>64.182222222222222</c:v>
                </c:pt>
                <c:pt idx="7703">
                  <c:v>64.190555555555562</c:v>
                </c:pt>
                <c:pt idx="7704">
                  <c:v>64.198888888888888</c:v>
                </c:pt>
                <c:pt idx="7705">
                  <c:v>64.207222222222228</c:v>
                </c:pt>
                <c:pt idx="7706">
                  <c:v>64.215555555555554</c:v>
                </c:pt>
                <c:pt idx="7707">
                  <c:v>64.223888888888894</c:v>
                </c:pt>
                <c:pt idx="7708">
                  <c:v>64.232222222222219</c:v>
                </c:pt>
                <c:pt idx="7709">
                  <c:v>64.240555555555559</c:v>
                </c:pt>
                <c:pt idx="7710">
                  <c:v>64.248888888888885</c:v>
                </c:pt>
                <c:pt idx="7711">
                  <c:v>64.257222222222225</c:v>
                </c:pt>
                <c:pt idx="7712">
                  <c:v>64.265555555555551</c:v>
                </c:pt>
                <c:pt idx="7713">
                  <c:v>64.273888888888891</c:v>
                </c:pt>
                <c:pt idx="7714">
                  <c:v>64.282222222222217</c:v>
                </c:pt>
                <c:pt idx="7715">
                  <c:v>64.290555555555557</c:v>
                </c:pt>
                <c:pt idx="7716">
                  <c:v>64.298888888888897</c:v>
                </c:pt>
                <c:pt idx="7717">
                  <c:v>64.307222222222222</c:v>
                </c:pt>
                <c:pt idx="7718">
                  <c:v>64.315555555555562</c:v>
                </c:pt>
                <c:pt idx="7719">
                  <c:v>64.323888888888888</c:v>
                </c:pt>
                <c:pt idx="7720">
                  <c:v>64.332222222222228</c:v>
                </c:pt>
                <c:pt idx="7721">
                  <c:v>64.340555555555554</c:v>
                </c:pt>
                <c:pt idx="7722">
                  <c:v>64.348888888888894</c:v>
                </c:pt>
                <c:pt idx="7723">
                  <c:v>64.357222222222219</c:v>
                </c:pt>
                <c:pt idx="7724">
                  <c:v>64.365555555555559</c:v>
                </c:pt>
                <c:pt idx="7725">
                  <c:v>64.373888888888885</c:v>
                </c:pt>
                <c:pt idx="7726">
                  <c:v>64.382222222222225</c:v>
                </c:pt>
                <c:pt idx="7727">
                  <c:v>64.390555555555551</c:v>
                </c:pt>
                <c:pt idx="7728">
                  <c:v>64.398888888888891</c:v>
                </c:pt>
                <c:pt idx="7729">
                  <c:v>64.407222222222217</c:v>
                </c:pt>
                <c:pt idx="7730">
                  <c:v>64.415555555555557</c:v>
                </c:pt>
                <c:pt idx="7731">
                  <c:v>64.423888888888897</c:v>
                </c:pt>
                <c:pt idx="7732">
                  <c:v>64.432222222222222</c:v>
                </c:pt>
                <c:pt idx="7733">
                  <c:v>64.440555555555562</c:v>
                </c:pt>
                <c:pt idx="7734">
                  <c:v>64.448888888888888</c:v>
                </c:pt>
                <c:pt idx="7735">
                  <c:v>64.457222222222228</c:v>
                </c:pt>
                <c:pt idx="7736">
                  <c:v>64.465555555555554</c:v>
                </c:pt>
                <c:pt idx="7737">
                  <c:v>64.473888888888894</c:v>
                </c:pt>
                <c:pt idx="7738">
                  <c:v>64.482222222222219</c:v>
                </c:pt>
                <c:pt idx="7739">
                  <c:v>64.490555555555559</c:v>
                </c:pt>
                <c:pt idx="7740">
                  <c:v>64.498888888888885</c:v>
                </c:pt>
                <c:pt idx="7741">
                  <c:v>64.507222222222225</c:v>
                </c:pt>
                <c:pt idx="7742">
                  <c:v>64.515555555555551</c:v>
                </c:pt>
                <c:pt idx="7743">
                  <c:v>64.523888888888891</c:v>
                </c:pt>
                <c:pt idx="7744">
                  <c:v>64.532222222222217</c:v>
                </c:pt>
                <c:pt idx="7745">
                  <c:v>64.540555555555557</c:v>
                </c:pt>
                <c:pt idx="7746">
                  <c:v>64.548888888888897</c:v>
                </c:pt>
                <c:pt idx="7747">
                  <c:v>64.557222222222222</c:v>
                </c:pt>
                <c:pt idx="7748">
                  <c:v>64.565555555555562</c:v>
                </c:pt>
                <c:pt idx="7749">
                  <c:v>64.573888888888888</c:v>
                </c:pt>
                <c:pt idx="7750">
                  <c:v>64.582222222222228</c:v>
                </c:pt>
                <c:pt idx="7751">
                  <c:v>64.590555555555554</c:v>
                </c:pt>
                <c:pt idx="7752">
                  <c:v>64.598888888888894</c:v>
                </c:pt>
                <c:pt idx="7753">
                  <c:v>64.607222222222219</c:v>
                </c:pt>
                <c:pt idx="7754">
                  <c:v>64.615555555555559</c:v>
                </c:pt>
                <c:pt idx="7755">
                  <c:v>64.623888888888885</c:v>
                </c:pt>
                <c:pt idx="7756">
                  <c:v>64.632222222222225</c:v>
                </c:pt>
                <c:pt idx="7757">
                  <c:v>64.640555555555551</c:v>
                </c:pt>
                <c:pt idx="7758">
                  <c:v>64.648888888888891</c:v>
                </c:pt>
                <c:pt idx="7759">
                  <c:v>64.657222222222217</c:v>
                </c:pt>
                <c:pt idx="7760">
                  <c:v>64.665555555555557</c:v>
                </c:pt>
                <c:pt idx="7761">
                  <c:v>64.673888888888897</c:v>
                </c:pt>
                <c:pt idx="7762">
                  <c:v>64.682222222222222</c:v>
                </c:pt>
                <c:pt idx="7763">
                  <c:v>64.690555555555562</c:v>
                </c:pt>
                <c:pt idx="7764">
                  <c:v>64.698888888888888</c:v>
                </c:pt>
                <c:pt idx="7765">
                  <c:v>64.707222222222228</c:v>
                </c:pt>
                <c:pt idx="7766">
                  <c:v>64.715555555555554</c:v>
                </c:pt>
                <c:pt idx="7767">
                  <c:v>64.723888888888894</c:v>
                </c:pt>
                <c:pt idx="7768">
                  <c:v>64.732222222222219</c:v>
                </c:pt>
                <c:pt idx="7769">
                  <c:v>64.740555555555559</c:v>
                </c:pt>
                <c:pt idx="7770">
                  <c:v>64.748888888888885</c:v>
                </c:pt>
                <c:pt idx="7771">
                  <c:v>64.757222222222225</c:v>
                </c:pt>
                <c:pt idx="7772">
                  <c:v>64.765555555555551</c:v>
                </c:pt>
                <c:pt idx="7773">
                  <c:v>64.773888888888891</c:v>
                </c:pt>
                <c:pt idx="7774">
                  <c:v>64.782222222222217</c:v>
                </c:pt>
                <c:pt idx="7775">
                  <c:v>64.790555555555557</c:v>
                </c:pt>
                <c:pt idx="7776">
                  <c:v>64.798888888888897</c:v>
                </c:pt>
                <c:pt idx="7777">
                  <c:v>64.807222222222222</c:v>
                </c:pt>
                <c:pt idx="7778">
                  <c:v>64.815555555555562</c:v>
                </c:pt>
                <c:pt idx="7779">
                  <c:v>64.823888888888888</c:v>
                </c:pt>
                <c:pt idx="7780">
                  <c:v>64.832222222222228</c:v>
                </c:pt>
                <c:pt idx="7781">
                  <c:v>64.840555555555554</c:v>
                </c:pt>
                <c:pt idx="7782">
                  <c:v>64.848888888888894</c:v>
                </c:pt>
                <c:pt idx="7783">
                  <c:v>64.857222222222219</c:v>
                </c:pt>
                <c:pt idx="7784">
                  <c:v>64.865555555555559</c:v>
                </c:pt>
                <c:pt idx="7785">
                  <c:v>64.873888888888885</c:v>
                </c:pt>
                <c:pt idx="7786">
                  <c:v>64.882222222222225</c:v>
                </c:pt>
                <c:pt idx="7787">
                  <c:v>64.890555555555551</c:v>
                </c:pt>
                <c:pt idx="7788">
                  <c:v>64.898888888888891</c:v>
                </c:pt>
                <c:pt idx="7789">
                  <c:v>64.907222222222217</c:v>
                </c:pt>
                <c:pt idx="7790">
                  <c:v>64.915555555555557</c:v>
                </c:pt>
                <c:pt idx="7791">
                  <c:v>64.923888888888897</c:v>
                </c:pt>
                <c:pt idx="7792">
                  <c:v>64.932222222222222</c:v>
                </c:pt>
                <c:pt idx="7793">
                  <c:v>64.940555555555562</c:v>
                </c:pt>
                <c:pt idx="7794">
                  <c:v>64.948888888888888</c:v>
                </c:pt>
                <c:pt idx="7795">
                  <c:v>64.957222222222228</c:v>
                </c:pt>
                <c:pt idx="7796">
                  <c:v>64.965555555555554</c:v>
                </c:pt>
                <c:pt idx="7797">
                  <c:v>64.973888888888894</c:v>
                </c:pt>
                <c:pt idx="7798">
                  <c:v>64.982222222222219</c:v>
                </c:pt>
                <c:pt idx="7799">
                  <c:v>64.990555555555559</c:v>
                </c:pt>
                <c:pt idx="7800">
                  <c:v>64.998888888888885</c:v>
                </c:pt>
                <c:pt idx="7801">
                  <c:v>65.007222222222225</c:v>
                </c:pt>
                <c:pt idx="7802">
                  <c:v>65.015555555555551</c:v>
                </c:pt>
                <c:pt idx="7803">
                  <c:v>65.023888888888891</c:v>
                </c:pt>
                <c:pt idx="7804">
                  <c:v>65.032222222222217</c:v>
                </c:pt>
                <c:pt idx="7805">
                  <c:v>65.040555555555557</c:v>
                </c:pt>
                <c:pt idx="7806">
                  <c:v>65.048888888888897</c:v>
                </c:pt>
                <c:pt idx="7807">
                  <c:v>65.057222222222222</c:v>
                </c:pt>
                <c:pt idx="7808">
                  <c:v>65.065555555555562</c:v>
                </c:pt>
                <c:pt idx="7809">
                  <c:v>65.073888888888888</c:v>
                </c:pt>
                <c:pt idx="7810">
                  <c:v>65.082222222222228</c:v>
                </c:pt>
                <c:pt idx="7811">
                  <c:v>65.090555555555554</c:v>
                </c:pt>
                <c:pt idx="7812">
                  <c:v>65.098888888888894</c:v>
                </c:pt>
                <c:pt idx="7813">
                  <c:v>65.107222222222219</c:v>
                </c:pt>
                <c:pt idx="7814">
                  <c:v>65.115555555555559</c:v>
                </c:pt>
                <c:pt idx="7815">
                  <c:v>65.123888888888885</c:v>
                </c:pt>
                <c:pt idx="7816">
                  <c:v>65.132222222222225</c:v>
                </c:pt>
                <c:pt idx="7817">
                  <c:v>65.140555555555551</c:v>
                </c:pt>
                <c:pt idx="7818">
                  <c:v>65.148888888888891</c:v>
                </c:pt>
                <c:pt idx="7819">
                  <c:v>65.157222222222217</c:v>
                </c:pt>
                <c:pt idx="7820">
                  <c:v>65.165555555555557</c:v>
                </c:pt>
                <c:pt idx="7821">
                  <c:v>65.173888888888897</c:v>
                </c:pt>
                <c:pt idx="7822">
                  <c:v>65.182222222222222</c:v>
                </c:pt>
                <c:pt idx="7823">
                  <c:v>65.190555555555562</c:v>
                </c:pt>
                <c:pt idx="7824">
                  <c:v>65.198888888888888</c:v>
                </c:pt>
                <c:pt idx="7825">
                  <c:v>65.207222222222228</c:v>
                </c:pt>
                <c:pt idx="7826">
                  <c:v>65.215555555555554</c:v>
                </c:pt>
                <c:pt idx="7827">
                  <c:v>65.223888888888894</c:v>
                </c:pt>
                <c:pt idx="7828">
                  <c:v>65.232222222222219</c:v>
                </c:pt>
                <c:pt idx="7829">
                  <c:v>65.240555555555559</c:v>
                </c:pt>
                <c:pt idx="7830">
                  <c:v>65.248888888888885</c:v>
                </c:pt>
                <c:pt idx="7831">
                  <c:v>65.257222222222225</c:v>
                </c:pt>
                <c:pt idx="7832">
                  <c:v>65.265555555555551</c:v>
                </c:pt>
                <c:pt idx="7833">
                  <c:v>65.273888888888891</c:v>
                </c:pt>
                <c:pt idx="7834">
                  <c:v>65.282222222222217</c:v>
                </c:pt>
                <c:pt idx="7835">
                  <c:v>65.290555555555557</c:v>
                </c:pt>
                <c:pt idx="7836">
                  <c:v>65.298888888888897</c:v>
                </c:pt>
                <c:pt idx="7837">
                  <c:v>65.307222222222222</c:v>
                </c:pt>
                <c:pt idx="7838">
                  <c:v>65.315555555555562</c:v>
                </c:pt>
                <c:pt idx="7839">
                  <c:v>65.323888888888888</c:v>
                </c:pt>
                <c:pt idx="7840">
                  <c:v>65.332222222222228</c:v>
                </c:pt>
                <c:pt idx="7841">
                  <c:v>65.340555555555554</c:v>
                </c:pt>
                <c:pt idx="7842">
                  <c:v>65.348888888888894</c:v>
                </c:pt>
                <c:pt idx="7843">
                  <c:v>65.357222222222219</c:v>
                </c:pt>
                <c:pt idx="7844">
                  <c:v>65.365555555555559</c:v>
                </c:pt>
                <c:pt idx="7845">
                  <c:v>65.373888888888885</c:v>
                </c:pt>
                <c:pt idx="7846">
                  <c:v>65.382222222222225</c:v>
                </c:pt>
                <c:pt idx="7847">
                  <c:v>65.390555555555551</c:v>
                </c:pt>
                <c:pt idx="7848">
                  <c:v>65.398888888888891</c:v>
                </c:pt>
                <c:pt idx="7849">
                  <c:v>65.407222222222217</c:v>
                </c:pt>
                <c:pt idx="7850">
                  <c:v>65.415555555555557</c:v>
                </c:pt>
                <c:pt idx="7851">
                  <c:v>65.423888888888897</c:v>
                </c:pt>
                <c:pt idx="7852">
                  <c:v>65.432222222222222</c:v>
                </c:pt>
                <c:pt idx="7853">
                  <c:v>65.440555555555562</c:v>
                </c:pt>
                <c:pt idx="7854">
                  <c:v>65.448888888888888</c:v>
                </c:pt>
                <c:pt idx="7855">
                  <c:v>65.457222222222228</c:v>
                </c:pt>
                <c:pt idx="7856">
                  <c:v>65.465555555555554</c:v>
                </c:pt>
                <c:pt idx="7857">
                  <c:v>65.473888888888894</c:v>
                </c:pt>
                <c:pt idx="7858">
                  <c:v>65.482222222222219</c:v>
                </c:pt>
                <c:pt idx="7859">
                  <c:v>65.490555555555559</c:v>
                </c:pt>
                <c:pt idx="7860">
                  <c:v>65.498888888888885</c:v>
                </c:pt>
                <c:pt idx="7861">
                  <c:v>65.507222222222225</c:v>
                </c:pt>
                <c:pt idx="7862">
                  <c:v>65.515555555555551</c:v>
                </c:pt>
                <c:pt idx="7863">
                  <c:v>65.523888888888891</c:v>
                </c:pt>
                <c:pt idx="7864">
                  <c:v>65.532222222222217</c:v>
                </c:pt>
                <c:pt idx="7865">
                  <c:v>65.540555555555557</c:v>
                </c:pt>
                <c:pt idx="7866">
                  <c:v>65.548888888888897</c:v>
                </c:pt>
                <c:pt idx="7867">
                  <c:v>65.557222222222222</c:v>
                </c:pt>
                <c:pt idx="7868">
                  <c:v>65.565555555555562</c:v>
                </c:pt>
                <c:pt idx="7869">
                  <c:v>65.573888888888888</c:v>
                </c:pt>
                <c:pt idx="7870">
                  <c:v>65.582222222222228</c:v>
                </c:pt>
                <c:pt idx="7871">
                  <c:v>65.590555555555554</c:v>
                </c:pt>
                <c:pt idx="7872">
                  <c:v>65.598888888888894</c:v>
                </c:pt>
                <c:pt idx="7873">
                  <c:v>65.607222222222219</c:v>
                </c:pt>
                <c:pt idx="7874">
                  <c:v>65.615555555555559</c:v>
                </c:pt>
                <c:pt idx="7875">
                  <c:v>65.623888888888885</c:v>
                </c:pt>
                <c:pt idx="7876">
                  <c:v>65.632222222222225</c:v>
                </c:pt>
                <c:pt idx="7877">
                  <c:v>65.640555555555551</c:v>
                </c:pt>
                <c:pt idx="7878">
                  <c:v>65.648888888888891</c:v>
                </c:pt>
                <c:pt idx="7879">
                  <c:v>65.657222222222217</c:v>
                </c:pt>
                <c:pt idx="7880">
                  <c:v>65.665555555555557</c:v>
                </c:pt>
                <c:pt idx="7881">
                  <c:v>65.673888888888897</c:v>
                </c:pt>
                <c:pt idx="7882">
                  <c:v>65.682222222222222</c:v>
                </c:pt>
                <c:pt idx="7883">
                  <c:v>65.690555555555562</c:v>
                </c:pt>
                <c:pt idx="7884">
                  <c:v>65.698888888888888</c:v>
                </c:pt>
                <c:pt idx="7885">
                  <c:v>65.707222222222228</c:v>
                </c:pt>
                <c:pt idx="7886">
                  <c:v>65.715555555555554</c:v>
                </c:pt>
                <c:pt idx="7887">
                  <c:v>65.723888888888894</c:v>
                </c:pt>
                <c:pt idx="7888">
                  <c:v>65.732222222222219</c:v>
                </c:pt>
                <c:pt idx="7889">
                  <c:v>65.740555555555559</c:v>
                </c:pt>
                <c:pt idx="7890">
                  <c:v>65.748888888888885</c:v>
                </c:pt>
                <c:pt idx="7891">
                  <c:v>65.757222222222225</c:v>
                </c:pt>
                <c:pt idx="7892">
                  <c:v>65.765555555555551</c:v>
                </c:pt>
                <c:pt idx="7893">
                  <c:v>65.773888888888891</c:v>
                </c:pt>
                <c:pt idx="7894">
                  <c:v>65.782222222222217</c:v>
                </c:pt>
                <c:pt idx="7895">
                  <c:v>65.790555555555557</c:v>
                </c:pt>
                <c:pt idx="7896">
                  <c:v>65.798888888888897</c:v>
                </c:pt>
                <c:pt idx="7897">
                  <c:v>65.807222222222222</c:v>
                </c:pt>
                <c:pt idx="7898">
                  <c:v>65.815555555555562</c:v>
                </c:pt>
                <c:pt idx="7899">
                  <c:v>65.823888888888888</c:v>
                </c:pt>
                <c:pt idx="7900">
                  <c:v>65.832222222222228</c:v>
                </c:pt>
                <c:pt idx="7901">
                  <c:v>65.840555555555554</c:v>
                </c:pt>
                <c:pt idx="7902">
                  <c:v>65.848888888888894</c:v>
                </c:pt>
                <c:pt idx="7903">
                  <c:v>65.857222222222219</c:v>
                </c:pt>
                <c:pt idx="7904">
                  <c:v>65.865555555555559</c:v>
                </c:pt>
                <c:pt idx="7905">
                  <c:v>65.873888888888885</c:v>
                </c:pt>
                <c:pt idx="7906">
                  <c:v>65.882222222222225</c:v>
                </c:pt>
                <c:pt idx="7907">
                  <c:v>65.890555555555551</c:v>
                </c:pt>
                <c:pt idx="7908">
                  <c:v>65.898888888888891</c:v>
                </c:pt>
                <c:pt idx="7909">
                  <c:v>65.907222222222217</c:v>
                </c:pt>
                <c:pt idx="7910">
                  <c:v>65.915555555555557</c:v>
                </c:pt>
                <c:pt idx="7911">
                  <c:v>65.923888888888897</c:v>
                </c:pt>
                <c:pt idx="7912">
                  <c:v>65.932222222222222</c:v>
                </c:pt>
                <c:pt idx="7913">
                  <c:v>65.940555555555562</c:v>
                </c:pt>
                <c:pt idx="7914">
                  <c:v>65.948888888888888</c:v>
                </c:pt>
                <c:pt idx="7915">
                  <c:v>65.957222222222228</c:v>
                </c:pt>
                <c:pt idx="7916">
                  <c:v>65.965555555555554</c:v>
                </c:pt>
                <c:pt idx="7917">
                  <c:v>65.973888888888894</c:v>
                </c:pt>
                <c:pt idx="7918">
                  <c:v>65.982222222222219</c:v>
                </c:pt>
                <c:pt idx="7919">
                  <c:v>65.990555555555559</c:v>
                </c:pt>
                <c:pt idx="7920">
                  <c:v>65.998888888888885</c:v>
                </c:pt>
                <c:pt idx="7921">
                  <c:v>66.007222222222225</c:v>
                </c:pt>
                <c:pt idx="7922">
                  <c:v>66.015555555555551</c:v>
                </c:pt>
                <c:pt idx="7923">
                  <c:v>66.023888888888891</c:v>
                </c:pt>
                <c:pt idx="7924">
                  <c:v>66.032222222222217</c:v>
                </c:pt>
                <c:pt idx="7925">
                  <c:v>66.040555555555557</c:v>
                </c:pt>
                <c:pt idx="7926">
                  <c:v>66.048888888888897</c:v>
                </c:pt>
                <c:pt idx="7927">
                  <c:v>66.057222222222222</c:v>
                </c:pt>
                <c:pt idx="7928">
                  <c:v>66.065555555555562</c:v>
                </c:pt>
                <c:pt idx="7929">
                  <c:v>66.073888888888888</c:v>
                </c:pt>
                <c:pt idx="7930">
                  <c:v>66.082222222222228</c:v>
                </c:pt>
                <c:pt idx="7931">
                  <c:v>66.090555555555554</c:v>
                </c:pt>
                <c:pt idx="7932">
                  <c:v>66.098888888888894</c:v>
                </c:pt>
                <c:pt idx="7933">
                  <c:v>66.107222222222219</c:v>
                </c:pt>
                <c:pt idx="7934">
                  <c:v>66.115555555555559</c:v>
                </c:pt>
                <c:pt idx="7935">
                  <c:v>66.123888888888885</c:v>
                </c:pt>
                <c:pt idx="7936">
                  <c:v>66.132222222222225</c:v>
                </c:pt>
                <c:pt idx="7937">
                  <c:v>66.140555555555551</c:v>
                </c:pt>
                <c:pt idx="7938">
                  <c:v>66.148888888888891</c:v>
                </c:pt>
                <c:pt idx="7939">
                  <c:v>66.157222222222217</c:v>
                </c:pt>
                <c:pt idx="7940">
                  <c:v>66.165555555555557</c:v>
                </c:pt>
                <c:pt idx="7941">
                  <c:v>66.173888888888897</c:v>
                </c:pt>
                <c:pt idx="7942">
                  <c:v>66.182222222222222</c:v>
                </c:pt>
                <c:pt idx="7943">
                  <c:v>66.190555555555562</c:v>
                </c:pt>
                <c:pt idx="7944">
                  <c:v>66.198888888888888</c:v>
                </c:pt>
                <c:pt idx="7945">
                  <c:v>66.207222222222228</c:v>
                </c:pt>
                <c:pt idx="7946">
                  <c:v>66.215555555555554</c:v>
                </c:pt>
                <c:pt idx="7947">
                  <c:v>66.223888888888894</c:v>
                </c:pt>
                <c:pt idx="7948">
                  <c:v>66.232222222222219</c:v>
                </c:pt>
                <c:pt idx="7949">
                  <c:v>66.240555555555559</c:v>
                </c:pt>
                <c:pt idx="7950">
                  <c:v>66.248888888888885</c:v>
                </c:pt>
                <c:pt idx="7951">
                  <c:v>66.257222222222225</c:v>
                </c:pt>
                <c:pt idx="7952">
                  <c:v>66.265555555555551</c:v>
                </c:pt>
                <c:pt idx="7953">
                  <c:v>66.273888888888891</c:v>
                </c:pt>
                <c:pt idx="7954">
                  <c:v>66.282222222222217</c:v>
                </c:pt>
                <c:pt idx="7955">
                  <c:v>66.290555555555557</c:v>
                </c:pt>
                <c:pt idx="7956">
                  <c:v>66.298888888888897</c:v>
                </c:pt>
                <c:pt idx="7957">
                  <c:v>66.307222222222222</c:v>
                </c:pt>
                <c:pt idx="7958">
                  <c:v>66.315555555555562</c:v>
                </c:pt>
                <c:pt idx="7959">
                  <c:v>66.323888888888888</c:v>
                </c:pt>
                <c:pt idx="7960">
                  <c:v>66.332222222222228</c:v>
                </c:pt>
                <c:pt idx="7961">
                  <c:v>66.340555555555554</c:v>
                </c:pt>
                <c:pt idx="7962">
                  <c:v>66.348888888888894</c:v>
                </c:pt>
                <c:pt idx="7963">
                  <c:v>66.357222222222219</c:v>
                </c:pt>
                <c:pt idx="7964">
                  <c:v>66.365555555555559</c:v>
                </c:pt>
                <c:pt idx="7965">
                  <c:v>66.373888888888885</c:v>
                </c:pt>
                <c:pt idx="7966">
                  <c:v>66.382222222222225</c:v>
                </c:pt>
                <c:pt idx="7967">
                  <c:v>66.390555555555551</c:v>
                </c:pt>
                <c:pt idx="7968">
                  <c:v>66.398888888888891</c:v>
                </c:pt>
                <c:pt idx="7969">
                  <c:v>66.407499999999999</c:v>
                </c:pt>
                <c:pt idx="7970">
                  <c:v>66.415833333333325</c:v>
                </c:pt>
                <c:pt idx="7971">
                  <c:v>66.424166666666665</c:v>
                </c:pt>
                <c:pt idx="7972">
                  <c:v>66.43249999999999</c:v>
                </c:pt>
                <c:pt idx="7973">
                  <c:v>66.44083333333333</c:v>
                </c:pt>
                <c:pt idx="7974">
                  <c:v>66.44916666666667</c:v>
                </c:pt>
                <c:pt idx="7975">
                  <c:v>66.457499999999996</c:v>
                </c:pt>
                <c:pt idx="7976">
                  <c:v>66.465833333333336</c:v>
                </c:pt>
                <c:pt idx="7977">
                  <c:v>66.474166666666662</c:v>
                </c:pt>
                <c:pt idx="7978">
                  <c:v>66.482500000000002</c:v>
                </c:pt>
                <c:pt idx="7979">
                  <c:v>66.490833333333327</c:v>
                </c:pt>
                <c:pt idx="7980">
                  <c:v>66.499166666666667</c:v>
                </c:pt>
                <c:pt idx="7981">
                  <c:v>66.507499999999993</c:v>
                </c:pt>
                <c:pt idx="7982">
                  <c:v>66.515833333333333</c:v>
                </c:pt>
                <c:pt idx="7983">
                  <c:v>66.524166666666659</c:v>
                </c:pt>
                <c:pt idx="7984">
                  <c:v>66.532499999999999</c:v>
                </c:pt>
                <c:pt idx="7985">
                  <c:v>66.540833333333325</c:v>
                </c:pt>
                <c:pt idx="7986">
                  <c:v>66.549166666666665</c:v>
                </c:pt>
                <c:pt idx="7987">
                  <c:v>66.55749999999999</c:v>
                </c:pt>
                <c:pt idx="7988">
                  <c:v>66.56583333333333</c:v>
                </c:pt>
                <c:pt idx="7989">
                  <c:v>66.57416666666667</c:v>
                </c:pt>
                <c:pt idx="7990">
                  <c:v>66.582499999999996</c:v>
                </c:pt>
                <c:pt idx="7991">
                  <c:v>66.590833333333336</c:v>
                </c:pt>
                <c:pt idx="7992">
                  <c:v>66.599166666666662</c:v>
                </c:pt>
                <c:pt idx="7993">
                  <c:v>66.607500000000002</c:v>
                </c:pt>
                <c:pt idx="7994">
                  <c:v>66.615833333333327</c:v>
                </c:pt>
                <c:pt idx="7995">
                  <c:v>66.62444444444445</c:v>
                </c:pt>
                <c:pt idx="7996">
                  <c:v>66.632777777777775</c:v>
                </c:pt>
                <c:pt idx="7997">
                  <c:v>66.640833333333333</c:v>
                </c:pt>
                <c:pt idx="7998">
                  <c:v>66.649166666666659</c:v>
                </c:pt>
                <c:pt idx="7999">
                  <c:v>66.657777777777781</c:v>
                </c:pt>
                <c:pt idx="8000">
                  <c:v>66.666111111111107</c:v>
                </c:pt>
                <c:pt idx="8001">
                  <c:v>66.674166666666665</c:v>
                </c:pt>
                <c:pt idx="8002">
                  <c:v>66.682777777777773</c:v>
                </c:pt>
                <c:pt idx="8003">
                  <c:v>66.691111111111113</c:v>
                </c:pt>
                <c:pt idx="8004">
                  <c:v>66.699444444444438</c:v>
                </c:pt>
                <c:pt idx="8005">
                  <c:v>66.707777777777778</c:v>
                </c:pt>
                <c:pt idx="8006">
                  <c:v>66.715833333333336</c:v>
                </c:pt>
                <c:pt idx="8007">
                  <c:v>66.724444444444444</c:v>
                </c:pt>
                <c:pt idx="8008">
                  <c:v>66.732777777777784</c:v>
                </c:pt>
                <c:pt idx="8009">
                  <c:v>66.74111111111111</c:v>
                </c:pt>
                <c:pt idx="8010">
                  <c:v>66.749166666666667</c:v>
                </c:pt>
                <c:pt idx="8011">
                  <c:v>66.757777777777775</c:v>
                </c:pt>
                <c:pt idx="8012">
                  <c:v>66.766111111111115</c:v>
                </c:pt>
                <c:pt idx="8013">
                  <c:v>66.774444444444441</c:v>
                </c:pt>
                <c:pt idx="8014">
                  <c:v>66.782777777777781</c:v>
                </c:pt>
                <c:pt idx="8015">
                  <c:v>66.791111111111107</c:v>
                </c:pt>
                <c:pt idx="8016">
                  <c:v>66.799444444444447</c:v>
                </c:pt>
                <c:pt idx="8017">
                  <c:v>66.807777777777773</c:v>
                </c:pt>
                <c:pt idx="8018">
                  <c:v>66.816111111111113</c:v>
                </c:pt>
                <c:pt idx="8019">
                  <c:v>66.824444444444438</c:v>
                </c:pt>
                <c:pt idx="8020">
                  <c:v>66.832777777777778</c:v>
                </c:pt>
                <c:pt idx="8021">
                  <c:v>66.841111111111118</c:v>
                </c:pt>
                <c:pt idx="8022">
                  <c:v>66.849444444444444</c:v>
                </c:pt>
                <c:pt idx="8023">
                  <c:v>66.857777777777784</c:v>
                </c:pt>
                <c:pt idx="8024">
                  <c:v>66.86611111111111</c:v>
                </c:pt>
                <c:pt idx="8025">
                  <c:v>66.87444444444445</c:v>
                </c:pt>
                <c:pt idx="8026">
                  <c:v>66.882777777777775</c:v>
                </c:pt>
                <c:pt idx="8027">
                  <c:v>66.891111111111115</c:v>
                </c:pt>
                <c:pt idx="8028">
                  <c:v>66.899444444444441</c:v>
                </c:pt>
                <c:pt idx="8029">
                  <c:v>66.907777777777781</c:v>
                </c:pt>
                <c:pt idx="8030">
                  <c:v>66.916111111111107</c:v>
                </c:pt>
                <c:pt idx="8031">
                  <c:v>66.924444444444447</c:v>
                </c:pt>
                <c:pt idx="8032">
                  <c:v>66.932777777777773</c:v>
                </c:pt>
                <c:pt idx="8033">
                  <c:v>66.941111111111113</c:v>
                </c:pt>
                <c:pt idx="8034">
                  <c:v>66.949444444444438</c:v>
                </c:pt>
                <c:pt idx="8035">
                  <c:v>66.957777777777778</c:v>
                </c:pt>
                <c:pt idx="8036">
                  <c:v>66.966111111111118</c:v>
                </c:pt>
                <c:pt idx="8037">
                  <c:v>66.974444444444444</c:v>
                </c:pt>
                <c:pt idx="8038">
                  <c:v>66.982777777777784</c:v>
                </c:pt>
                <c:pt idx="8039">
                  <c:v>66.99111111111111</c:v>
                </c:pt>
                <c:pt idx="8040">
                  <c:v>66.99944444444445</c:v>
                </c:pt>
                <c:pt idx="8041">
                  <c:v>67.007777777777775</c:v>
                </c:pt>
                <c:pt idx="8042">
                  <c:v>67.016111111111115</c:v>
                </c:pt>
                <c:pt idx="8043">
                  <c:v>67.024444444444441</c:v>
                </c:pt>
                <c:pt idx="8044">
                  <c:v>67.032777777777781</c:v>
                </c:pt>
                <c:pt idx="8045">
                  <c:v>67.041111111111107</c:v>
                </c:pt>
                <c:pt idx="8046">
                  <c:v>67.049444444444447</c:v>
                </c:pt>
                <c:pt idx="8047">
                  <c:v>67.057777777777773</c:v>
                </c:pt>
                <c:pt idx="8048">
                  <c:v>67.066111111111113</c:v>
                </c:pt>
                <c:pt idx="8049">
                  <c:v>67.074444444444438</c:v>
                </c:pt>
                <c:pt idx="8050">
                  <c:v>67.082777777777778</c:v>
                </c:pt>
                <c:pt idx="8051">
                  <c:v>67.091111111111118</c:v>
                </c:pt>
                <c:pt idx="8052">
                  <c:v>67.099444444444444</c:v>
                </c:pt>
                <c:pt idx="8053">
                  <c:v>67.107777777777784</c:v>
                </c:pt>
                <c:pt idx="8054">
                  <c:v>67.11611111111111</c:v>
                </c:pt>
                <c:pt idx="8055">
                  <c:v>67.12444444444445</c:v>
                </c:pt>
                <c:pt idx="8056">
                  <c:v>67.132777777777775</c:v>
                </c:pt>
                <c:pt idx="8057">
                  <c:v>67.141111111111115</c:v>
                </c:pt>
                <c:pt idx="8058">
                  <c:v>67.149444444444441</c:v>
                </c:pt>
                <c:pt idx="8059">
                  <c:v>67.157777777777781</c:v>
                </c:pt>
                <c:pt idx="8060">
                  <c:v>67.166111111111107</c:v>
                </c:pt>
                <c:pt idx="8061">
                  <c:v>67.174444444444447</c:v>
                </c:pt>
                <c:pt idx="8062">
                  <c:v>67.182777777777773</c:v>
                </c:pt>
                <c:pt idx="8063">
                  <c:v>67.191111111111113</c:v>
                </c:pt>
                <c:pt idx="8064">
                  <c:v>67.199444444444438</c:v>
                </c:pt>
                <c:pt idx="8065">
                  <c:v>67.207777777777778</c:v>
                </c:pt>
                <c:pt idx="8066">
                  <c:v>67.216111111111118</c:v>
                </c:pt>
                <c:pt idx="8067">
                  <c:v>67.224444444444444</c:v>
                </c:pt>
                <c:pt idx="8068">
                  <c:v>67.232777777777784</c:v>
                </c:pt>
                <c:pt idx="8069">
                  <c:v>67.24111111111111</c:v>
                </c:pt>
                <c:pt idx="8070">
                  <c:v>67.24944444444445</c:v>
                </c:pt>
                <c:pt idx="8071">
                  <c:v>67.257777777777775</c:v>
                </c:pt>
                <c:pt idx="8072">
                  <c:v>67.266111111111115</c:v>
                </c:pt>
                <c:pt idx="8073">
                  <c:v>67.274444444444441</c:v>
                </c:pt>
                <c:pt idx="8074">
                  <c:v>67.282777777777781</c:v>
                </c:pt>
                <c:pt idx="8075">
                  <c:v>67.291111111111107</c:v>
                </c:pt>
                <c:pt idx="8076">
                  <c:v>67.299444444444447</c:v>
                </c:pt>
                <c:pt idx="8077">
                  <c:v>67.307777777777773</c:v>
                </c:pt>
                <c:pt idx="8078">
                  <c:v>67.316111111111113</c:v>
                </c:pt>
                <c:pt idx="8079">
                  <c:v>67.324444444444438</c:v>
                </c:pt>
                <c:pt idx="8080">
                  <c:v>67.332777777777778</c:v>
                </c:pt>
                <c:pt idx="8081">
                  <c:v>67.341111111111118</c:v>
                </c:pt>
                <c:pt idx="8082">
                  <c:v>67.349444444444444</c:v>
                </c:pt>
                <c:pt idx="8083">
                  <c:v>67.357777777777784</c:v>
                </c:pt>
                <c:pt idx="8084">
                  <c:v>67.36611111111111</c:v>
                </c:pt>
                <c:pt idx="8085">
                  <c:v>67.37444444444445</c:v>
                </c:pt>
                <c:pt idx="8086">
                  <c:v>67.382777777777775</c:v>
                </c:pt>
                <c:pt idx="8087">
                  <c:v>67.391111111111115</c:v>
                </c:pt>
                <c:pt idx="8088">
                  <c:v>67.399444444444441</c:v>
                </c:pt>
                <c:pt idx="8089">
                  <c:v>67.407777777777781</c:v>
                </c:pt>
                <c:pt idx="8090">
                  <c:v>67.416111111111107</c:v>
                </c:pt>
                <c:pt idx="8091">
                  <c:v>67.424444444444447</c:v>
                </c:pt>
                <c:pt idx="8092">
                  <c:v>67.432777777777773</c:v>
                </c:pt>
                <c:pt idx="8093">
                  <c:v>67.441111111111113</c:v>
                </c:pt>
                <c:pt idx="8094">
                  <c:v>67.449444444444438</c:v>
                </c:pt>
                <c:pt idx="8095">
                  <c:v>67.457777777777778</c:v>
                </c:pt>
                <c:pt idx="8096">
                  <c:v>67.466111111111118</c:v>
                </c:pt>
                <c:pt idx="8097">
                  <c:v>67.474444444444444</c:v>
                </c:pt>
                <c:pt idx="8098">
                  <c:v>67.482777777777784</c:v>
                </c:pt>
                <c:pt idx="8099">
                  <c:v>67.49111111111111</c:v>
                </c:pt>
                <c:pt idx="8100">
                  <c:v>67.49944444444445</c:v>
                </c:pt>
                <c:pt idx="8101">
                  <c:v>67.507777777777775</c:v>
                </c:pt>
                <c:pt idx="8102">
                  <c:v>67.516111111111115</c:v>
                </c:pt>
                <c:pt idx="8103">
                  <c:v>67.524444444444441</c:v>
                </c:pt>
                <c:pt idx="8104">
                  <c:v>67.532777777777781</c:v>
                </c:pt>
                <c:pt idx="8105">
                  <c:v>67.541111111111107</c:v>
                </c:pt>
                <c:pt idx="8106">
                  <c:v>67.549444444444447</c:v>
                </c:pt>
                <c:pt idx="8107">
                  <c:v>67.557777777777773</c:v>
                </c:pt>
                <c:pt idx="8108">
                  <c:v>67.566111111111113</c:v>
                </c:pt>
                <c:pt idx="8109">
                  <c:v>67.574444444444438</c:v>
                </c:pt>
                <c:pt idx="8110">
                  <c:v>67.582777777777778</c:v>
                </c:pt>
                <c:pt idx="8111">
                  <c:v>67.591111111111118</c:v>
                </c:pt>
                <c:pt idx="8112">
                  <c:v>67.599444444444444</c:v>
                </c:pt>
                <c:pt idx="8113">
                  <c:v>67.607777777777784</c:v>
                </c:pt>
                <c:pt idx="8114">
                  <c:v>67.61611111111111</c:v>
                </c:pt>
                <c:pt idx="8115">
                  <c:v>67.62444444444445</c:v>
                </c:pt>
                <c:pt idx="8116">
                  <c:v>67.632777777777775</c:v>
                </c:pt>
                <c:pt idx="8117">
                  <c:v>67.641111111111115</c:v>
                </c:pt>
                <c:pt idx="8118">
                  <c:v>67.649444444444441</c:v>
                </c:pt>
                <c:pt idx="8119">
                  <c:v>67.657777777777781</c:v>
                </c:pt>
                <c:pt idx="8120">
                  <c:v>67.666111111111107</c:v>
                </c:pt>
                <c:pt idx="8121">
                  <c:v>67.674444444444447</c:v>
                </c:pt>
                <c:pt idx="8122">
                  <c:v>67.682777777777773</c:v>
                </c:pt>
                <c:pt idx="8123">
                  <c:v>67.691111111111113</c:v>
                </c:pt>
                <c:pt idx="8124">
                  <c:v>67.699444444444438</c:v>
                </c:pt>
                <c:pt idx="8125">
                  <c:v>67.707777777777778</c:v>
                </c:pt>
                <c:pt idx="8126">
                  <c:v>67.716111111111118</c:v>
                </c:pt>
                <c:pt idx="8127">
                  <c:v>67.724444444444444</c:v>
                </c:pt>
                <c:pt idx="8128">
                  <c:v>67.732777777777784</c:v>
                </c:pt>
                <c:pt idx="8129">
                  <c:v>67.74111111111111</c:v>
                </c:pt>
                <c:pt idx="8130">
                  <c:v>67.74944444444445</c:v>
                </c:pt>
                <c:pt idx="8131">
                  <c:v>67.757777777777775</c:v>
                </c:pt>
                <c:pt idx="8132">
                  <c:v>67.766111111111115</c:v>
                </c:pt>
                <c:pt idx="8133">
                  <c:v>67.774444444444441</c:v>
                </c:pt>
                <c:pt idx="8134">
                  <c:v>67.782777777777781</c:v>
                </c:pt>
                <c:pt idx="8135">
                  <c:v>67.791111111111107</c:v>
                </c:pt>
                <c:pt idx="8136">
                  <c:v>67.799444444444447</c:v>
                </c:pt>
                <c:pt idx="8137">
                  <c:v>67.807777777777773</c:v>
                </c:pt>
                <c:pt idx="8138">
                  <c:v>67.816111111111113</c:v>
                </c:pt>
                <c:pt idx="8139">
                  <c:v>67.824444444444438</c:v>
                </c:pt>
                <c:pt idx="8140">
                  <c:v>67.832777777777778</c:v>
                </c:pt>
                <c:pt idx="8141">
                  <c:v>67.841111111111118</c:v>
                </c:pt>
                <c:pt idx="8142">
                  <c:v>67.849444444444444</c:v>
                </c:pt>
                <c:pt idx="8143">
                  <c:v>67.857777777777784</c:v>
                </c:pt>
                <c:pt idx="8144">
                  <c:v>67.86611111111111</c:v>
                </c:pt>
                <c:pt idx="8145">
                  <c:v>67.87444444444445</c:v>
                </c:pt>
                <c:pt idx="8146">
                  <c:v>67.882777777777775</c:v>
                </c:pt>
                <c:pt idx="8147">
                  <c:v>67.891111111111115</c:v>
                </c:pt>
                <c:pt idx="8148">
                  <c:v>67.899444444444441</c:v>
                </c:pt>
                <c:pt idx="8149">
                  <c:v>67.907777777777781</c:v>
                </c:pt>
                <c:pt idx="8150">
                  <c:v>67.916111111111107</c:v>
                </c:pt>
                <c:pt idx="8151">
                  <c:v>67.924444444444447</c:v>
                </c:pt>
                <c:pt idx="8152">
                  <c:v>67.932777777777773</c:v>
                </c:pt>
                <c:pt idx="8153">
                  <c:v>67.941111111111113</c:v>
                </c:pt>
                <c:pt idx="8154">
                  <c:v>67.949444444444438</c:v>
                </c:pt>
                <c:pt idx="8155">
                  <c:v>67.957777777777778</c:v>
                </c:pt>
                <c:pt idx="8156">
                  <c:v>67.966111111111118</c:v>
                </c:pt>
                <c:pt idx="8157">
                  <c:v>67.974444444444444</c:v>
                </c:pt>
                <c:pt idx="8158">
                  <c:v>67.982777777777784</c:v>
                </c:pt>
                <c:pt idx="8159">
                  <c:v>67.99111111111111</c:v>
                </c:pt>
                <c:pt idx="8160">
                  <c:v>67.99944444444445</c:v>
                </c:pt>
                <c:pt idx="8161">
                  <c:v>68.007777777777775</c:v>
                </c:pt>
                <c:pt idx="8162">
                  <c:v>68.016111111111115</c:v>
                </c:pt>
                <c:pt idx="8163">
                  <c:v>68.024444444444441</c:v>
                </c:pt>
                <c:pt idx="8164">
                  <c:v>68.032777777777781</c:v>
                </c:pt>
                <c:pt idx="8165">
                  <c:v>68.041111111111107</c:v>
                </c:pt>
                <c:pt idx="8166">
                  <c:v>68.049444444444447</c:v>
                </c:pt>
                <c:pt idx="8167">
                  <c:v>68.057777777777773</c:v>
                </c:pt>
                <c:pt idx="8168">
                  <c:v>68.066111111111113</c:v>
                </c:pt>
                <c:pt idx="8169">
                  <c:v>68.074444444444438</c:v>
                </c:pt>
                <c:pt idx="8170">
                  <c:v>68.082777777777778</c:v>
                </c:pt>
                <c:pt idx="8171">
                  <c:v>68.091111111111118</c:v>
                </c:pt>
                <c:pt idx="8172">
                  <c:v>68.099444444444444</c:v>
                </c:pt>
                <c:pt idx="8173">
                  <c:v>68.107777777777784</c:v>
                </c:pt>
                <c:pt idx="8174">
                  <c:v>68.11611111111111</c:v>
                </c:pt>
                <c:pt idx="8175">
                  <c:v>68.12444444444445</c:v>
                </c:pt>
                <c:pt idx="8176">
                  <c:v>68.132777777777775</c:v>
                </c:pt>
                <c:pt idx="8177">
                  <c:v>68.141111111111115</c:v>
                </c:pt>
                <c:pt idx="8178">
                  <c:v>68.149444444444441</c:v>
                </c:pt>
                <c:pt idx="8179">
                  <c:v>68.157777777777781</c:v>
                </c:pt>
                <c:pt idx="8180">
                  <c:v>68.166111111111107</c:v>
                </c:pt>
                <c:pt idx="8181">
                  <c:v>68.174444444444447</c:v>
                </c:pt>
                <c:pt idx="8182">
                  <c:v>68.182777777777773</c:v>
                </c:pt>
                <c:pt idx="8183">
                  <c:v>68.191111111111113</c:v>
                </c:pt>
                <c:pt idx="8184">
                  <c:v>68.199444444444438</c:v>
                </c:pt>
                <c:pt idx="8185">
                  <c:v>68.207777777777778</c:v>
                </c:pt>
                <c:pt idx="8186">
                  <c:v>68.216111111111118</c:v>
                </c:pt>
                <c:pt idx="8187">
                  <c:v>68.224444444444444</c:v>
                </c:pt>
                <c:pt idx="8188">
                  <c:v>68.232777777777784</c:v>
                </c:pt>
                <c:pt idx="8189">
                  <c:v>68.24111111111111</c:v>
                </c:pt>
                <c:pt idx="8190">
                  <c:v>68.24944444444445</c:v>
                </c:pt>
                <c:pt idx="8191">
                  <c:v>68.257777777777775</c:v>
                </c:pt>
                <c:pt idx="8192">
                  <c:v>68.266111111111115</c:v>
                </c:pt>
                <c:pt idx="8193">
                  <c:v>68.274444444444441</c:v>
                </c:pt>
                <c:pt idx="8194">
                  <c:v>68.282777777777767</c:v>
                </c:pt>
                <c:pt idx="8195">
                  <c:v>68.291111111111107</c:v>
                </c:pt>
                <c:pt idx="8196">
                  <c:v>68.299444444444433</c:v>
                </c:pt>
                <c:pt idx="8197">
                  <c:v>68.307777777777773</c:v>
                </c:pt>
                <c:pt idx="8198">
                  <c:v>68.316111111111098</c:v>
                </c:pt>
                <c:pt idx="8199">
                  <c:v>68.324444444444438</c:v>
                </c:pt>
                <c:pt idx="8200">
                  <c:v>68.332777777777764</c:v>
                </c:pt>
                <c:pt idx="8201">
                  <c:v>68.341111111111104</c:v>
                </c:pt>
                <c:pt idx="8202">
                  <c:v>68.349444444444444</c:v>
                </c:pt>
                <c:pt idx="8203">
                  <c:v>68.35777777777777</c:v>
                </c:pt>
                <c:pt idx="8204">
                  <c:v>68.36611111111111</c:v>
                </c:pt>
                <c:pt idx="8205">
                  <c:v>68.374444444444435</c:v>
                </c:pt>
                <c:pt idx="8206">
                  <c:v>68.382777777777775</c:v>
                </c:pt>
                <c:pt idx="8207">
                  <c:v>68.391111111111101</c:v>
                </c:pt>
                <c:pt idx="8208">
                  <c:v>68.399444444444441</c:v>
                </c:pt>
                <c:pt idx="8209">
                  <c:v>68.407777777777767</c:v>
                </c:pt>
                <c:pt idx="8210">
                  <c:v>68.416111111111107</c:v>
                </c:pt>
                <c:pt idx="8211">
                  <c:v>68.424444444444433</c:v>
                </c:pt>
                <c:pt idx="8212">
                  <c:v>68.432777777777773</c:v>
                </c:pt>
                <c:pt idx="8213">
                  <c:v>68.441111111111098</c:v>
                </c:pt>
                <c:pt idx="8214">
                  <c:v>68.449444444444438</c:v>
                </c:pt>
                <c:pt idx="8215">
                  <c:v>68.457777777777764</c:v>
                </c:pt>
                <c:pt idx="8216">
                  <c:v>68.466111111111104</c:v>
                </c:pt>
                <c:pt idx="8217">
                  <c:v>68.474444444444444</c:v>
                </c:pt>
                <c:pt idx="8218">
                  <c:v>68.48277777777777</c:v>
                </c:pt>
                <c:pt idx="8219">
                  <c:v>68.49111111111111</c:v>
                </c:pt>
                <c:pt idx="8220">
                  <c:v>68.499444444444435</c:v>
                </c:pt>
                <c:pt idx="8221">
                  <c:v>68.507777777777775</c:v>
                </c:pt>
                <c:pt idx="8222">
                  <c:v>68.516111111111101</c:v>
                </c:pt>
                <c:pt idx="8223">
                  <c:v>68.524444444444441</c:v>
                </c:pt>
                <c:pt idx="8224">
                  <c:v>68.532777777777767</c:v>
                </c:pt>
                <c:pt idx="8225">
                  <c:v>68.541111111111107</c:v>
                </c:pt>
                <c:pt idx="8226">
                  <c:v>68.549444444444433</c:v>
                </c:pt>
                <c:pt idx="8227">
                  <c:v>68.557777777777773</c:v>
                </c:pt>
                <c:pt idx="8228">
                  <c:v>68.566111111111098</c:v>
                </c:pt>
                <c:pt idx="8229">
                  <c:v>68.574444444444438</c:v>
                </c:pt>
                <c:pt idx="8230">
                  <c:v>68.582777777777764</c:v>
                </c:pt>
                <c:pt idx="8231">
                  <c:v>68.591111111111104</c:v>
                </c:pt>
                <c:pt idx="8232">
                  <c:v>68.599444444444444</c:v>
                </c:pt>
                <c:pt idx="8233">
                  <c:v>68.60777777777777</c:v>
                </c:pt>
                <c:pt idx="8234">
                  <c:v>68.61611111111111</c:v>
                </c:pt>
                <c:pt idx="8235">
                  <c:v>68.624444444444435</c:v>
                </c:pt>
                <c:pt idx="8236">
                  <c:v>68.632777777777775</c:v>
                </c:pt>
                <c:pt idx="8237">
                  <c:v>68.641111111111101</c:v>
                </c:pt>
                <c:pt idx="8238">
                  <c:v>68.649444444444441</c:v>
                </c:pt>
                <c:pt idx="8239">
                  <c:v>68.657777777777767</c:v>
                </c:pt>
                <c:pt idx="8240">
                  <c:v>68.666111111111107</c:v>
                </c:pt>
                <c:pt idx="8241">
                  <c:v>68.674444444444433</c:v>
                </c:pt>
                <c:pt idx="8242">
                  <c:v>68.682777777777773</c:v>
                </c:pt>
                <c:pt idx="8243">
                  <c:v>68.691111111111098</c:v>
                </c:pt>
                <c:pt idx="8244">
                  <c:v>68.699444444444438</c:v>
                </c:pt>
                <c:pt idx="8245">
                  <c:v>68.707777777777764</c:v>
                </c:pt>
                <c:pt idx="8246">
                  <c:v>68.716111111111104</c:v>
                </c:pt>
                <c:pt idx="8247">
                  <c:v>68.724444444444444</c:v>
                </c:pt>
                <c:pt idx="8248">
                  <c:v>68.73277777777777</c:v>
                </c:pt>
                <c:pt idx="8249">
                  <c:v>68.74111111111111</c:v>
                </c:pt>
                <c:pt idx="8250">
                  <c:v>68.749444444444435</c:v>
                </c:pt>
                <c:pt idx="8251">
                  <c:v>68.757777777777775</c:v>
                </c:pt>
                <c:pt idx="8252">
                  <c:v>68.766111111111101</c:v>
                </c:pt>
                <c:pt idx="8253">
                  <c:v>68.774444444444441</c:v>
                </c:pt>
                <c:pt idx="8254">
                  <c:v>68.782777777777767</c:v>
                </c:pt>
                <c:pt idx="8255">
                  <c:v>68.791111111111107</c:v>
                </c:pt>
                <c:pt idx="8256">
                  <c:v>68.799444444444433</c:v>
                </c:pt>
                <c:pt idx="8257">
                  <c:v>68.807777777777773</c:v>
                </c:pt>
                <c:pt idx="8258">
                  <c:v>68.816111111111098</c:v>
                </c:pt>
                <c:pt idx="8259">
                  <c:v>68.824444444444438</c:v>
                </c:pt>
                <c:pt idx="8260">
                  <c:v>68.832777777777764</c:v>
                </c:pt>
                <c:pt idx="8261">
                  <c:v>68.841111111111104</c:v>
                </c:pt>
                <c:pt idx="8262">
                  <c:v>68.849444444444444</c:v>
                </c:pt>
                <c:pt idx="8263">
                  <c:v>68.85777777777777</c:v>
                </c:pt>
                <c:pt idx="8264">
                  <c:v>68.86611111111111</c:v>
                </c:pt>
                <c:pt idx="8265">
                  <c:v>68.874444444444435</c:v>
                </c:pt>
                <c:pt idx="8266">
                  <c:v>68.882777777777775</c:v>
                </c:pt>
                <c:pt idx="8267">
                  <c:v>68.891111111111101</c:v>
                </c:pt>
                <c:pt idx="8268">
                  <c:v>68.899444444444441</c:v>
                </c:pt>
                <c:pt idx="8269">
                  <c:v>68.907777777777767</c:v>
                </c:pt>
                <c:pt idx="8270">
                  <c:v>68.916111111111107</c:v>
                </c:pt>
                <c:pt idx="8271">
                  <c:v>68.924444444444433</c:v>
                </c:pt>
                <c:pt idx="8272">
                  <c:v>68.932777777777773</c:v>
                </c:pt>
                <c:pt idx="8273">
                  <c:v>68.941111111111098</c:v>
                </c:pt>
                <c:pt idx="8274">
                  <c:v>68.949444444444438</c:v>
                </c:pt>
                <c:pt idx="8275">
                  <c:v>68.957777777777764</c:v>
                </c:pt>
                <c:pt idx="8276">
                  <c:v>68.966111111111104</c:v>
                </c:pt>
                <c:pt idx="8277">
                  <c:v>68.974444444444444</c:v>
                </c:pt>
                <c:pt idx="8278">
                  <c:v>68.98277777777777</c:v>
                </c:pt>
                <c:pt idx="8279">
                  <c:v>68.99111111111111</c:v>
                </c:pt>
                <c:pt idx="8280">
                  <c:v>68.999444444444435</c:v>
                </c:pt>
                <c:pt idx="8281">
                  <c:v>69.007777777777775</c:v>
                </c:pt>
                <c:pt idx="8282">
                  <c:v>69.016111111111101</c:v>
                </c:pt>
                <c:pt idx="8283">
                  <c:v>69.024444444444441</c:v>
                </c:pt>
                <c:pt idx="8284">
                  <c:v>69.032777777777767</c:v>
                </c:pt>
                <c:pt idx="8285">
                  <c:v>69.041111111111107</c:v>
                </c:pt>
                <c:pt idx="8286">
                  <c:v>69.049444444444433</c:v>
                </c:pt>
                <c:pt idx="8287">
                  <c:v>69.057777777777773</c:v>
                </c:pt>
                <c:pt idx="8288">
                  <c:v>69.066111111111098</c:v>
                </c:pt>
                <c:pt idx="8289">
                  <c:v>69.074444444444438</c:v>
                </c:pt>
                <c:pt idx="8290">
                  <c:v>69.082777777777764</c:v>
                </c:pt>
                <c:pt idx="8291">
                  <c:v>69.091111111111104</c:v>
                </c:pt>
                <c:pt idx="8292">
                  <c:v>69.099444444444444</c:v>
                </c:pt>
                <c:pt idx="8293">
                  <c:v>69.10777777777777</c:v>
                </c:pt>
                <c:pt idx="8294">
                  <c:v>69.11611111111111</c:v>
                </c:pt>
                <c:pt idx="8295">
                  <c:v>69.124444444444435</c:v>
                </c:pt>
                <c:pt idx="8296">
                  <c:v>69.132777777777775</c:v>
                </c:pt>
                <c:pt idx="8297">
                  <c:v>69.141111111111101</c:v>
                </c:pt>
                <c:pt idx="8298">
                  <c:v>69.149444444444441</c:v>
                </c:pt>
                <c:pt idx="8299">
                  <c:v>69.157777777777767</c:v>
                </c:pt>
                <c:pt idx="8300">
                  <c:v>69.166111111111107</c:v>
                </c:pt>
                <c:pt idx="8301">
                  <c:v>69.174444444444433</c:v>
                </c:pt>
                <c:pt idx="8302">
                  <c:v>69.182777777777773</c:v>
                </c:pt>
                <c:pt idx="8303">
                  <c:v>69.191111111111098</c:v>
                </c:pt>
                <c:pt idx="8304">
                  <c:v>69.199444444444438</c:v>
                </c:pt>
                <c:pt idx="8305">
                  <c:v>69.207777777777764</c:v>
                </c:pt>
                <c:pt idx="8306">
                  <c:v>69.216111111111104</c:v>
                </c:pt>
                <c:pt idx="8307">
                  <c:v>69.224444444444444</c:v>
                </c:pt>
                <c:pt idx="8308">
                  <c:v>69.23277777777777</c:v>
                </c:pt>
                <c:pt idx="8309">
                  <c:v>69.24111111111111</c:v>
                </c:pt>
                <c:pt idx="8310">
                  <c:v>69.249444444444435</c:v>
                </c:pt>
                <c:pt idx="8311">
                  <c:v>69.257777777777775</c:v>
                </c:pt>
                <c:pt idx="8312">
                  <c:v>69.266111111111101</c:v>
                </c:pt>
                <c:pt idx="8313">
                  <c:v>69.274444444444441</c:v>
                </c:pt>
                <c:pt idx="8314">
                  <c:v>69.282777777777767</c:v>
                </c:pt>
                <c:pt idx="8315">
                  <c:v>69.291111111111107</c:v>
                </c:pt>
                <c:pt idx="8316">
                  <c:v>69.299444444444433</c:v>
                </c:pt>
                <c:pt idx="8317">
                  <c:v>69.307777777777773</c:v>
                </c:pt>
                <c:pt idx="8318">
                  <c:v>69.316111111111098</c:v>
                </c:pt>
                <c:pt idx="8319">
                  <c:v>69.324444444444438</c:v>
                </c:pt>
                <c:pt idx="8320">
                  <c:v>69.332777777777764</c:v>
                </c:pt>
                <c:pt idx="8321">
                  <c:v>69.341111111111104</c:v>
                </c:pt>
                <c:pt idx="8322">
                  <c:v>69.349444444444444</c:v>
                </c:pt>
                <c:pt idx="8323">
                  <c:v>69.35777777777777</c:v>
                </c:pt>
                <c:pt idx="8324">
                  <c:v>69.36611111111111</c:v>
                </c:pt>
                <c:pt idx="8325">
                  <c:v>69.374444444444435</c:v>
                </c:pt>
                <c:pt idx="8326">
                  <c:v>69.382777777777775</c:v>
                </c:pt>
                <c:pt idx="8327">
                  <c:v>69.391111111111101</c:v>
                </c:pt>
                <c:pt idx="8328">
                  <c:v>69.399444444444441</c:v>
                </c:pt>
                <c:pt idx="8329">
                  <c:v>69.407777777777767</c:v>
                </c:pt>
                <c:pt idx="8330">
                  <c:v>69.416111111111107</c:v>
                </c:pt>
                <c:pt idx="8331">
                  <c:v>69.424444444444433</c:v>
                </c:pt>
                <c:pt idx="8332">
                  <c:v>69.432777777777773</c:v>
                </c:pt>
                <c:pt idx="8333">
                  <c:v>69.441111111111098</c:v>
                </c:pt>
                <c:pt idx="8334">
                  <c:v>69.449444444444438</c:v>
                </c:pt>
                <c:pt idx="8335">
                  <c:v>69.457777777777764</c:v>
                </c:pt>
                <c:pt idx="8336">
                  <c:v>69.466111111111104</c:v>
                </c:pt>
                <c:pt idx="8337">
                  <c:v>69.474444444444444</c:v>
                </c:pt>
                <c:pt idx="8338">
                  <c:v>69.48277777777777</c:v>
                </c:pt>
                <c:pt idx="8339">
                  <c:v>69.49111111111111</c:v>
                </c:pt>
                <c:pt idx="8340">
                  <c:v>69.499444444444435</c:v>
                </c:pt>
                <c:pt idx="8341">
                  <c:v>69.507777777777775</c:v>
                </c:pt>
                <c:pt idx="8342">
                  <c:v>69.516111111111101</c:v>
                </c:pt>
                <c:pt idx="8343">
                  <c:v>69.524444444444441</c:v>
                </c:pt>
                <c:pt idx="8344">
                  <c:v>69.532777777777767</c:v>
                </c:pt>
                <c:pt idx="8345">
                  <c:v>69.541111111111107</c:v>
                </c:pt>
                <c:pt idx="8346">
                  <c:v>69.549444444444433</c:v>
                </c:pt>
                <c:pt idx="8347">
                  <c:v>69.557777777777773</c:v>
                </c:pt>
                <c:pt idx="8348">
                  <c:v>69.566111111111098</c:v>
                </c:pt>
                <c:pt idx="8349">
                  <c:v>69.574444444444438</c:v>
                </c:pt>
                <c:pt idx="8350">
                  <c:v>69.582777777777764</c:v>
                </c:pt>
                <c:pt idx="8351">
                  <c:v>69.591111111111104</c:v>
                </c:pt>
                <c:pt idx="8352">
                  <c:v>69.599444444444444</c:v>
                </c:pt>
                <c:pt idx="8353">
                  <c:v>69.60777777777777</c:v>
                </c:pt>
                <c:pt idx="8354">
                  <c:v>69.61611111111111</c:v>
                </c:pt>
                <c:pt idx="8355">
                  <c:v>69.624444444444435</c:v>
                </c:pt>
                <c:pt idx="8356">
                  <c:v>69.632777777777775</c:v>
                </c:pt>
                <c:pt idx="8357">
                  <c:v>69.641111111111101</c:v>
                </c:pt>
                <c:pt idx="8358">
                  <c:v>69.649444444444441</c:v>
                </c:pt>
                <c:pt idx="8359">
                  <c:v>69.657777777777767</c:v>
                </c:pt>
                <c:pt idx="8360">
                  <c:v>69.666111111111107</c:v>
                </c:pt>
                <c:pt idx="8361">
                  <c:v>69.674444444444433</c:v>
                </c:pt>
                <c:pt idx="8362">
                  <c:v>69.682777777777773</c:v>
                </c:pt>
                <c:pt idx="8363">
                  <c:v>69.691111111111098</c:v>
                </c:pt>
                <c:pt idx="8364">
                  <c:v>69.699444444444438</c:v>
                </c:pt>
                <c:pt idx="8365">
                  <c:v>69.707777777777764</c:v>
                </c:pt>
                <c:pt idx="8366">
                  <c:v>69.716111111111104</c:v>
                </c:pt>
                <c:pt idx="8367">
                  <c:v>69.724444444444444</c:v>
                </c:pt>
                <c:pt idx="8368">
                  <c:v>69.73277777777777</c:v>
                </c:pt>
                <c:pt idx="8369">
                  <c:v>69.74111111111111</c:v>
                </c:pt>
                <c:pt idx="8370">
                  <c:v>69.749444444444435</c:v>
                </c:pt>
                <c:pt idx="8371">
                  <c:v>69.757777777777775</c:v>
                </c:pt>
                <c:pt idx="8372">
                  <c:v>69.766111111111101</c:v>
                </c:pt>
                <c:pt idx="8373">
                  <c:v>69.774444444444441</c:v>
                </c:pt>
                <c:pt idx="8374">
                  <c:v>69.782777777777767</c:v>
                </c:pt>
                <c:pt idx="8375">
                  <c:v>69.791111111111107</c:v>
                </c:pt>
                <c:pt idx="8376">
                  <c:v>69.799444444444433</c:v>
                </c:pt>
                <c:pt idx="8377">
                  <c:v>69.807777777777773</c:v>
                </c:pt>
                <c:pt idx="8378">
                  <c:v>69.816111111111098</c:v>
                </c:pt>
                <c:pt idx="8379">
                  <c:v>69.824444444444438</c:v>
                </c:pt>
                <c:pt idx="8380">
                  <c:v>69.832777777777764</c:v>
                </c:pt>
                <c:pt idx="8381">
                  <c:v>69.841111111111104</c:v>
                </c:pt>
                <c:pt idx="8382">
                  <c:v>69.849444444444444</c:v>
                </c:pt>
                <c:pt idx="8383">
                  <c:v>69.85777777777777</c:v>
                </c:pt>
                <c:pt idx="8384">
                  <c:v>69.86611111111111</c:v>
                </c:pt>
                <c:pt idx="8385">
                  <c:v>69.874444444444435</c:v>
                </c:pt>
                <c:pt idx="8386">
                  <c:v>69.882777777777775</c:v>
                </c:pt>
                <c:pt idx="8387">
                  <c:v>69.891111111111101</c:v>
                </c:pt>
                <c:pt idx="8388">
                  <c:v>69.899444444444441</c:v>
                </c:pt>
                <c:pt idx="8389">
                  <c:v>69.907777777777767</c:v>
                </c:pt>
                <c:pt idx="8390">
                  <c:v>69.916111111111107</c:v>
                </c:pt>
                <c:pt idx="8391">
                  <c:v>69.924444444444433</c:v>
                </c:pt>
                <c:pt idx="8392">
                  <c:v>69.932777777777773</c:v>
                </c:pt>
                <c:pt idx="8393">
                  <c:v>69.941111111111098</c:v>
                </c:pt>
                <c:pt idx="8394">
                  <c:v>69.949444444444438</c:v>
                </c:pt>
                <c:pt idx="8395">
                  <c:v>69.957777777777764</c:v>
                </c:pt>
                <c:pt idx="8396">
                  <c:v>69.966111111111104</c:v>
                </c:pt>
                <c:pt idx="8397">
                  <c:v>69.974444444444444</c:v>
                </c:pt>
                <c:pt idx="8398">
                  <c:v>69.98277777777777</c:v>
                </c:pt>
                <c:pt idx="8399">
                  <c:v>69.99111111111111</c:v>
                </c:pt>
                <c:pt idx="8400">
                  <c:v>69.999444444444435</c:v>
                </c:pt>
                <c:pt idx="8401">
                  <c:v>70.007777777777775</c:v>
                </c:pt>
                <c:pt idx="8402">
                  <c:v>70.016111111111101</c:v>
                </c:pt>
                <c:pt idx="8403">
                  <c:v>70.024444444444441</c:v>
                </c:pt>
                <c:pt idx="8404">
                  <c:v>70.032777777777767</c:v>
                </c:pt>
                <c:pt idx="8405">
                  <c:v>70.041111111111107</c:v>
                </c:pt>
                <c:pt idx="8406">
                  <c:v>70.049444444444433</c:v>
                </c:pt>
                <c:pt idx="8407">
                  <c:v>70.057777777777773</c:v>
                </c:pt>
                <c:pt idx="8408">
                  <c:v>70.066111111111098</c:v>
                </c:pt>
                <c:pt idx="8409">
                  <c:v>70.074444444444438</c:v>
                </c:pt>
                <c:pt idx="8410">
                  <c:v>70.082777777777764</c:v>
                </c:pt>
                <c:pt idx="8411">
                  <c:v>70.091111111111104</c:v>
                </c:pt>
                <c:pt idx="8412">
                  <c:v>70.099444444444444</c:v>
                </c:pt>
                <c:pt idx="8413">
                  <c:v>70.10777777777777</c:v>
                </c:pt>
                <c:pt idx="8414">
                  <c:v>70.11611111111111</c:v>
                </c:pt>
                <c:pt idx="8415">
                  <c:v>70.124444444444435</c:v>
                </c:pt>
                <c:pt idx="8416">
                  <c:v>70.132777777777775</c:v>
                </c:pt>
                <c:pt idx="8417">
                  <c:v>70.141111111111101</c:v>
                </c:pt>
                <c:pt idx="8418">
                  <c:v>70.149444444444441</c:v>
                </c:pt>
                <c:pt idx="8419">
                  <c:v>70.157777777777767</c:v>
                </c:pt>
                <c:pt idx="8420">
                  <c:v>70.166111111111107</c:v>
                </c:pt>
                <c:pt idx="8421">
                  <c:v>70.174444444444433</c:v>
                </c:pt>
                <c:pt idx="8422">
                  <c:v>70.182777777777773</c:v>
                </c:pt>
                <c:pt idx="8423">
                  <c:v>70.191111111111098</c:v>
                </c:pt>
                <c:pt idx="8424">
                  <c:v>70.199444444444438</c:v>
                </c:pt>
                <c:pt idx="8425">
                  <c:v>70.207777777777764</c:v>
                </c:pt>
                <c:pt idx="8426">
                  <c:v>70.216111111111104</c:v>
                </c:pt>
                <c:pt idx="8427">
                  <c:v>70.224444444444444</c:v>
                </c:pt>
                <c:pt idx="8428">
                  <c:v>70.23277777777777</c:v>
                </c:pt>
                <c:pt idx="8429">
                  <c:v>70.24111111111111</c:v>
                </c:pt>
                <c:pt idx="8430">
                  <c:v>70.249444444444435</c:v>
                </c:pt>
                <c:pt idx="8431">
                  <c:v>70.257777777777775</c:v>
                </c:pt>
                <c:pt idx="8432">
                  <c:v>70.266111111111101</c:v>
                </c:pt>
                <c:pt idx="8433">
                  <c:v>70.274444444444441</c:v>
                </c:pt>
                <c:pt idx="8434">
                  <c:v>70.282777777777767</c:v>
                </c:pt>
                <c:pt idx="8435">
                  <c:v>70.291111111111107</c:v>
                </c:pt>
                <c:pt idx="8436">
                  <c:v>70.299444444444433</c:v>
                </c:pt>
                <c:pt idx="8437">
                  <c:v>70.307777777777773</c:v>
                </c:pt>
                <c:pt idx="8438">
                  <c:v>70.316111111111098</c:v>
                </c:pt>
                <c:pt idx="8439">
                  <c:v>70.324444444444438</c:v>
                </c:pt>
                <c:pt idx="8440">
                  <c:v>70.332777777777764</c:v>
                </c:pt>
                <c:pt idx="8441">
                  <c:v>70.341111111111104</c:v>
                </c:pt>
                <c:pt idx="8442">
                  <c:v>70.349444444444444</c:v>
                </c:pt>
                <c:pt idx="8443">
                  <c:v>70.35777777777777</c:v>
                </c:pt>
                <c:pt idx="8444">
                  <c:v>70.36611111111111</c:v>
                </c:pt>
                <c:pt idx="8445">
                  <c:v>70.374444444444435</c:v>
                </c:pt>
                <c:pt idx="8446">
                  <c:v>70.382777777777775</c:v>
                </c:pt>
                <c:pt idx="8447">
                  <c:v>70.391111111111101</c:v>
                </c:pt>
                <c:pt idx="8448">
                  <c:v>70.399444444444441</c:v>
                </c:pt>
                <c:pt idx="8449">
                  <c:v>70.407777777777767</c:v>
                </c:pt>
                <c:pt idx="8450">
                  <c:v>70.416111111111107</c:v>
                </c:pt>
                <c:pt idx="8451">
                  <c:v>70.424444444444433</c:v>
                </c:pt>
                <c:pt idx="8452">
                  <c:v>70.432777777777773</c:v>
                </c:pt>
                <c:pt idx="8453">
                  <c:v>70.441111111111098</c:v>
                </c:pt>
                <c:pt idx="8454">
                  <c:v>70.449444444444438</c:v>
                </c:pt>
                <c:pt idx="8455">
                  <c:v>70.457777777777764</c:v>
                </c:pt>
                <c:pt idx="8456">
                  <c:v>70.466111111111104</c:v>
                </c:pt>
                <c:pt idx="8457">
                  <c:v>70.474444444444444</c:v>
                </c:pt>
                <c:pt idx="8458">
                  <c:v>70.48277777777777</c:v>
                </c:pt>
                <c:pt idx="8459">
                  <c:v>70.49111111111111</c:v>
                </c:pt>
                <c:pt idx="8460">
                  <c:v>70.499444444444435</c:v>
                </c:pt>
                <c:pt idx="8461">
                  <c:v>70.507777777777775</c:v>
                </c:pt>
                <c:pt idx="8462">
                  <c:v>70.516111111111101</c:v>
                </c:pt>
                <c:pt idx="8463">
                  <c:v>70.524444444444441</c:v>
                </c:pt>
                <c:pt idx="8464">
                  <c:v>70.532777777777767</c:v>
                </c:pt>
                <c:pt idx="8465">
                  <c:v>70.541111111111107</c:v>
                </c:pt>
                <c:pt idx="8466">
                  <c:v>70.549444444444433</c:v>
                </c:pt>
                <c:pt idx="8467">
                  <c:v>70.557777777777773</c:v>
                </c:pt>
                <c:pt idx="8468">
                  <c:v>70.566111111111098</c:v>
                </c:pt>
                <c:pt idx="8469">
                  <c:v>70.574444444444438</c:v>
                </c:pt>
                <c:pt idx="8470">
                  <c:v>70.582777777777764</c:v>
                </c:pt>
                <c:pt idx="8471">
                  <c:v>70.591111111111104</c:v>
                </c:pt>
                <c:pt idx="8472">
                  <c:v>70.599444444444444</c:v>
                </c:pt>
                <c:pt idx="8473">
                  <c:v>70.60777777777777</c:v>
                </c:pt>
                <c:pt idx="8474">
                  <c:v>70.61611111111111</c:v>
                </c:pt>
                <c:pt idx="8475">
                  <c:v>70.624444444444435</c:v>
                </c:pt>
                <c:pt idx="8476">
                  <c:v>70.632777777777775</c:v>
                </c:pt>
                <c:pt idx="8477">
                  <c:v>70.641111111111101</c:v>
                </c:pt>
                <c:pt idx="8478">
                  <c:v>70.649444444444441</c:v>
                </c:pt>
                <c:pt idx="8479">
                  <c:v>70.657777777777767</c:v>
                </c:pt>
                <c:pt idx="8480">
                  <c:v>70.666111111111107</c:v>
                </c:pt>
                <c:pt idx="8481">
                  <c:v>70.674444444444433</c:v>
                </c:pt>
                <c:pt idx="8482">
                  <c:v>70.682777777777773</c:v>
                </c:pt>
                <c:pt idx="8483">
                  <c:v>70.691111111111098</c:v>
                </c:pt>
                <c:pt idx="8484">
                  <c:v>70.699444444444438</c:v>
                </c:pt>
                <c:pt idx="8485">
                  <c:v>70.707777777777764</c:v>
                </c:pt>
                <c:pt idx="8486">
                  <c:v>70.716111111111104</c:v>
                </c:pt>
                <c:pt idx="8487">
                  <c:v>70.724444444444444</c:v>
                </c:pt>
                <c:pt idx="8488">
                  <c:v>70.73277777777777</c:v>
                </c:pt>
                <c:pt idx="8489">
                  <c:v>70.74111111111111</c:v>
                </c:pt>
                <c:pt idx="8490">
                  <c:v>70.749444444444435</c:v>
                </c:pt>
                <c:pt idx="8491">
                  <c:v>70.757777777777775</c:v>
                </c:pt>
                <c:pt idx="8492">
                  <c:v>70.766111111111101</c:v>
                </c:pt>
                <c:pt idx="8493">
                  <c:v>70.774444444444441</c:v>
                </c:pt>
                <c:pt idx="8494">
                  <c:v>70.782777777777767</c:v>
                </c:pt>
                <c:pt idx="8495">
                  <c:v>70.791111111111107</c:v>
                </c:pt>
                <c:pt idx="8496">
                  <c:v>70.799444444444433</c:v>
                </c:pt>
                <c:pt idx="8497">
                  <c:v>70.807777777777773</c:v>
                </c:pt>
                <c:pt idx="8498">
                  <c:v>70.816111111111098</c:v>
                </c:pt>
                <c:pt idx="8499">
                  <c:v>70.824444444444438</c:v>
                </c:pt>
                <c:pt idx="8500">
                  <c:v>70.832777777777764</c:v>
                </c:pt>
                <c:pt idx="8501">
                  <c:v>70.841111111111104</c:v>
                </c:pt>
                <c:pt idx="8502">
                  <c:v>70.849444444444444</c:v>
                </c:pt>
                <c:pt idx="8503">
                  <c:v>70.85777777777777</c:v>
                </c:pt>
                <c:pt idx="8504">
                  <c:v>70.86611111111111</c:v>
                </c:pt>
                <c:pt idx="8505">
                  <c:v>70.874444444444435</c:v>
                </c:pt>
                <c:pt idx="8506">
                  <c:v>70.882777777777775</c:v>
                </c:pt>
                <c:pt idx="8507">
                  <c:v>70.891111111111101</c:v>
                </c:pt>
                <c:pt idx="8508">
                  <c:v>70.899444444444441</c:v>
                </c:pt>
                <c:pt idx="8509">
                  <c:v>70.907777777777767</c:v>
                </c:pt>
                <c:pt idx="8510">
                  <c:v>70.916111111111107</c:v>
                </c:pt>
                <c:pt idx="8511">
                  <c:v>70.924444444444433</c:v>
                </c:pt>
                <c:pt idx="8512">
                  <c:v>70.932777777777773</c:v>
                </c:pt>
                <c:pt idx="8513">
                  <c:v>70.941111111111098</c:v>
                </c:pt>
                <c:pt idx="8514">
                  <c:v>70.949444444444438</c:v>
                </c:pt>
                <c:pt idx="8515">
                  <c:v>70.957777777777764</c:v>
                </c:pt>
                <c:pt idx="8516">
                  <c:v>70.966111111111104</c:v>
                </c:pt>
                <c:pt idx="8517">
                  <c:v>70.974444444444444</c:v>
                </c:pt>
                <c:pt idx="8518">
                  <c:v>70.98277777777777</c:v>
                </c:pt>
                <c:pt idx="8519">
                  <c:v>70.99111111111111</c:v>
                </c:pt>
                <c:pt idx="8520">
                  <c:v>70.999444444444435</c:v>
                </c:pt>
                <c:pt idx="8521">
                  <c:v>71.007777777777775</c:v>
                </c:pt>
                <c:pt idx="8522">
                  <c:v>71.016111111111101</c:v>
                </c:pt>
                <c:pt idx="8523">
                  <c:v>71.024444444444441</c:v>
                </c:pt>
                <c:pt idx="8524">
                  <c:v>71.032777777777767</c:v>
                </c:pt>
                <c:pt idx="8525">
                  <c:v>71.041111111111107</c:v>
                </c:pt>
                <c:pt idx="8526">
                  <c:v>71.049444444444433</c:v>
                </c:pt>
                <c:pt idx="8527">
                  <c:v>71.057777777777773</c:v>
                </c:pt>
                <c:pt idx="8528">
                  <c:v>71.066111111111098</c:v>
                </c:pt>
                <c:pt idx="8529">
                  <c:v>71.074444444444438</c:v>
                </c:pt>
                <c:pt idx="8530">
                  <c:v>71.082777777777764</c:v>
                </c:pt>
                <c:pt idx="8531">
                  <c:v>71.091111111111104</c:v>
                </c:pt>
                <c:pt idx="8532">
                  <c:v>71.099444444444444</c:v>
                </c:pt>
                <c:pt idx="8533">
                  <c:v>71.10777777777777</c:v>
                </c:pt>
                <c:pt idx="8534">
                  <c:v>71.11611111111111</c:v>
                </c:pt>
                <c:pt idx="8535">
                  <c:v>71.124444444444435</c:v>
                </c:pt>
                <c:pt idx="8536">
                  <c:v>71.132777777777775</c:v>
                </c:pt>
                <c:pt idx="8537">
                  <c:v>71.141111111111101</c:v>
                </c:pt>
                <c:pt idx="8538">
                  <c:v>71.149444444444441</c:v>
                </c:pt>
                <c:pt idx="8539">
                  <c:v>71.157777777777767</c:v>
                </c:pt>
                <c:pt idx="8540">
                  <c:v>71.166111111111107</c:v>
                </c:pt>
                <c:pt idx="8541">
                  <c:v>71.174444444444433</c:v>
                </c:pt>
                <c:pt idx="8542">
                  <c:v>71.182777777777773</c:v>
                </c:pt>
                <c:pt idx="8543">
                  <c:v>71.191111111111098</c:v>
                </c:pt>
                <c:pt idx="8544">
                  <c:v>71.199444444444438</c:v>
                </c:pt>
                <c:pt idx="8545">
                  <c:v>71.207777777777764</c:v>
                </c:pt>
                <c:pt idx="8546">
                  <c:v>71.216111111111104</c:v>
                </c:pt>
                <c:pt idx="8547">
                  <c:v>71.224444444444444</c:v>
                </c:pt>
                <c:pt idx="8548">
                  <c:v>71.23277777777777</c:v>
                </c:pt>
                <c:pt idx="8549">
                  <c:v>71.24111111111111</c:v>
                </c:pt>
                <c:pt idx="8550">
                  <c:v>71.249444444444435</c:v>
                </c:pt>
                <c:pt idx="8551">
                  <c:v>71.257777777777775</c:v>
                </c:pt>
                <c:pt idx="8552">
                  <c:v>71.266111111111101</c:v>
                </c:pt>
                <c:pt idx="8553">
                  <c:v>71.274444444444441</c:v>
                </c:pt>
                <c:pt idx="8554">
                  <c:v>71.282777777777767</c:v>
                </c:pt>
                <c:pt idx="8555">
                  <c:v>71.291111111111107</c:v>
                </c:pt>
                <c:pt idx="8556">
                  <c:v>71.299444444444433</c:v>
                </c:pt>
                <c:pt idx="8557">
                  <c:v>71.307777777777773</c:v>
                </c:pt>
                <c:pt idx="8558">
                  <c:v>71.316111111111098</c:v>
                </c:pt>
                <c:pt idx="8559">
                  <c:v>71.324444444444438</c:v>
                </c:pt>
                <c:pt idx="8560">
                  <c:v>71.332777777777764</c:v>
                </c:pt>
                <c:pt idx="8561">
                  <c:v>71.341111111111104</c:v>
                </c:pt>
                <c:pt idx="8562">
                  <c:v>71.349444444444444</c:v>
                </c:pt>
                <c:pt idx="8563">
                  <c:v>71.35777777777777</c:v>
                </c:pt>
                <c:pt idx="8564">
                  <c:v>71.36611111111111</c:v>
                </c:pt>
                <c:pt idx="8565">
                  <c:v>71.374444444444435</c:v>
                </c:pt>
                <c:pt idx="8566">
                  <c:v>71.382777777777775</c:v>
                </c:pt>
                <c:pt idx="8567">
                  <c:v>71.391111111111101</c:v>
                </c:pt>
                <c:pt idx="8568">
                  <c:v>71.399444444444441</c:v>
                </c:pt>
                <c:pt idx="8569">
                  <c:v>71.407777777777767</c:v>
                </c:pt>
                <c:pt idx="8570">
                  <c:v>71.416111111111107</c:v>
                </c:pt>
                <c:pt idx="8571">
                  <c:v>71.424444444444433</c:v>
                </c:pt>
                <c:pt idx="8572">
                  <c:v>71.432777777777773</c:v>
                </c:pt>
                <c:pt idx="8573">
                  <c:v>71.441111111111098</c:v>
                </c:pt>
                <c:pt idx="8574">
                  <c:v>71.449444444444438</c:v>
                </c:pt>
                <c:pt idx="8575">
                  <c:v>71.457777777777764</c:v>
                </c:pt>
                <c:pt idx="8576">
                  <c:v>71.466111111111104</c:v>
                </c:pt>
                <c:pt idx="8577">
                  <c:v>71.474444444444444</c:v>
                </c:pt>
                <c:pt idx="8578">
                  <c:v>71.48277777777777</c:v>
                </c:pt>
                <c:pt idx="8579">
                  <c:v>71.49111111111111</c:v>
                </c:pt>
                <c:pt idx="8580">
                  <c:v>71.499444444444435</c:v>
                </c:pt>
                <c:pt idx="8581">
                  <c:v>71.507777777777775</c:v>
                </c:pt>
                <c:pt idx="8582">
                  <c:v>71.516111111111101</c:v>
                </c:pt>
                <c:pt idx="8583">
                  <c:v>71.524444444444441</c:v>
                </c:pt>
                <c:pt idx="8584">
                  <c:v>71.532777777777767</c:v>
                </c:pt>
                <c:pt idx="8585">
                  <c:v>71.541111111111107</c:v>
                </c:pt>
                <c:pt idx="8586">
                  <c:v>71.549444444444433</c:v>
                </c:pt>
                <c:pt idx="8587">
                  <c:v>71.557777777777773</c:v>
                </c:pt>
                <c:pt idx="8588">
                  <c:v>71.566111111111098</c:v>
                </c:pt>
                <c:pt idx="8589">
                  <c:v>71.574444444444438</c:v>
                </c:pt>
                <c:pt idx="8590">
                  <c:v>71.582777777777764</c:v>
                </c:pt>
                <c:pt idx="8591">
                  <c:v>71.591111111111104</c:v>
                </c:pt>
                <c:pt idx="8592">
                  <c:v>71.599444444444444</c:v>
                </c:pt>
                <c:pt idx="8593">
                  <c:v>71.60777777777777</c:v>
                </c:pt>
                <c:pt idx="8594">
                  <c:v>71.61611111111111</c:v>
                </c:pt>
                <c:pt idx="8595">
                  <c:v>71.624444444444435</c:v>
                </c:pt>
                <c:pt idx="8596">
                  <c:v>71.632777777777775</c:v>
                </c:pt>
                <c:pt idx="8597">
                  <c:v>71.641111111111101</c:v>
                </c:pt>
                <c:pt idx="8598">
                  <c:v>71.649444444444441</c:v>
                </c:pt>
                <c:pt idx="8599">
                  <c:v>71.657777777777767</c:v>
                </c:pt>
                <c:pt idx="8600">
                  <c:v>71.666111111111107</c:v>
                </c:pt>
                <c:pt idx="8601">
                  <c:v>71.674444444444433</c:v>
                </c:pt>
                <c:pt idx="8602">
                  <c:v>71.682777777777773</c:v>
                </c:pt>
                <c:pt idx="8603">
                  <c:v>71.691111111111098</c:v>
                </c:pt>
                <c:pt idx="8604">
                  <c:v>71.699444444444438</c:v>
                </c:pt>
                <c:pt idx="8605">
                  <c:v>71.707777777777764</c:v>
                </c:pt>
                <c:pt idx="8606">
                  <c:v>71.716111111111104</c:v>
                </c:pt>
                <c:pt idx="8607">
                  <c:v>71.724444444444444</c:v>
                </c:pt>
                <c:pt idx="8608">
                  <c:v>71.73277777777777</c:v>
                </c:pt>
                <c:pt idx="8609">
                  <c:v>71.74111111111111</c:v>
                </c:pt>
                <c:pt idx="8610">
                  <c:v>71.749444444444435</c:v>
                </c:pt>
                <c:pt idx="8611">
                  <c:v>71.757777777777775</c:v>
                </c:pt>
                <c:pt idx="8612">
                  <c:v>71.766111111111101</c:v>
                </c:pt>
                <c:pt idx="8613">
                  <c:v>71.774444444444441</c:v>
                </c:pt>
                <c:pt idx="8614">
                  <c:v>71.782777777777767</c:v>
                </c:pt>
                <c:pt idx="8615">
                  <c:v>71.791111111111107</c:v>
                </c:pt>
                <c:pt idx="8616">
                  <c:v>71.799444444444433</c:v>
                </c:pt>
                <c:pt idx="8617">
                  <c:v>71.807777777777773</c:v>
                </c:pt>
                <c:pt idx="8618">
                  <c:v>71.816111111111098</c:v>
                </c:pt>
                <c:pt idx="8619">
                  <c:v>71.824444444444438</c:v>
                </c:pt>
                <c:pt idx="8620">
                  <c:v>71.832777777777764</c:v>
                </c:pt>
                <c:pt idx="8621">
                  <c:v>71.841111111111104</c:v>
                </c:pt>
                <c:pt idx="8622">
                  <c:v>71.849444444444444</c:v>
                </c:pt>
                <c:pt idx="8623">
                  <c:v>71.85777777777777</c:v>
                </c:pt>
                <c:pt idx="8624">
                  <c:v>71.86611111111111</c:v>
                </c:pt>
                <c:pt idx="8625">
                  <c:v>71.874444444444435</c:v>
                </c:pt>
                <c:pt idx="8626">
                  <c:v>71.882777777777775</c:v>
                </c:pt>
                <c:pt idx="8627">
                  <c:v>71.891111111111101</c:v>
                </c:pt>
                <c:pt idx="8628">
                  <c:v>71.899444444444441</c:v>
                </c:pt>
                <c:pt idx="8629">
                  <c:v>71.907777777777767</c:v>
                </c:pt>
                <c:pt idx="8630">
                  <c:v>71.916111111111107</c:v>
                </c:pt>
                <c:pt idx="8631">
                  <c:v>71.924444444444433</c:v>
                </c:pt>
                <c:pt idx="8632">
                  <c:v>71.932777777777773</c:v>
                </c:pt>
                <c:pt idx="8633">
                  <c:v>71.941111111111098</c:v>
                </c:pt>
                <c:pt idx="8634">
                  <c:v>71.949444444444438</c:v>
                </c:pt>
                <c:pt idx="8635">
                  <c:v>71.957777777777764</c:v>
                </c:pt>
                <c:pt idx="8636">
                  <c:v>71.966111111111104</c:v>
                </c:pt>
                <c:pt idx="8637">
                  <c:v>71.974444444444444</c:v>
                </c:pt>
                <c:pt idx="8638">
                  <c:v>71.98277777777777</c:v>
                </c:pt>
                <c:pt idx="8639">
                  <c:v>71.99111111111111</c:v>
                </c:pt>
                <c:pt idx="8640">
                  <c:v>71.999444444444435</c:v>
                </c:pt>
                <c:pt idx="8641">
                  <c:v>72.007777777777775</c:v>
                </c:pt>
                <c:pt idx="8642">
                  <c:v>72.016111111111101</c:v>
                </c:pt>
                <c:pt idx="8643">
                  <c:v>72.024444444444441</c:v>
                </c:pt>
                <c:pt idx="8644">
                  <c:v>72.032777777777767</c:v>
                </c:pt>
                <c:pt idx="8645">
                  <c:v>72.041111111111107</c:v>
                </c:pt>
                <c:pt idx="8646">
                  <c:v>72.049444444444433</c:v>
                </c:pt>
                <c:pt idx="8647">
                  <c:v>72.057777777777773</c:v>
                </c:pt>
                <c:pt idx="8648">
                  <c:v>72.066111111111098</c:v>
                </c:pt>
                <c:pt idx="8649">
                  <c:v>72.074444444444438</c:v>
                </c:pt>
                <c:pt idx="8650">
                  <c:v>72.082777777777764</c:v>
                </c:pt>
                <c:pt idx="8651">
                  <c:v>72.091111111111104</c:v>
                </c:pt>
                <c:pt idx="8652">
                  <c:v>72.099444444444444</c:v>
                </c:pt>
                <c:pt idx="8653">
                  <c:v>72.10777777777777</c:v>
                </c:pt>
                <c:pt idx="8654">
                  <c:v>72.11611111111111</c:v>
                </c:pt>
                <c:pt idx="8655">
                  <c:v>72.124444444444435</c:v>
                </c:pt>
                <c:pt idx="8656">
                  <c:v>72.132777777777775</c:v>
                </c:pt>
                <c:pt idx="8657">
                  <c:v>72.141111111111101</c:v>
                </c:pt>
                <c:pt idx="8658">
                  <c:v>72.149444444444441</c:v>
                </c:pt>
                <c:pt idx="8659">
                  <c:v>72.157777777777767</c:v>
                </c:pt>
                <c:pt idx="8660">
                  <c:v>72.166111111111107</c:v>
                </c:pt>
                <c:pt idx="8661">
                  <c:v>72.174444444444433</c:v>
                </c:pt>
                <c:pt idx="8662">
                  <c:v>72.182777777777773</c:v>
                </c:pt>
                <c:pt idx="8663">
                  <c:v>72.191111111111098</c:v>
                </c:pt>
                <c:pt idx="8664">
                  <c:v>72.199444444444438</c:v>
                </c:pt>
                <c:pt idx="8665">
                  <c:v>72.207777777777764</c:v>
                </c:pt>
                <c:pt idx="8666">
                  <c:v>72.216111111111104</c:v>
                </c:pt>
                <c:pt idx="8667">
                  <c:v>72.224444444444444</c:v>
                </c:pt>
                <c:pt idx="8668">
                  <c:v>72.23277777777777</c:v>
                </c:pt>
                <c:pt idx="8669">
                  <c:v>72.24111111111111</c:v>
                </c:pt>
                <c:pt idx="8670">
                  <c:v>72.249444444444435</c:v>
                </c:pt>
                <c:pt idx="8671">
                  <c:v>72.257777777777775</c:v>
                </c:pt>
                <c:pt idx="8672">
                  <c:v>72.266111111111101</c:v>
                </c:pt>
                <c:pt idx="8673">
                  <c:v>72.274444444444441</c:v>
                </c:pt>
                <c:pt idx="8674">
                  <c:v>72.282777777777767</c:v>
                </c:pt>
                <c:pt idx="8675">
                  <c:v>72.291111111111107</c:v>
                </c:pt>
                <c:pt idx="8676">
                  <c:v>72.299444444444433</c:v>
                </c:pt>
                <c:pt idx="8677">
                  <c:v>72.307777777777773</c:v>
                </c:pt>
                <c:pt idx="8678">
                  <c:v>72.316111111111098</c:v>
                </c:pt>
                <c:pt idx="8679">
                  <c:v>72.324444444444438</c:v>
                </c:pt>
                <c:pt idx="8680">
                  <c:v>72.332777777777764</c:v>
                </c:pt>
                <c:pt idx="8681">
                  <c:v>72.341111111111104</c:v>
                </c:pt>
                <c:pt idx="8682">
                  <c:v>72.349444444444444</c:v>
                </c:pt>
                <c:pt idx="8683">
                  <c:v>72.35777777777777</c:v>
                </c:pt>
                <c:pt idx="8684">
                  <c:v>72.36611111111111</c:v>
                </c:pt>
                <c:pt idx="8685">
                  <c:v>72.374444444444435</c:v>
                </c:pt>
                <c:pt idx="8686">
                  <c:v>72.382777777777775</c:v>
                </c:pt>
                <c:pt idx="8687">
                  <c:v>72.391111111111101</c:v>
                </c:pt>
                <c:pt idx="8688">
                  <c:v>72.399444444444441</c:v>
                </c:pt>
                <c:pt idx="8689">
                  <c:v>72.407777777777767</c:v>
                </c:pt>
                <c:pt idx="8690">
                  <c:v>72.416111111111107</c:v>
                </c:pt>
                <c:pt idx="8691">
                  <c:v>72.424444444444433</c:v>
                </c:pt>
                <c:pt idx="8692">
                  <c:v>72.432777777777773</c:v>
                </c:pt>
                <c:pt idx="8693">
                  <c:v>72.441111111111098</c:v>
                </c:pt>
                <c:pt idx="8694">
                  <c:v>72.449444444444438</c:v>
                </c:pt>
                <c:pt idx="8695">
                  <c:v>72.457777777777764</c:v>
                </c:pt>
                <c:pt idx="8696">
                  <c:v>72.466111111111104</c:v>
                </c:pt>
                <c:pt idx="8697">
                  <c:v>72.474444444444444</c:v>
                </c:pt>
                <c:pt idx="8698">
                  <c:v>72.48277777777777</c:v>
                </c:pt>
                <c:pt idx="8699">
                  <c:v>72.49111111111111</c:v>
                </c:pt>
                <c:pt idx="8700">
                  <c:v>72.499444444444435</c:v>
                </c:pt>
                <c:pt idx="8701">
                  <c:v>72.507777777777775</c:v>
                </c:pt>
                <c:pt idx="8702">
                  <c:v>72.516111111111101</c:v>
                </c:pt>
                <c:pt idx="8703">
                  <c:v>72.524444444444441</c:v>
                </c:pt>
                <c:pt idx="8704">
                  <c:v>72.532777777777767</c:v>
                </c:pt>
                <c:pt idx="8705">
                  <c:v>72.541111111111107</c:v>
                </c:pt>
                <c:pt idx="8706">
                  <c:v>72.549444444444433</c:v>
                </c:pt>
                <c:pt idx="8707">
                  <c:v>72.557777777777773</c:v>
                </c:pt>
                <c:pt idx="8708">
                  <c:v>72.566111111111098</c:v>
                </c:pt>
                <c:pt idx="8709">
                  <c:v>72.574444444444438</c:v>
                </c:pt>
                <c:pt idx="8710">
                  <c:v>72.582777777777764</c:v>
                </c:pt>
                <c:pt idx="8711">
                  <c:v>72.591111111111104</c:v>
                </c:pt>
                <c:pt idx="8712">
                  <c:v>72.599444444444444</c:v>
                </c:pt>
                <c:pt idx="8713">
                  <c:v>72.60777777777777</c:v>
                </c:pt>
                <c:pt idx="8714">
                  <c:v>72.61611111111111</c:v>
                </c:pt>
                <c:pt idx="8715">
                  <c:v>72.624444444444435</c:v>
                </c:pt>
                <c:pt idx="8716">
                  <c:v>72.632777777777775</c:v>
                </c:pt>
                <c:pt idx="8717">
                  <c:v>72.641111111111101</c:v>
                </c:pt>
                <c:pt idx="8718">
                  <c:v>72.649444444444441</c:v>
                </c:pt>
                <c:pt idx="8719">
                  <c:v>72.657777777777767</c:v>
                </c:pt>
                <c:pt idx="8720">
                  <c:v>72.666111111111107</c:v>
                </c:pt>
                <c:pt idx="8721">
                  <c:v>72.674444444444433</c:v>
                </c:pt>
                <c:pt idx="8722">
                  <c:v>72.682777777777773</c:v>
                </c:pt>
                <c:pt idx="8723">
                  <c:v>72.691111111111098</c:v>
                </c:pt>
                <c:pt idx="8724">
                  <c:v>72.699444444444438</c:v>
                </c:pt>
                <c:pt idx="8725">
                  <c:v>72.707777777777764</c:v>
                </c:pt>
                <c:pt idx="8726">
                  <c:v>72.716111111111104</c:v>
                </c:pt>
                <c:pt idx="8727">
                  <c:v>72.724444444444444</c:v>
                </c:pt>
                <c:pt idx="8728">
                  <c:v>72.73277777777777</c:v>
                </c:pt>
                <c:pt idx="8729">
                  <c:v>72.74111111111111</c:v>
                </c:pt>
                <c:pt idx="8730">
                  <c:v>72.749444444444435</c:v>
                </c:pt>
                <c:pt idx="8731">
                  <c:v>72.757777777777775</c:v>
                </c:pt>
                <c:pt idx="8732">
                  <c:v>72.766111111111101</c:v>
                </c:pt>
                <c:pt idx="8733">
                  <c:v>72.774444444444441</c:v>
                </c:pt>
                <c:pt idx="8734">
                  <c:v>72.782777777777767</c:v>
                </c:pt>
                <c:pt idx="8735">
                  <c:v>72.791111111111107</c:v>
                </c:pt>
                <c:pt idx="8736">
                  <c:v>72.799722222222229</c:v>
                </c:pt>
                <c:pt idx="8737">
                  <c:v>72.807777777777773</c:v>
                </c:pt>
                <c:pt idx="8738">
                  <c:v>72.816111111111098</c:v>
                </c:pt>
                <c:pt idx="8739">
                  <c:v>72.824444444444438</c:v>
                </c:pt>
                <c:pt idx="8740">
                  <c:v>72.833055555555561</c:v>
                </c:pt>
                <c:pt idx="8741">
                  <c:v>72.841111111111104</c:v>
                </c:pt>
                <c:pt idx="8742">
                  <c:v>72.849444444444444</c:v>
                </c:pt>
                <c:pt idx="8743">
                  <c:v>72.85777777777777</c:v>
                </c:pt>
                <c:pt idx="8744">
                  <c:v>72.86611111111111</c:v>
                </c:pt>
                <c:pt idx="8745">
                  <c:v>72.874722222222232</c:v>
                </c:pt>
                <c:pt idx="8746">
                  <c:v>72.882777777777775</c:v>
                </c:pt>
                <c:pt idx="8747">
                  <c:v>72.891111111111101</c:v>
                </c:pt>
                <c:pt idx="8748">
                  <c:v>72.899444444444441</c:v>
                </c:pt>
                <c:pt idx="8749">
                  <c:v>72.908055555555563</c:v>
                </c:pt>
                <c:pt idx="8750">
                  <c:v>72.916111111111107</c:v>
                </c:pt>
                <c:pt idx="8751">
                  <c:v>72.924444444444433</c:v>
                </c:pt>
                <c:pt idx="8752">
                  <c:v>72.932777777777773</c:v>
                </c:pt>
                <c:pt idx="8753">
                  <c:v>72.941388888888895</c:v>
                </c:pt>
                <c:pt idx="8754">
                  <c:v>72.949722222222221</c:v>
                </c:pt>
                <c:pt idx="8755">
                  <c:v>72.957777777777764</c:v>
                </c:pt>
                <c:pt idx="8756">
                  <c:v>72.966111111111104</c:v>
                </c:pt>
                <c:pt idx="8757">
                  <c:v>72.974722222222226</c:v>
                </c:pt>
                <c:pt idx="8758">
                  <c:v>72.983055555555566</c:v>
                </c:pt>
                <c:pt idx="8759">
                  <c:v>72.99111111111111</c:v>
                </c:pt>
                <c:pt idx="8760">
                  <c:v>72.999444444444435</c:v>
                </c:pt>
                <c:pt idx="8761">
                  <c:v>73.007777777777775</c:v>
                </c:pt>
                <c:pt idx="8762">
                  <c:v>73.016388888888898</c:v>
                </c:pt>
                <c:pt idx="8763">
                  <c:v>73.024722222222223</c:v>
                </c:pt>
                <c:pt idx="8764">
                  <c:v>73.032777777777767</c:v>
                </c:pt>
                <c:pt idx="8765">
                  <c:v>73.041111111111107</c:v>
                </c:pt>
                <c:pt idx="8766">
                  <c:v>73.049722222222229</c:v>
                </c:pt>
                <c:pt idx="8767">
                  <c:v>73.058055555555555</c:v>
                </c:pt>
                <c:pt idx="8768">
                  <c:v>73.066111111111098</c:v>
                </c:pt>
                <c:pt idx="8769">
                  <c:v>73.074444444444438</c:v>
                </c:pt>
                <c:pt idx="8770">
                  <c:v>73.083055555555561</c:v>
                </c:pt>
                <c:pt idx="8771">
                  <c:v>73.091388888888886</c:v>
                </c:pt>
                <c:pt idx="8772">
                  <c:v>73.099722222222226</c:v>
                </c:pt>
                <c:pt idx="8773">
                  <c:v>73.10777777777777</c:v>
                </c:pt>
                <c:pt idx="8774">
                  <c:v>73.116388888888892</c:v>
                </c:pt>
                <c:pt idx="8775">
                  <c:v>73.124722222222232</c:v>
                </c:pt>
                <c:pt idx="8776">
                  <c:v>73.133055555555558</c:v>
                </c:pt>
                <c:pt idx="8777">
                  <c:v>73.141111111111101</c:v>
                </c:pt>
                <c:pt idx="8778">
                  <c:v>73.149722222222223</c:v>
                </c:pt>
                <c:pt idx="8779">
                  <c:v>73.158055555555563</c:v>
                </c:pt>
                <c:pt idx="8780">
                  <c:v>73.166388888888889</c:v>
                </c:pt>
                <c:pt idx="8781">
                  <c:v>73.174722222222229</c:v>
                </c:pt>
                <c:pt idx="8782">
                  <c:v>73.182777777777773</c:v>
                </c:pt>
                <c:pt idx="8783">
                  <c:v>73.191388888888895</c:v>
                </c:pt>
                <c:pt idx="8784">
                  <c:v>73.199722222222221</c:v>
                </c:pt>
                <c:pt idx="8785">
                  <c:v>73.208055555555561</c:v>
                </c:pt>
                <c:pt idx="8786">
                  <c:v>73.216111111111104</c:v>
                </c:pt>
                <c:pt idx="8787">
                  <c:v>73.224722222222226</c:v>
                </c:pt>
                <c:pt idx="8788">
                  <c:v>73.233055555555566</c:v>
                </c:pt>
                <c:pt idx="8789">
                  <c:v>73.241388888888892</c:v>
                </c:pt>
                <c:pt idx="8790">
                  <c:v>73.249722222222232</c:v>
                </c:pt>
                <c:pt idx="8791">
                  <c:v>73.258055555555558</c:v>
                </c:pt>
                <c:pt idx="8792">
                  <c:v>73.266388888888898</c:v>
                </c:pt>
                <c:pt idx="8793">
                  <c:v>73.274722222222223</c:v>
                </c:pt>
                <c:pt idx="8794">
                  <c:v>73.283055555555563</c:v>
                </c:pt>
                <c:pt idx="8795">
                  <c:v>73.291388888888889</c:v>
                </c:pt>
                <c:pt idx="8796">
                  <c:v>73.299722222222229</c:v>
                </c:pt>
                <c:pt idx="8797">
                  <c:v>73.308055555555555</c:v>
                </c:pt>
                <c:pt idx="8798">
                  <c:v>73.316388888888895</c:v>
                </c:pt>
                <c:pt idx="8799">
                  <c:v>73.324722222222221</c:v>
                </c:pt>
                <c:pt idx="8800">
                  <c:v>73.333055555555561</c:v>
                </c:pt>
                <c:pt idx="8801">
                  <c:v>73.341388888888886</c:v>
                </c:pt>
                <c:pt idx="8802">
                  <c:v>73.349722222222226</c:v>
                </c:pt>
                <c:pt idx="8803">
                  <c:v>73.358055555555566</c:v>
                </c:pt>
                <c:pt idx="8804">
                  <c:v>73.366388888888892</c:v>
                </c:pt>
                <c:pt idx="8805">
                  <c:v>73.374722222222232</c:v>
                </c:pt>
                <c:pt idx="8806">
                  <c:v>73.383055555555558</c:v>
                </c:pt>
                <c:pt idx="8807">
                  <c:v>73.391388888888898</c:v>
                </c:pt>
                <c:pt idx="8808">
                  <c:v>73.399722222222223</c:v>
                </c:pt>
                <c:pt idx="8809">
                  <c:v>73.408055555555563</c:v>
                </c:pt>
                <c:pt idx="8810">
                  <c:v>73.416388888888889</c:v>
                </c:pt>
                <c:pt idx="8811">
                  <c:v>73.424722222222229</c:v>
                </c:pt>
                <c:pt idx="8812">
                  <c:v>73.433055555555555</c:v>
                </c:pt>
                <c:pt idx="8813">
                  <c:v>73.441388888888895</c:v>
                </c:pt>
                <c:pt idx="8814">
                  <c:v>73.449722222222221</c:v>
                </c:pt>
                <c:pt idx="8815">
                  <c:v>73.458055555555561</c:v>
                </c:pt>
                <c:pt idx="8816">
                  <c:v>73.466388888888886</c:v>
                </c:pt>
                <c:pt idx="8817">
                  <c:v>73.474722222222226</c:v>
                </c:pt>
                <c:pt idx="8818">
                  <c:v>73.483055555555566</c:v>
                </c:pt>
                <c:pt idx="8819">
                  <c:v>73.491388888888892</c:v>
                </c:pt>
                <c:pt idx="8820">
                  <c:v>73.499722222222232</c:v>
                </c:pt>
                <c:pt idx="8821">
                  <c:v>73.508055555555558</c:v>
                </c:pt>
                <c:pt idx="8822">
                  <c:v>73.516388888888898</c:v>
                </c:pt>
                <c:pt idx="8823">
                  <c:v>73.524722222222223</c:v>
                </c:pt>
                <c:pt idx="8824">
                  <c:v>73.533055555555563</c:v>
                </c:pt>
                <c:pt idx="8825">
                  <c:v>73.541388888888889</c:v>
                </c:pt>
                <c:pt idx="8826">
                  <c:v>73.549722222222229</c:v>
                </c:pt>
                <c:pt idx="8827">
                  <c:v>73.558055555555555</c:v>
                </c:pt>
                <c:pt idx="8828">
                  <c:v>73.566388888888895</c:v>
                </c:pt>
                <c:pt idx="8829">
                  <c:v>73.574722222222221</c:v>
                </c:pt>
                <c:pt idx="8830">
                  <c:v>73.583055555555561</c:v>
                </c:pt>
                <c:pt idx="8831">
                  <c:v>73.591388888888886</c:v>
                </c:pt>
                <c:pt idx="8832">
                  <c:v>73.599722222222226</c:v>
                </c:pt>
                <c:pt idx="8833">
                  <c:v>73.608055555555566</c:v>
                </c:pt>
                <c:pt idx="8834">
                  <c:v>73.616388888888892</c:v>
                </c:pt>
                <c:pt idx="8835">
                  <c:v>73.624722222222232</c:v>
                </c:pt>
                <c:pt idx="8836">
                  <c:v>73.633055555555558</c:v>
                </c:pt>
                <c:pt idx="8837">
                  <c:v>73.641388888888898</c:v>
                </c:pt>
                <c:pt idx="8838">
                  <c:v>73.649722222222223</c:v>
                </c:pt>
                <c:pt idx="8839">
                  <c:v>73.658055555555563</c:v>
                </c:pt>
                <c:pt idx="8840">
                  <c:v>73.666388888888889</c:v>
                </c:pt>
                <c:pt idx="8841">
                  <c:v>73.674722222222229</c:v>
                </c:pt>
                <c:pt idx="8842">
                  <c:v>73.683055555555555</c:v>
                </c:pt>
                <c:pt idx="8843">
                  <c:v>73.691388888888895</c:v>
                </c:pt>
                <c:pt idx="8844">
                  <c:v>73.699722222222221</c:v>
                </c:pt>
                <c:pt idx="8845">
                  <c:v>73.708055555555561</c:v>
                </c:pt>
                <c:pt idx="8846">
                  <c:v>73.716388888888886</c:v>
                </c:pt>
                <c:pt idx="8847">
                  <c:v>73.724722222222226</c:v>
                </c:pt>
                <c:pt idx="8848">
                  <c:v>73.733055555555566</c:v>
                </c:pt>
                <c:pt idx="8849">
                  <c:v>73.741388888888892</c:v>
                </c:pt>
                <c:pt idx="8850">
                  <c:v>73.749722222222232</c:v>
                </c:pt>
                <c:pt idx="8851">
                  <c:v>73.758055555555558</c:v>
                </c:pt>
                <c:pt idx="8852">
                  <c:v>73.766388888888898</c:v>
                </c:pt>
                <c:pt idx="8853">
                  <c:v>73.774722222222223</c:v>
                </c:pt>
                <c:pt idx="8854">
                  <c:v>73.783055555555563</c:v>
                </c:pt>
                <c:pt idx="8855">
                  <c:v>73.791388888888889</c:v>
                </c:pt>
                <c:pt idx="8856">
                  <c:v>73.799722222222229</c:v>
                </c:pt>
                <c:pt idx="8857">
                  <c:v>73.808055555555555</c:v>
                </c:pt>
                <c:pt idx="8858">
                  <c:v>73.816388888888895</c:v>
                </c:pt>
                <c:pt idx="8859">
                  <c:v>73.824722222222221</c:v>
                </c:pt>
                <c:pt idx="8860">
                  <c:v>73.833055555555561</c:v>
                </c:pt>
                <c:pt idx="8861">
                  <c:v>73.841388888888886</c:v>
                </c:pt>
                <c:pt idx="8862">
                  <c:v>73.849722222222226</c:v>
                </c:pt>
                <c:pt idx="8863">
                  <c:v>73.858055555555566</c:v>
                </c:pt>
                <c:pt idx="8864">
                  <c:v>73.866388888888892</c:v>
                </c:pt>
                <c:pt idx="8865">
                  <c:v>73.874722222222232</c:v>
                </c:pt>
                <c:pt idx="8866">
                  <c:v>73.883055555555558</c:v>
                </c:pt>
                <c:pt idx="8867">
                  <c:v>73.891388888888898</c:v>
                </c:pt>
                <c:pt idx="8868">
                  <c:v>73.899722222222223</c:v>
                </c:pt>
                <c:pt idx="8869">
                  <c:v>73.908055555555563</c:v>
                </c:pt>
                <c:pt idx="8870">
                  <c:v>73.916388888888889</c:v>
                </c:pt>
                <c:pt idx="8871">
                  <c:v>73.924722222222229</c:v>
                </c:pt>
                <c:pt idx="8872">
                  <c:v>73.933055555555555</c:v>
                </c:pt>
                <c:pt idx="8873">
                  <c:v>73.941388888888895</c:v>
                </c:pt>
                <c:pt idx="8874">
                  <c:v>73.949722222222221</c:v>
                </c:pt>
                <c:pt idx="8875">
                  <c:v>73.958055555555561</c:v>
                </c:pt>
                <c:pt idx="8876">
                  <c:v>73.966388888888886</c:v>
                </c:pt>
                <c:pt idx="8877">
                  <c:v>73.974722222222226</c:v>
                </c:pt>
                <c:pt idx="8878">
                  <c:v>73.983055555555566</c:v>
                </c:pt>
                <c:pt idx="8879">
                  <c:v>73.991388888888892</c:v>
                </c:pt>
                <c:pt idx="8880">
                  <c:v>73.999722222222232</c:v>
                </c:pt>
                <c:pt idx="8881">
                  <c:v>74.008055555555558</c:v>
                </c:pt>
                <c:pt idx="8882">
                  <c:v>74.016388888888898</c:v>
                </c:pt>
                <c:pt idx="8883">
                  <c:v>74.024722222222223</c:v>
                </c:pt>
                <c:pt idx="8884">
                  <c:v>74.033055555555563</c:v>
                </c:pt>
                <c:pt idx="8885">
                  <c:v>74.041388888888889</c:v>
                </c:pt>
                <c:pt idx="8886">
                  <c:v>74.049722222222229</c:v>
                </c:pt>
                <c:pt idx="8887">
                  <c:v>74.058055555555555</c:v>
                </c:pt>
                <c:pt idx="8888">
                  <c:v>74.066388888888895</c:v>
                </c:pt>
                <c:pt idx="8889">
                  <c:v>74.074722222222221</c:v>
                </c:pt>
                <c:pt idx="8890">
                  <c:v>74.083055555555561</c:v>
                </c:pt>
                <c:pt idx="8891">
                  <c:v>74.091388888888886</c:v>
                </c:pt>
                <c:pt idx="8892">
                  <c:v>74.099722222222226</c:v>
                </c:pt>
                <c:pt idx="8893">
                  <c:v>74.108055555555566</c:v>
                </c:pt>
                <c:pt idx="8894">
                  <c:v>74.116388888888892</c:v>
                </c:pt>
                <c:pt idx="8895">
                  <c:v>74.124722222222232</c:v>
                </c:pt>
                <c:pt idx="8896">
                  <c:v>74.133055555555558</c:v>
                </c:pt>
                <c:pt idx="8897">
                  <c:v>74.141388888888898</c:v>
                </c:pt>
                <c:pt idx="8898">
                  <c:v>74.149722222222223</c:v>
                </c:pt>
                <c:pt idx="8899">
                  <c:v>74.158055555555563</c:v>
                </c:pt>
                <c:pt idx="8900">
                  <c:v>74.166388888888889</c:v>
                </c:pt>
                <c:pt idx="8901">
                  <c:v>74.174722222222229</c:v>
                </c:pt>
                <c:pt idx="8902">
                  <c:v>74.183055555555555</c:v>
                </c:pt>
                <c:pt idx="8903">
                  <c:v>74.191388888888895</c:v>
                </c:pt>
                <c:pt idx="8904">
                  <c:v>74.199722222222221</c:v>
                </c:pt>
                <c:pt idx="8905">
                  <c:v>74.208055555555561</c:v>
                </c:pt>
                <c:pt idx="8906">
                  <c:v>74.216388888888886</c:v>
                </c:pt>
                <c:pt idx="8907">
                  <c:v>74.224722222222226</c:v>
                </c:pt>
                <c:pt idx="8908">
                  <c:v>74.233055555555566</c:v>
                </c:pt>
                <c:pt idx="8909">
                  <c:v>74.241388888888892</c:v>
                </c:pt>
                <c:pt idx="8910">
                  <c:v>74.249722222222232</c:v>
                </c:pt>
                <c:pt idx="8911">
                  <c:v>74.258055555555558</c:v>
                </c:pt>
                <c:pt idx="8912">
                  <c:v>74.266388888888898</c:v>
                </c:pt>
                <c:pt idx="8913">
                  <c:v>74.274722222222223</c:v>
                </c:pt>
                <c:pt idx="8914">
                  <c:v>74.283055555555563</c:v>
                </c:pt>
                <c:pt idx="8915">
                  <c:v>74.291388888888889</c:v>
                </c:pt>
                <c:pt idx="8916">
                  <c:v>74.299722222222229</c:v>
                </c:pt>
                <c:pt idx="8917">
                  <c:v>74.308055555555555</c:v>
                </c:pt>
                <c:pt idx="8918">
                  <c:v>74.316388888888895</c:v>
                </c:pt>
                <c:pt idx="8919">
                  <c:v>74.324722222222221</c:v>
                </c:pt>
                <c:pt idx="8920">
                  <c:v>74.333055555555561</c:v>
                </c:pt>
                <c:pt idx="8921">
                  <c:v>74.341388888888886</c:v>
                </c:pt>
                <c:pt idx="8922">
                  <c:v>74.349722222222226</c:v>
                </c:pt>
                <c:pt idx="8923">
                  <c:v>74.358055555555566</c:v>
                </c:pt>
                <c:pt idx="8924">
                  <c:v>74.366388888888892</c:v>
                </c:pt>
                <c:pt idx="8925">
                  <c:v>74.374722222222232</c:v>
                </c:pt>
                <c:pt idx="8926">
                  <c:v>74.383055555555558</c:v>
                </c:pt>
                <c:pt idx="8927">
                  <c:v>74.391388888888898</c:v>
                </c:pt>
                <c:pt idx="8928">
                  <c:v>74.399722222222223</c:v>
                </c:pt>
                <c:pt idx="8929">
                  <c:v>74.408055555555563</c:v>
                </c:pt>
                <c:pt idx="8930">
                  <c:v>74.416388888888889</c:v>
                </c:pt>
                <c:pt idx="8931">
                  <c:v>74.424722222222229</c:v>
                </c:pt>
                <c:pt idx="8932">
                  <c:v>74.433055555555555</c:v>
                </c:pt>
                <c:pt idx="8933">
                  <c:v>74.441388888888895</c:v>
                </c:pt>
                <c:pt idx="8934">
                  <c:v>74.449722222222221</c:v>
                </c:pt>
                <c:pt idx="8935">
                  <c:v>74.458055555555561</c:v>
                </c:pt>
                <c:pt idx="8936">
                  <c:v>74.466388888888886</c:v>
                </c:pt>
                <c:pt idx="8937">
                  <c:v>74.474722222222226</c:v>
                </c:pt>
                <c:pt idx="8938">
                  <c:v>74.483055555555566</c:v>
                </c:pt>
                <c:pt idx="8939">
                  <c:v>74.491388888888892</c:v>
                </c:pt>
                <c:pt idx="8940">
                  <c:v>74.499722222222232</c:v>
                </c:pt>
                <c:pt idx="8941">
                  <c:v>74.508055555555558</c:v>
                </c:pt>
                <c:pt idx="8942">
                  <c:v>74.516388888888898</c:v>
                </c:pt>
                <c:pt idx="8943">
                  <c:v>74.524722222222223</c:v>
                </c:pt>
                <c:pt idx="8944">
                  <c:v>74.533055555555563</c:v>
                </c:pt>
                <c:pt idx="8945">
                  <c:v>74.541388888888889</c:v>
                </c:pt>
                <c:pt idx="8946">
                  <c:v>74.549722222222229</c:v>
                </c:pt>
                <c:pt idx="8947">
                  <c:v>74.558055555555555</c:v>
                </c:pt>
                <c:pt idx="8948">
                  <c:v>74.566388888888895</c:v>
                </c:pt>
                <c:pt idx="8949">
                  <c:v>74.574722222222221</c:v>
                </c:pt>
                <c:pt idx="8950">
                  <c:v>74.583055555555561</c:v>
                </c:pt>
                <c:pt idx="8951">
                  <c:v>74.591388888888886</c:v>
                </c:pt>
                <c:pt idx="8952">
                  <c:v>74.599722222222226</c:v>
                </c:pt>
                <c:pt idx="8953">
                  <c:v>74.608055555555566</c:v>
                </c:pt>
                <c:pt idx="8954">
                  <c:v>74.616388888888892</c:v>
                </c:pt>
                <c:pt idx="8955">
                  <c:v>74.624722222222232</c:v>
                </c:pt>
                <c:pt idx="8956">
                  <c:v>74.633055555555558</c:v>
                </c:pt>
                <c:pt idx="8957">
                  <c:v>74.641388888888898</c:v>
                </c:pt>
                <c:pt idx="8958">
                  <c:v>74.649722222222223</c:v>
                </c:pt>
                <c:pt idx="8959">
                  <c:v>74.658055555555563</c:v>
                </c:pt>
                <c:pt idx="8960">
                  <c:v>74.666388888888889</c:v>
                </c:pt>
                <c:pt idx="8961">
                  <c:v>74.674722222222229</c:v>
                </c:pt>
                <c:pt idx="8962">
                  <c:v>74.683055555555555</c:v>
                </c:pt>
                <c:pt idx="8963">
                  <c:v>74.691388888888895</c:v>
                </c:pt>
                <c:pt idx="8964">
                  <c:v>74.699722222222221</c:v>
                </c:pt>
                <c:pt idx="8965">
                  <c:v>74.708055555555561</c:v>
                </c:pt>
                <c:pt idx="8966">
                  <c:v>74.716388888888886</c:v>
                </c:pt>
                <c:pt idx="8967">
                  <c:v>74.724722222222226</c:v>
                </c:pt>
                <c:pt idx="8968">
                  <c:v>74.733055555555566</c:v>
                </c:pt>
                <c:pt idx="8969">
                  <c:v>74.741388888888892</c:v>
                </c:pt>
                <c:pt idx="8970">
                  <c:v>74.749722222222232</c:v>
                </c:pt>
                <c:pt idx="8971">
                  <c:v>74.758055555555558</c:v>
                </c:pt>
                <c:pt idx="8972">
                  <c:v>74.766388888888898</c:v>
                </c:pt>
                <c:pt idx="8973">
                  <c:v>74.774722222222223</c:v>
                </c:pt>
                <c:pt idx="8974">
                  <c:v>74.783055555555563</c:v>
                </c:pt>
                <c:pt idx="8975">
                  <c:v>74.791388888888889</c:v>
                </c:pt>
                <c:pt idx="8976">
                  <c:v>74.799722222222229</c:v>
                </c:pt>
                <c:pt idx="8977">
                  <c:v>74.808055555555555</c:v>
                </c:pt>
                <c:pt idx="8978">
                  <c:v>74.816388888888895</c:v>
                </c:pt>
                <c:pt idx="8979">
                  <c:v>74.824722222222221</c:v>
                </c:pt>
                <c:pt idx="8980">
                  <c:v>74.833055555555561</c:v>
                </c:pt>
                <c:pt idx="8981">
                  <c:v>74.841388888888886</c:v>
                </c:pt>
                <c:pt idx="8982">
                  <c:v>74.849722222222226</c:v>
                </c:pt>
                <c:pt idx="8983">
                  <c:v>74.858055555555566</c:v>
                </c:pt>
                <c:pt idx="8984">
                  <c:v>74.866388888888892</c:v>
                </c:pt>
                <c:pt idx="8985">
                  <c:v>74.874722222222232</c:v>
                </c:pt>
                <c:pt idx="8986">
                  <c:v>74.883055555555558</c:v>
                </c:pt>
                <c:pt idx="8987">
                  <c:v>74.891388888888898</c:v>
                </c:pt>
                <c:pt idx="8988">
                  <c:v>74.899722222222223</c:v>
                </c:pt>
                <c:pt idx="8989">
                  <c:v>74.908055555555563</c:v>
                </c:pt>
                <c:pt idx="8990">
                  <c:v>74.916388888888889</c:v>
                </c:pt>
                <c:pt idx="8991">
                  <c:v>74.924722222222229</c:v>
                </c:pt>
                <c:pt idx="8992">
                  <c:v>74.933055555555555</c:v>
                </c:pt>
                <c:pt idx="8993">
                  <c:v>74.941388888888895</c:v>
                </c:pt>
                <c:pt idx="8994">
                  <c:v>74.949722222222221</c:v>
                </c:pt>
                <c:pt idx="8995">
                  <c:v>74.958055555555561</c:v>
                </c:pt>
                <c:pt idx="8996">
                  <c:v>74.966388888888886</c:v>
                </c:pt>
                <c:pt idx="8997">
                  <c:v>74.974722222222226</c:v>
                </c:pt>
                <c:pt idx="8998">
                  <c:v>74.983055555555566</c:v>
                </c:pt>
                <c:pt idx="8999">
                  <c:v>74.991388888888892</c:v>
                </c:pt>
                <c:pt idx="9000">
                  <c:v>74.999722222222232</c:v>
                </c:pt>
                <c:pt idx="9001">
                  <c:v>75.008055555555558</c:v>
                </c:pt>
                <c:pt idx="9002">
                  <c:v>75.016388888888898</c:v>
                </c:pt>
                <c:pt idx="9003">
                  <c:v>75.024722222222223</c:v>
                </c:pt>
                <c:pt idx="9004">
                  <c:v>75.033055555555563</c:v>
                </c:pt>
                <c:pt idx="9005">
                  <c:v>75.041388888888889</c:v>
                </c:pt>
                <c:pt idx="9006">
                  <c:v>75.049722222222229</c:v>
                </c:pt>
                <c:pt idx="9007">
                  <c:v>75.058055555555555</c:v>
                </c:pt>
                <c:pt idx="9008">
                  <c:v>75.066388888888895</c:v>
                </c:pt>
                <c:pt idx="9009">
                  <c:v>75.074722222222221</c:v>
                </c:pt>
                <c:pt idx="9010">
                  <c:v>75.083055555555561</c:v>
                </c:pt>
                <c:pt idx="9011">
                  <c:v>75.091388888888886</c:v>
                </c:pt>
                <c:pt idx="9012">
                  <c:v>75.099722222222226</c:v>
                </c:pt>
                <c:pt idx="9013">
                  <c:v>75.108055555555566</c:v>
                </c:pt>
                <c:pt idx="9014">
                  <c:v>75.116388888888892</c:v>
                </c:pt>
                <c:pt idx="9015">
                  <c:v>75.124722222222232</c:v>
                </c:pt>
                <c:pt idx="9016">
                  <c:v>75.133055555555558</c:v>
                </c:pt>
                <c:pt idx="9017">
                  <c:v>75.141388888888898</c:v>
                </c:pt>
                <c:pt idx="9018">
                  <c:v>75.149722222222223</c:v>
                </c:pt>
                <c:pt idx="9019">
                  <c:v>75.158055555555563</c:v>
                </c:pt>
                <c:pt idx="9020">
                  <c:v>75.166388888888889</c:v>
                </c:pt>
                <c:pt idx="9021">
                  <c:v>75.174722222222229</c:v>
                </c:pt>
                <c:pt idx="9022">
                  <c:v>75.183055555555555</c:v>
                </c:pt>
                <c:pt idx="9023">
                  <c:v>75.191388888888895</c:v>
                </c:pt>
                <c:pt idx="9024">
                  <c:v>75.199722222222221</c:v>
                </c:pt>
                <c:pt idx="9025">
                  <c:v>75.208055555555561</c:v>
                </c:pt>
                <c:pt idx="9026">
                  <c:v>75.216388888888886</c:v>
                </c:pt>
                <c:pt idx="9027">
                  <c:v>75.224722222222226</c:v>
                </c:pt>
                <c:pt idx="9028">
                  <c:v>75.233055555555566</c:v>
                </c:pt>
                <c:pt idx="9029">
                  <c:v>75.241388888888892</c:v>
                </c:pt>
                <c:pt idx="9030">
                  <c:v>75.249722222222232</c:v>
                </c:pt>
                <c:pt idx="9031">
                  <c:v>75.258055555555558</c:v>
                </c:pt>
                <c:pt idx="9032">
                  <c:v>75.266388888888898</c:v>
                </c:pt>
                <c:pt idx="9033">
                  <c:v>75.274722222222223</c:v>
                </c:pt>
                <c:pt idx="9034">
                  <c:v>75.283055555555563</c:v>
                </c:pt>
                <c:pt idx="9035">
                  <c:v>75.291388888888889</c:v>
                </c:pt>
                <c:pt idx="9036">
                  <c:v>75.299722222222229</c:v>
                </c:pt>
                <c:pt idx="9037">
                  <c:v>75.308055555555555</c:v>
                </c:pt>
                <c:pt idx="9038">
                  <c:v>75.316388888888895</c:v>
                </c:pt>
                <c:pt idx="9039">
                  <c:v>75.324722222222221</c:v>
                </c:pt>
                <c:pt idx="9040">
                  <c:v>75.333055555555561</c:v>
                </c:pt>
                <c:pt idx="9041">
                  <c:v>75.341388888888886</c:v>
                </c:pt>
                <c:pt idx="9042">
                  <c:v>75.349722222222226</c:v>
                </c:pt>
                <c:pt idx="9043">
                  <c:v>75.358055555555566</c:v>
                </c:pt>
                <c:pt idx="9044">
                  <c:v>75.366388888888892</c:v>
                </c:pt>
                <c:pt idx="9045">
                  <c:v>75.374722222222232</c:v>
                </c:pt>
                <c:pt idx="9046">
                  <c:v>75.383055555555558</c:v>
                </c:pt>
                <c:pt idx="9047">
                  <c:v>75.391388888888898</c:v>
                </c:pt>
                <c:pt idx="9048">
                  <c:v>75.399722222222223</c:v>
                </c:pt>
                <c:pt idx="9049">
                  <c:v>75.408055555555563</c:v>
                </c:pt>
                <c:pt idx="9050">
                  <c:v>75.416388888888889</c:v>
                </c:pt>
                <c:pt idx="9051">
                  <c:v>75.424722222222229</c:v>
                </c:pt>
                <c:pt idx="9052">
                  <c:v>75.433055555555555</c:v>
                </c:pt>
                <c:pt idx="9053">
                  <c:v>75.441388888888895</c:v>
                </c:pt>
                <c:pt idx="9054">
                  <c:v>75.449722222222221</c:v>
                </c:pt>
                <c:pt idx="9055">
                  <c:v>75.458055555555561</c:v>
                </c:pt>
                <c:pt idx="9056">
                  <c:v>75.466388888888886</c:v>
                </c:pt>
                <c:pt idx="9057">
                  <c:v>75.474722222222226</c:v>
                </c:pt>
                <c:pt idx="9058">
                  <c:v>75.483055555555566</c:v>
                </c:pt>
                <c:pt idx="9059">
                  <c:v>75.49111111111111</c:v>
                </c:pt>
                <c:pt idx="9060">
                  <c:v>75.499444444444435</c:v>
                </c:pt>
                <c:pt idx="9061">
                  <c:v>75.507777777777775</c:v>
                </c:pt>
                <c:pt idx="9062">
                  <c:v>75.516111111111101</c:v>
                </c:pt>
                <c:pt idx="9063">
                  <c:v>75.524444444444441</c:v>
                </c:pt>
                <c:pt idx="9064">
                  <c:v>75.532777777777767</c:v>
                </c:pt>
                <c:pt idx="9065">
                  <c:v>75.541111111111107</c:v>
                </c:pt>
                <c:pt idx="9066">
                  <c:v>75.549444444444433</c:v>
                </c:pt>
                <c:pt idx="9067">
                  <c:v>75.557777777777773</c:v>
                </c:pt>
                <c:pt idx="9068">
                  <c:v>75.566111111111098</c:v>
                </c:pt>
                <c:pt idx="9069">
                  <c:v>75.574444444444438</c:v>
                </c:pt>
                <c:pt idx="9070">
                  <c:v>75.582777777777764</c:v>
                </c:pt>
                <c:pt idx="9071">
                  <c:v>75.591111111111104</c:v>
                </c:pt>
                <c:pt idx="9072">
                  <c:v>75.599444444444444</c:v>
                </c:pt>
                <c:pt idx="9073">
                  <c:v>75.60777777777777</c:v>
                </c:pt>
                <c:pt idx="9074">
                  <c:v>75.61611111111111</c:v>
                </c:pt>
                <c:pt idx="9075">
                  <c:v>75.624444444444435</c:v>
                </c:pt>
                <c:pt idx="9076">
                  <c:v>75.632777777777775</c:v>
                </c:pt>
                <c:pt idx="9077">
                  <c:v>75.640833333333333</c:v>
                </c:pt>
                <c:pt idx="9078">
                  <c:v>75.649166666666659</c:v>
                </c:pt>
                <c:pt idx="9079">
                  <c:v>75.657499999999999</c:v>
                </c:pt>
                <c:pt idx="9080">
                  <c:v>75.666111111111107</c:v>
                </c:pt>
                <c:pt idx="9081">
                  <c:v>75.674166666666665</c:v>
                </c:pt>
                <c:pt idx="9082">
                  <c:v>75.68249999999999</c:v>
                </c:pt>
                <c:pt idx="9083">
                  <c:v>75.69083333333333</c:v>
                </c:pt>
                <c:pt idx="9084">
                  <c:v>75.69916666666667</c:v>
                </c:pt>
                <c:pt idx="9085">
                  <c:v>75.707499999999996</c:v>
                </c:pt>
                <c:pt idx="9086">
                  <c:v>75.715833333333336</c:v>
                </c:pt>
                <c:pt idx="9087">
                  <c:v>75.724166666666662</c:v>
                </c:pt>
                <c:pt idx="9088">
                  <c:v>75.732500000000002</c:v>
                </c:pt>
                <c:pt idx="9089">
                  <c:v>75.740833333333327</c:v>
                </c:pt>
                <c:pt idx="9090">
                  <c:v>75.749166666666667</c:v>
                </c:pt>
                <c:pt idx="9091">
                  <c:v>75.757499999999993</c:v>
                </c:pt>
                <c:pt idx="9092">
                  <c:v>75.765833333333333</c:v>
                </c:pt>
                <c:pt idx="9093">
                  <c:v>75.774166666666659</c:v>
                </c:pt>
                <c:pt idx="9094">
                  <c:v>75.782499999999999</c:v>
                </c:pt>
                <c:pt idx="9095">
                  <c:v>75.790833333333325</c:v>
                </c:pt>
                <c:pt idx="9096">
                  <c:v>75.799166666666665</c:v>
                </c:pt>
                <c:pt idx="9097">
                  <c:v>75.80749999999999</c:v>
                </c:pt>
                <c:pt idx="9098">
                  <c:v>75.81583333333333</c:v>
                </c:pt>
                <c:pt idx="9099">
                  <c:v>75.82416666666667</c:v>
                </c:pt>
                <c:pt idx="9100">
                  <c:v>75.832499999999996</c:v>
                </c:pt>
                <c:pt idx="9101">
                  <c:v>75.840833333333336</c:v>
                </c:pt>
                <c:pt idx="9102">
                  <c:v>75.849166666666662</c:v>
                </c:pt>
                <c:pt idx="9103">
                  <c:v>75.857500000000002</c:v>
                </c:pt>
                <c:pt idx="9104">
                  <c:v>75.865833333333327</c:v>
                </c:pt>
                <c:pt idx="9105">
                  <c:v>75.874166666666667</c:v>
                </c:pt>
                <c:pt idx="9106">
                  <c:v>75.882499999999993</c:v>
                </c:pt>
                <c:pt idx="9107">
                  <c:v>75.890833333333333</c:v>
                </c:pt>
                <c:pt idx="9108">
                  <c:v>75.899166666666659</c:v>
                </c:pt>
                <c:pt idx="9109">
                  <c:v>75.907499999999999</c:v>
                </c:pt>
                <c:pt idx="9110">
                  <c:v>75.915833333333325</c:v>
                </c:pt>
                <c:pt idx="9111">
                  <c:v>75.924166666666665</c:v>
                </c:pt>
                <c:pt idx="9112">
                  <c:v>75.93249999999999</c:v>
                </c:pt>
                <c:pt idx="9113">
                  <c:v>75.94083333333333</c:v>
                </c:pt>
                <c:pt idx="9114">
                  <c:v>75.94916666666667</c:v>
                </c:pt>
                <c:pt idx="9115">
                  <c:v>75.957499999999996</c:v>
                </c:pt>
                <c:pt idx="9116">
                  <c:v>75.965833333333336</c:v>
                </c:pt>
                <c:pt idx="9117">
                  <c:v>75.974166666666662</c:v>
                </c:pt>
                <c:pt idx="9118">
                  <c:v>75.982500000000002</c:v>
                </c:pt>
                <c:pt idx="9119">
                  <c:v>75.990833333333327</c:v>
                </c:pt>
                <c:pt idx="9120">
                  <c:v>75.999166666666667</c:v>
                </c:pt>
                <c:pt idx="9121">
                  <c:v>76.007499999999993</c:v>
                </c:pt>
                <c:pt idx="9122">
                  <c:v>76.015833333333333</c:v>
                </c:pt>
                <c:pt idx="9123">
                  <c:v>76.024166666666659</c:v>
                </c:pt>
                <c:pt idx="9124">
                  <c:v>76.032499999999999</c:v>
                </c:pt>
                <c:pt idx="9125">
                  <c:v>76.040833333333325</c:v>
                </c:pt>
                <c:pt idx="9126">
                  <c:v>76.049166666666665</c:v>
                </c:pt>
                <c:pt idx="9127">
                  <c:v>76.05749999999999</c:v>
                </c:pt>
                <c:pt idx="9128">
                  <c:v>76.06583333333333</c:v>
                </c:pt>
                <c:pt idx="9129">
                  <c:v>76.07416666666667</c:v>
                </c:pt>
                <c:pt idx="9130">
                  <c:v>76.082499999999996</c:v>
                </c:pt>
                <c:pt idx="9131">
                  <c:v>76.090833333333336</c:v>
                </c:pt>
                <c:pt idx="9132">
                  <c:v>76.099166666666662</c:v>
                </c:pt>
                <c:pt idx="9133">
                  <c:v>76.107500000000002</c:v>
                </c:pt>
                <c:pt idx="9134">
                  <c:v>76.115833333333327</c:v>
                </c:pt>
                <c:pt idx="9135">
                  <c:v>76.124166666666667</c:v>
                </c:pt>
                <c:pt idx="9136">
                  <c:v>76.132499999999993</c:v>
                </c:pt>
                <c:pt idx="9137">
                  <c:v>76.140833333333333</c:v>
                </c:pt>
                <c:pt idx="9138">
                  <c:v>76.149166666666659</c:v>
                </c:pt>
                <c:pt idx="9139">
                  <c:v>76.157499999999999</c:v>
                </c:pt>
                <c:pt idx="9140">
                  <c:v>76.165833333333325</c:v>
                </c:pt>
                <c:pt idx="9141">
                  <c:v>76.174166666666665</c:v>
                </c:pt>
                <c:pt idx="9142">
                  <c:v>76.18249999999999</c:v>
                </c:pt>
                <c:pt idx="9143">
                  <c:v>76.19083333333333</c:v>
                </c:pt>
                <c:pt idx="9144">
                  <c:v>76.19916666666667</c:v>
                </c:pt>
                <c:pt idx="9145">
                  <c:v>76.207499999999996</c:v>
                </c:pt>
                <c:pt idx="9146">
                  <c:v>76.215833333333336</c:v>
                </c:pt>
                <c:pt idx="9147">
                  <c:v>76.224166666666662</c:v>
                </c:pt>
                <c:pt idx="9148">
                  <c:v>76.232500000000002</c:v>
                </c:pt>
                <c:pt idx="9149">
                  <c:v>76.240833333333327</c:v>
                </c:pt>
                <c:pt idx="9150">
                  <c:v>76.249166666666667</c:v>
                </c:pt>
                <c:pt idx="9151">
                  <c:v>76.257499999999993</c:v>
                </c:pt>
                <c:pt idx="9152">
                  <c:v>76.265833333333333</c:v>
                </c:pt>
                <c:pt idx="9153">
                  <c:v>76.274166666666659</c:v>
                </c:pt>
                <c:pt idx="9154">
                  <c:v>76.282499999999999</c:v>
                </c:pt>
                <c:pt idx="9155">
                  <c:v>76.290833333333325</c:v>
                </c:pt>
                <c:pt idx="9156">
                  <c:v>76.299166666666665</c:v>
                </c:pt>
                <c:pt idx="9157">
                  <c:v>76.30749999999999</c:v>
                </c:pt>
                <c:pt idx="9158">
                  <c:v>76.31583333333333</c:v>
                </c:pt>
                <c:pt idx="9159">
                  <c:v>76.32416666666667</c:v>
                </c:pt>
                <c:pt idx="9160">
                  <c:v>76.332499999999996</c:v>
                </c:pt>
                <c:pt idx="9161">
                  <c:v>76.340833333333336</c:v>
                </c:pt>
                <c:pt idx="9162">
                  <c:v>76.349166666666662</c:v>
                </c:pt>
                <c:pt idx="9163">
                  <c:v>76.357500000000002</c:v>
                </c:pt>
                <c:pt idx="9164">
                  <c:v>76.365833333333327</c:v>
                </c:pt>
                <c:pt idx="9165">
                  <c:v>76.374166666666667</c:v>
                </c:pt>
                <c:pt idx="9166">
                  <c:v>76.382499999999993</c:v>
                </c:pt>
                <c:pt idx="9167">
                  <c:v>76.390833333333333</c:v>
                </c:pt>
                <c:pt idx="9168">
                  <c:v>76.399166666666659</c:v>
                </c:pt>
                <c:pt idx="9169">
                  <c:v>76.407499999999999</c:v>
                </c:pt>
                <c:pt idx="9170">
                  <c:v>76.415833333333325</c:v>
                </c:pt>
                <c:pt idx="9171">
                  <c:v>76.424166666666665</c:v>
                </c:pt>
                <c:pt idx="9172">
                  <c:v>76.43249999999999</c:v>
                </c:pt>
                <c:pt idx="9173">
                  <c:v>76.44083333333333</c:v>
                </c:pt>
                <c:pt idx="9174">
                  <c:v>76.44916666666667</c:v>
                </c:pt>
                <c:pt idx="9175">
                  <c:v>76.457499999999996</c:v>
                </c:pt>
                <c:pt idx="9176">
                  <c:v>76.465833333333336</c:v>
                </c:pt>
                <c:pt idx="9177">
                  <c:v>76.474166666666662</c:v>
                </c:pt>
                <c:pt idx="9178">
                  <c:v>76.482500000000002</c:v>
                </c:pt>
                <c:pt idx="9179">
                  <c:v>76.490833333333327</c:v>
                </c:pt>
                <c:pt idx="9180">
                  <c:v>76.499166666666667</c:v>
                </c:pt>
                <c:pt idx="9181">
                  <c:v>76.507499999999993</c:v>
                </c:pt>
                <c:pt idx="9182">
                  <c:v>76.515833333333333</c:v>
                </c:pt>
                <c:pt idx="9183">
                  <c:v>76.524166666666659</c:v>
                </c:pt>
                <c:pt idx="9184">
                  <c:v>76.532499999999999</c:v>
                </c:pt>
                <c:pt idx="9185">
                  <c:v>76.540833333333325</c:v>
                </c:pt>
                <c:pt idx="9186">
                  <c:v>76.549166666666665</c:v>
                </c:pt>
                <c:pt idx="9187">
                  <c:v>76.55749999999999</c:v>
                </c:pt>
                <c:pt idx="9188">
                  <c:v>76.56583333333333</c:v>
                </c:pt>
                <c:pt idx="9189">
                  <c:v>76.57416666666667</c:v>
                </c:pt>
                <c:pt idx="9190">
                  <c:v>76.582499999999996</c:v>
                </c:pt>
                <c:pt idx="9191">
                  <c:v>76.590833333333336</c:v>
                </c:pt>
                <c:pt idx="9192">
                  <c:v>76.599166666666662</c:v>
                </c:pt>
                <c:pt idx="9193">
                  <c:v>76.607500000000002</c:v>
                </c:pt>
                <c:pt idx="9194">
                  <c:v>76.615833333333327</c:v>
                </c:pt>
                <c:pt idx="9195">
                  <c:v>76.624166666666667</c:v>
                </c:pt>
                <c:pt idx="9196">
                  <c:v>76.632499999999993</c:v>
                </c:pt>
                <c:pt idx="9197">
                  <c:v>76.640833333333333</c:v>
                </c:pt>
                <c:pt idx="9198">
                  <c:v>76.649166666666659</c:v>
                </c:pt>
                <c:pt idx="9199">
                  <c:v>76.657499999999999</c:v>
                </c:pt>
                <c:pt idx="9200">
                  <c:v>76.665833333333325</c:v>
                </c:pt>
                <c:pt idx="9201">
                  <c:v>76.674166666666665</c:v>
                </c:pt>
                <c:pt idx="9202">
                  <c:v>76.68249999999999</c:v>
                </c:pt>
                <c:pt idx="9203">
                  <c:v>76.69083333333333</c:v>
                </c:pt>
                <c:pt idx="9204">
                  <c:v>76.69916666666667</c:v>
                </c:pt>
                <c:pt idx="9205">
                  <c:v>76.707499999999996</c:v>
                </c:pt>
                <c:pt idx="9206">
                  <c:v>76.715833333333336</c:v>
                </c:pt>
                <c:pt idx="9207">
                  <c:v>76.724166666666662</c:v>
                </c:pt>
                <c:pt idx="9208">
                  <c:v>76.732500000000002</c:v>
                </c:pt>
                <c:pt idx="9209">
                  <c:v>76.740833333333327</c:v>
                </c:pt>
                <c:pt idx="9210">
                  <c:v>76.749166666666667</c:v>
                </c:pt>
                <c:pt idx="9211">
                  <c:v>76.757499999999993</c:v>
                </c:pt>
                <c:pt idx="9212">
                  <c:v>76.765833333333333</c:v>
                </c:pt>
                <c:pt idx="9213">
                  <c:v>76.774166666666659</c:v>
                </c:pt>
                <c:pt idx="9214">
                  <c:v>76.782499999999999</c:v>
                </c:pt>
                <c:pt idx="9215">
                  <c:v>76.790833333333325</c:v>
                </c:pt>
                <c:pt idx="9216">
                  <c:v>76.799166666666665</c:v>
                </c:pt>
                <c:pt idx="9217">
                  <c:v>76.80749999999999</c:v>
                </c:pt>
                <c:pt idx="9218">
                  <c:v>76.81583333333333</c:v>
                </c:pt>
                <c:pt idx="9219">
                  <c:v>76.82416666666667</c:v>
                </c:pt>
                <c:pt idx="9220">
                  <c:v>76.832499999999996</c:v>
                </c:pt>
                <c:pt idx="9221">
                  <c:v>76.840833333333336</c:v>
                </c:pt>
                <c:pt idx="9222">
                  <c:v>76.849166666666662</c:v>
                </c:pt>
                <c:pt idx="9223">
                  <c:v>76.857500000000002</c:v>
                </c:pt>
                <c:pt idx="9224">
                  <c:v>76.865833333333327</c:v>
                </c:pt>
                <c:pt idx="9225">
                  <c:v>76.874166666666667</c:v>
                </c:pt>
                <c:pt idx="9226">
                  <c:v>76.882499999999993</c:v>
                </c:pt>
                <c:pt idx="9227">
                  <c:v>76.890833333333333</c:v>
                </c:pt>
                <c:pt idx="9228">
                  <c:v>76.899166666666659</c:v>
                </c:pt>
                <c:pt idx="9229">
                  <c:v>76.907499999999999</c:v>
                </c:pt>
                <c:pt idx="9230">
                  <c:v>76.915833333333325</c:v>
                </c:pt>
                <c:pt idx="9231">
                  <c:v>76.924166666666665</c:v>
                </c:pt>
                <c:pt idx="9232">
                  <c:v>76.93249999999999</c:v>
                </c:pt>
                <c:pt idx="9233">
                  <c:v>76.94083333333333</c:v>
                </c:pt>
                <c:pt idx="9234">
                  <c:v>76.94916666666667</c:v>
                </c:pt>
                <c:pt idx="9235">
                  <c:v>76.957499999999996</c:v>
                </c:pt>
                <c:pt idx="9236">
                  <c:v>76.965833333333336</c:v>
                </c:pt>
                <c:pt idx="9237">
                  <c:v>76.974166666666662</c:v>
                </c:pt>
                <c:pt idx="9238">
                  <c:v>76.982500000000002</c:v>
                </c:pt>
                <c:pt idx="9239">
                  <c:v>76.990833333333327</c:v>
                </c:pt>
                <c:pt idx="9240">
                  <c:v>76.999166666666667</c:v>
                </c:pt>
                <c:pt idx="9241">
                  <c:v>77.007499999999993</c:v>
                </c:pt>
                <c:pt idx="9242">
                  <c:v>77.015833333333333</c:v>
                </c:pt>
                <c:pt idx="9243">
                  <c:v>77.024166666666659</c:v>
                </c:pt>
                <c:pt idx="9244">
                  <c:v>77.032499999999999</c:v>
                </c:pt>
                <c:pt idx="9245">
                  <c:v>77.040833333333325</c:v>
                </c:pt>
                <c:pt idx="9246">
                  <c:v>77.049166666666665</c:v>
                </c:pt>
                <c:pt idx="9247">
                  <c:v>77.05749999999999</c:v>
                </c:pt>
                <c:pt idx="9248">
                  <c:v>77.06583333333333</c:v>
                </c:pt>
                <c:pt idx="9249">
                  <c:v>77.07416666666667</c:v>
                </c:pt>
                <c:pt idx="9250">
                  <c:v>77.082499999999996</c:v>
                </c:pt>
                <c:pt idx="9251">
                  <c:v>77.090833333333336</c:v>
                </c:pt>
                <c:pt idx="9252">
                  <c:v>77.099166666666662</c:v>
                </c:pt>
                <c:pt idx="9253">
                  <c:v>77.107500000000002</c:v>
                </c:pt>
                <c:pt idx="9254">
                  <c:v>77.115833333333327</c:v>
                </c:pt>
                <c:pt idx="9255">
                  <c:v>77.124166666666667</c:v>
                </c:pt>
                <c:pt idx="9256">
                  <c:v>77.132499999999993</c:v>
                </c:pt>
                <c:pt idx="9257">
                  <c:v>77.140833333333333</c:v>
                </c:pt>
                <c:pt idx="9258">
                  <c:v>77.149166666666659</c:v>
                </c:pt>
                <c:pt idx="9259">
                  <c:v>77.157499999999999</c:v>
                </c:pt>
                <c:pt idx="9260">
                  <c:v>77.165833333333325</c:v>
                </c:pt>
                <c:pt idx="9261">
                  <c:v>77.174166666666665</c:v>
                </c:pt>
                <c:pt idx="9262">
                  <c:v>77.18249999999999</c:v>
                </c:pt>
                <c:pt idx="9263">
                  <c:v>77.19083333333333</c:v>
                </c:pt>
                <c:pt idx="9264">
                  <c:v>77.19916666666667</c:v>
                </c:pt>
                <c:pt idx="9265">
                  <c:v>77.207499999999996</c:v>
                </c:pt>
                <c:pt idx="9266">
                  <c:v>77.215833333333336</c:v>
                </c:pt>
                <c:pt idx="9267">
                  <c:v>77.224166666666662</c:v>
                </c:pt>
                <c:pt idx="9268">
                  <c:v>77.232500000000002</c:v>
                </c:pt>
                <c:pt idx="9269">
                  <c:v>77.240833333333327</c:v>
                </c:pt>
                <c:pt idx="9270">
                  <c:v>77.249166666666667</c:v>
                </c:pt>
                <c:pt idx="9271">
                  <c:v>77.257499999999993</c:v>
                </c:pt>
                <c:pt idx="9272">
                  <c:v>77.265833333333333</c:v>
                </c:pt>
                <c:pt idx="9273">
                  <c:v>77.274166666666659</c:v>
                </c:pt>
                <c:pt idx="9274">
                  <c:v>77.282499999999999</c:v>
                </c:pt>
                <c:pt idx="9275">
                  <c:v>77.290833333333325</c:v>
                </c:pt>
                <c:pt idx="9276">
                  <c:v>77.299166666666665</c:v>
                </c:pt>
                <c:pt idx="9277">
                  <c:v>77.30749999999999</c:v>
                </c:pt>
                <c:pt idx="9278">
                  <c:v>77.31583333333333</c:v>
                </c:pt>
                <c:pt idx="9279">
                  <c:v>77.32416666666667</c:v>
                </c:pt>
                <c:pt idx="9280">
                  <c:v>77.332499999999996</c:v>
                </c:pt>
                <c:pt idx="9281">
                  <c:v>77.340833333333336</c:v>
                </c:pt>
                <c:pt idx="9282">
                  <c:v>77.349166666666662</c:v>
                </c:pt>
                <c:pt idx="9283">
                  <c:v>77.357500000000002</c:v>
                </c:pt>
                <c:pt idx="9284">
                  <c:v>77.365833333333327</c:v>
                </c:pt>
                <c:pt idx="9285">
                  <c:v>77.374166666666667</c:v>
                </c:pt>
                <c:pt idx="9286">
                  <c:v>77.382499999999993</c:v>
                </c:pt>
                <c:pt idx="9287">
                  <c:v>77.390833333333333</c:v>
                </c:pt>
                <c:pt idx="9288">
                  <c:v>77.399166666666659</c:v>
                </c:pt>
                <c:pt idx="9289">
                  <c:v>77.407499999999999</c:v>
                </c:pt>
                <c:pt idx="9290">
                  <c:v>77.415833333333325</c:v>
                </c:pt>
                <c:pt idx="9291">
                  <c:v>77.424166666666665</c:v>
                </c:pt>
                <c:pt idx="9292">
                  <c:v>77.43249999999999</c:v>
                </c:pt>
                <c:pt idx="9293">
                  <c:v>77.44083333333333</c:v>
                </c:pt>
                <c:pt idx="9294">
                  <c:v>77.44916666666667</c:v>
                </c:pt>
                <c:pt idx="9295">
                  <c:v>77.457499999999996</c:v>
                </c:pt>
                <c:pt idx="9296">
                  <c:v>77.465833333333336</c:v>
                </c:pt>
                <c:pt idx="9297">
                  <c:v>77.474166666666662</c:v>
                </c:pt>
                <c:pt idx="9298">
                  <c:v>77.482500000000002</c:v>
                </c:pt>
                <c:pt idx="9299">
                  <c:v>77.490833333333327</c:v>
                </c:pt>
                <c:pt idx="9300">
                  <c:v>77.499166666666667</c:v>
                </c:pt>
                <c:pt idx="9301">
                  <c:v>77.507499999999993</c:v>
                </c:pt>
                <c:pt idx="9302">
                  <c:v>77.515833333333333</c:v>
                </c:pt>
                <c:pt idx="9303">
                  <c:v>77.524166666666659</c:v>
                </c:pt>
                <c:pt idx="9304">
                  <c:v>77.532499999999999</c:v>
                </c:pt>
                <c:pt idx="9305">
                  <c:v>77.540833333333325</c:v>
                </c:pt>
                <c:pt idx="9306">
                  <c:v>77.549166666666665</c:v>
                </c:pt>
                <c:pt idx="9307">
                  <c:v>77.55749999999999</c:v>
                </c:pt>
                <c:pt idx="9308">
                  <c:v>77.56583333333333</c:v>
                </c:pt>
                <c:pt idx="9309">
                  <c:v>77.57416666666667</c:v>
                </c:pt>
                <c:pt idx="9310">
                  <c:v>77.582499999999996</c:v>
                </c:pt>
                <c:pt idx="9311">
                  <c:v>77.590833333333336</c:v>
                </c:pt>
                <c:pt idx="9312">
                  <c:v>77.599166666666662</c:v>
                </c:pt>
                <c:pt idx="9313">
                  <c:v>77.607500000000002</c:v>
                </c:pt>
                <c:pt idx="9314">
                  <c:v>77.615833333333327</c:v>
                </c:pt>
                <c:pt idx="9315">
                  <c:v>77.624166666666667</c:v>
                </c:pt>
                <c:pt idx="9316">
                  <c:v>77.632499999999993</c:v>
                </c:pt>
                <c:pt idx="9317">
                  <c:v>77.640833333333333</c:v>
                </c:pt>
                <c:pt idx="9318">
                  <c:v>77.649166666666659</c:v>
                </c:pt>
                <c:pt idx="9319">
                  <c:v>77.657499999999999</c:v>
                </c:pt>
                <c:pt idx="9320">
                  <c:v>77.665833333333325</c:v>
                </c:pt>
                <c:pt idx="9321">
                  <c:v>77.674166666666665</c:v>
                </c:pt>
                <c:pt idx="9322">
                  <c:v>77.68249999999999</c:v>
                </c:pt>
                <c:pt idx="9323">
                  <c:v>77.69083333333333</c:v>
                </c:pt>
                <c:pt idx="9324">
                  <c:v>77.69916666666667</c:v>
                </c:pt>
                <c:pt idx="9325">
                  <c:v>77.707499999999996</c:v>
                </c:pt>
                <c:pt idx="9326">
                  <c:v>77.715833333333336</c:v>
                </c:pt>
                <c:pt idx="9327">
                  <c:v>77.724166666666662</c:v>
                </c:pt>
                <c:pt idx="9328">
                  <c:v>77.732500000000002</c:v>
                </c:pt>
                <c:pt idx="9329">
                  <c:v>77.740833333333327</c:v>
                </c:pt>
                <c:pt idx="9330">
                  <c:v>77.749166666666667</c:v>
                </c:pt>
                <c:pt idx="9331">
                  <c:v>77.757499999999993</c:v>
                </c:pt>
                <c:pt idx="9332">
                  <c:v>77.765833333333333</c:v>
                </c:pt>
                <c:pt idx="9333">
                  <c:v>77.774166666666659</c:v>
                </c:pt>
                <c:pt idx="9334">
                  <c:v>77.782499999999999</c:v>
                </c:pt>
                <c:pt idx="9335">
                  <c:v>77.790833333333325</c:v>
                </c:pt>
                <c:pt idx="9336">
                  <c:v>77.799166666666665</c:v>
                </c:pt>
                <c:pt idx="9337">
                  <c:v>77.80749999999999</c:v>
                </c:pt>
                <c:pt idx="9338">
                  <c:v>77.81583333333333</c:v>
                </c:pt>
                <c:pt idx="9339">
                  <c:v>77.82416666666667</c:v>
                </c:pt>
                <c:pt idx="9340">
                  <c:v>77.832499999999996</c:v>
                </c:pt>
                <c:pt idx="9341">
                  <c:v>77.840833333333336</c:v>
                </c:pt>
                <c:pt idx="9342">
                  <c:v>77.849166666666662</c:v>
                </c:pt>
                <c:pt idx="9343">
                  <c:v>77.857500000000002</c:v>
                </c:pt>
                <c:pt idx="9344">
                  <c:v>77.865833333333327</c:v>
                </c:pt>
                <c:pt idx="9345">
                  <c:v>77.874166666666667</c:v>
                </c:pt>
                <c:pt idx="9346">
                  <c:v>77.882499999999993</c:v>
                </c:pt>
                <c:pt idx="9347">
                  <c:v>77.890833333333333</c:v>
                </c:pt>
                <c:pt idx="9348">
                  <c:v>77.899166666666659</c:v>
                </c:pt>
                <c:pt idx="9349">
                  <c:v>77.907499999999999</c:v>
                </c:pt>
                <c:pt idx="9350">
                  <c:v>77.915833333333325</c:v>
                </c:pt>
                <c:pt idx="9351">
                  <c:v>77.924166666666665</c:v>
                </c:pt>
                <c:pt idx="9352">
                  <c:v>77.93249999999999</c:v>
                </c:pt>
                <c:pt idx="9353">
                  <c:v>77.94083333333333</c:v>
                </c:pt>
                <c:pt idx="9354">
                  <c:v>77.94916666666667</c:v>
                </c:pt>
                <c:pt idx="9355">
                  <c:v>77.957499999999996</c:v>
                </c:pt>
                <c:pt idx="9356">
                  <c:v>77.965833333333336</c:v>
                </c:pt>
                <c:pt idx="9357">
                  <c:v>77.974166666666662</c:v>
                </c:pt>
                <c:pt idx="9358">
                  <c:v>77.982500000000002</c:v>
                </c:pt>
                <c:pt idx="9359">
                  <c:v>77.990833333333327</c:v>
                </c:pt>
                <c:pt idx="9360">
                  <c:v>77.999166666666667</c:v>
                </c:pt>
                <c:pt idx="9361">
                  <c:v>78.007499999999993</c:v>
                </c:pt>
                <c:pt idx="9362">
                  <c:v>78.015833333333333</c:v>
                </c:pt>
                <c:pt idx="9363">
                  <c:v>78.024166666666659</c:v>
                </c:pt>
                <c:pt idx="9364">
                  <c:v>78.032499999999999</c:v>
                </c:pt>
                <c:pt idx="9365">
                  <c:v>78.040833333333325</c:v>
                </c:pt>
                <c:pt idx="9366">
                  <c:v>78.049166666666665</c:v>
                </c:pt>
                <c:pt idx="9367">
                  <c:v>78.05749999999999</c:v>
                </c:pt>
                <c:pt idx="9368">
                  <c:v>78.06583333333333</c:v>
                </c:pt>
                <c:pt idx="9369">
                  <c:v>78.07416666666667</c:v>
                </c:pt>
                <c:pt idx="9370">
                  <c:v>78.082499999999996</c:v>
                </c:pt>
                <c:pt idx="9371">
                  <c:v>78.090833333333336</c:v>
                </c:pt>
                <c:pt idx="9372">
                  <c:v>78.099166666666662</c:v>
                </c:pt>
                <c:pt idx="9373">
                  <c:v>78.107500000000002</c:v>
                </c:pt>
                <c:pt idx="9374">
                  <c:v>78.115833333333327</c:v>
                </c:pt>
                <c:pt idx="9375">
                  <c:v>78.124166666666667</c:v>
                </c:pt>
                <c:pt idx="9376">
                  <c:v>78.132499999999993</c:v>
                </c:pt>
                <c:pt idx="9377">
                  <c:v>78.140833333333333</c:v>
                </c:pt>
                <c:pt idx="9378">
                  <c:v>78.149166666666659</c:v>
                </c:pt>
                <c:pt idx="9379">
                  <c:v>78.157499999999999</c:v>
                </c:pt>
                <c:pt idx="9380">
                  <c:v>78.165833333333325</c:v>
                </c:pt>
                <c:pt idx="9381">
                  <c:v>78.174166666666665</c:v>
                </c:pt>
                <c:pt idx="9382">
                  <c:v>78.18249999999999</c:v>
                </c:pt>
                <c:pt idx="9383">
                  <c:v>78.19083333333333</c:v>
                </c:pt>
                <c:pt idx="9384">
                  <c:v>78.19916666666667</c:v>
                </c:pt>
                <c:pt idx="9385">
                  <c:v>78.207499999999996</c:v>
                </c:pt>
                <c:pt idx="9386">
                  <c:v>78.215833333333336</c:v>
                </c:pt>
                <c:pt idx="9387">
                  <c:v>78.224166666666662</c:v>
                </c:pt>
                <c:pt idx="9388">
                  <c:v>78.232500000000002</c:v>
                </c:pt>
                <c:pt idx="9389">
                  <c:v>78.240833333333327</c:v>
                </c:pt>
                <c:pt idx="9390">
                  <c:v>78.249166666666667</c:v>
                </c:pt>
                <c:pt idx="9391">
                  <c:v>78.257499999999993</c:v>
                </c:pt>
                <c:pt idx="9392">
                  <c:v>78.265833333333333</c:v>
                </c:pt>
                <c:pt idx="9393">
                  <c:v>78.274166666666659</c:v>
                </c:pt>
                <c:pt idx="9394">
                  <c:v>78.282499999999999</c:v>
                </c:pt>
                <c:pt idx="9395">
                  <c:v>78.290833333333325</c:v>
                </c:pt>
                <c:pt idx="9396">
                  <c:v>78.299166666666665</c:v>
                </c:pt>
                <c:pt idx="9397">
                  <c:v>78.30749999999999</c:v>
                </c:pt>
                <c:pt idx="9398">
                  <c:v>78.31583333333333</c:v>
                </c:pt>
                <c:pt idx="9399">
                  <c:v>78.32416666666667</c:v>
                </c:pt>
                <c:pt idx="9400">
                  <c:v>78.332499999999996</c:v>
                </c:pt>
                <c:pt idx="9401">
                  <c:v>78.340833333333336</c:v>
                </c:pt>
                <c:pt idx="9402">
                  <c:v>78.349166666666662</c:v>
                </c:pt>
                <c:pt idx="9403">
                  <c:v>78.357500000000002</c:v>
                </c:pt>
                <c:pt idx="9404">
                  <c:v>78.365833333333327</c:v>
                </c:pt>
                <c:pt idx="9405">
                  <c:v>78.374166666666667</c:v>
                </c:pt>
                <c:pt idx="9406">
                  <c:v>78.382499999999993</c:v>
                </c:pt>
                <c:pt idx="9407">
                  <c:v>78.390833333333333</c:v>
                </c:pt>
                <c:pt idx="9408">
                  <c:v>78.399166666666659</c:v>
                </c:pt>
                <c:pt idx="9409">
                  <c:v>78.407499999999999</c:v>
                </c:pt>
                <c:pt idx="9410">
                  <c:v>78.415833333333325</c:v>
                </c:pt>
                <c:pt idx="9411">
                  <c:v>78.424166666666665</c:v>
                </c:pt>
                <c:pt idx="9412">
                  <c:v>78.43249999999999</c:v>
                </c:pt>
                <c:pt idx="9413">
                  <c:v>78.44083333333333</c:v>
                </c:pt>
                <c:pt idx="9414">
                  <c:v>78.44916666666667</c:v>
                </c:pt>
                <c:pt idx="9415">
                  <c:v>78.457499999999996</c:v>
                </c:pt>
                <c:pt idx="9416">
                  <c:v>78.465833333333336</c:v>
                </c:pt>
                <c:pt idx="9417">
                  <c:v>78.474166666666662</c:v>
                </c:pt>
                <c:pt idx="9418">
                  <c:v>78.482500000000002</c:v>
                </c:pt>
                <c:pt idx="9419">
                  <c:v>78.490833333333327</c:v>
                </c:pt>
                <c:pt idx="9420">
                  <c:v>78.499166666666667</c:v>
                </c:pt>
                <c:pt idx="9421">
                  <c:v>78.507499999999993</c:v>
                </c:pt>
                <c:pt idx="9422">
                  <c:v>78.515833333333333</c:v>
                </c:pt>
                <c:pt idx="9423">
                  <c:v>78.524166666666659</c:v>
                </c:pt>
                <c:pt idx="9424">
                  <c:v>78.532499999999999</c:v>
                </c:pt>
                <c:pt idx="9425">
                  <c:v>78.540833333333325</c:v>
                </c:pt>
                <c:pt idx="9426">
                  <c:v>78.549166666666665</c:v>
                </c:pt>
                <c:pt idx="9427">
                  <c:v>78.55749999999999</c:v>
                </c:pt>
                <c:pt idx="9428">
                  <c:v>78.56583333333333</c:v>
                </c:pt>
                <c:pt idx="9429">
                  <c:v>78.57416666666667</c:v>
                </c:pt>
                <c:pt idx="9430">
                  <c:v>78.582499999999996</c:v>
                </c:pt>
                <c:pt idx="9431">
                  <c:v>78.590833333333336</c:v>
                </c:pt>
                <c:pt idx="9432">
                  <c:v>78.599166666666662</c:v>
                </c:pt>
                <c:pt idx="9433">
                  <c:v>78.607500000000002</c:v>
                </c:pt>
                <c:pt idx="9434">
                  <c:v>78.615833333333327</c:v>
                </c:pt>
                <c:pt idx="9435">
                  <c:v>78.624166666666667</c:v>
                </c:pt>
                <c:pt idx="9436">
                  <c:v>78.632499999999993</c:v>
                </c:pt>
                <c:pt idx="9437">
                  <c:v>78.640833333333333</c:v>
                </c:pt>
                <c:pt idx="9438">
                  <c:v>78.649166666666659</c:v>
                </c:pt>
                <c:pt idx="9439">
                  <c:v>78.657499999999999</c:v>
                </c:pt>
                <c:pt idx="9440">
                  <c:v>78.665833333333325</c:v>
                </c:pt>
                <c:pt idx="9441">
                  <c:v>78.674166666666665</c:v>
                </c:pt>
                <c:pt idx="9442">
                  <c:v>78.68249999999999</c:v>
                </c:pt>
                <c:pt idx="9443">
                  <c:v>78.69083333333333</c:v>
                </c:pt>
                <c:pt idx="9444">
                  <c:v>78.69916666666667</c:v>
                </c:pt>
                <c:pt idx="9445">
                  <c:v>78.707499999999996</c:v>
                </c:pt>
                <c:pt idx="9446">
                  <c:v>78.715833333333336</c:v>
                </c:pt>
                <c:pt idx="9447">
                  <c:v>78.724166666666662</c:v>
                </c:pt>
                <c:pt idx="9448">
                  <c:v>78.732500000000002</c:v>
                </c:pt>
                <c:pt idx="9449">
                  <c:v>78.740833333333327</c:v>
                </c:pt>
                <c:pt idx="9450">
                  <c:v>78.749166666666667</c:v>
                </c:pt>
                <c:pt idx="9451">
                  <c:v>78.757499999999993</c:v>
                </c:pt>
                <c:pt idx="9452">
                  <c:v>78.765833333333333</c:v>
                </c:pt>
                <c:pt idx="9453">
                  <c:v>78.774166666666659</c:v>
                </c:pt>
                <c:pt idx="9454">
                  <c:v>78.782499999999999</c:v>
                </c:pt>
                <c:pt idx="9455">
                  <c:v>78.790833333333325</c:v>
                </c:pt>
                <c:pt idx="9456">
                  <c:v>78.799166666666665</c:v>
                </c:pt>
                <c:pt idx="9457">
                  <c:v>78.80749999999999</c:v>
                </c:pt>
                <c:pt idx="9458">
                  <c:v>78.81583333333333</c:v>
                </c:pt>
                <c:pt idx="9459">
                  <c:v>78.82416666666667</c:v>
                </c:pt>
                <c:pt idx="9460">
                  <c:v>78.832499999999996</c:v>
                </c:pt>
                <c:pt idx="9461">
                  <c:v>78.840833333333336</c:v>
                </c:pt>
                <c:pt idx="9462">
                  <c:v>78.849166666666662</c:v>
                </c:pt>
                <c:pt idx="9463">
                  <c:v>78.857500000000002</c:v>
                </c:pt>
                <c:pt idx="9464">
                  <c:v>78.865833333333327</c:v>
                </c:pt>
                <c:pt idx="9465">
                  <c:v>78.874166666666667</c:v>
                </c:pt>
                <c:pt idx="9466">
                  <c:v>78.882499999999993</c:v>
                </c:pt>
                <c:pt idx="9467">
                  <c:v>78.890833333333333</c:v>
                </c:pt>
                <c:pt idx="9468">
                  <c:v>78.899166666666659</c:v>
                </c:pt>
                <c:pt idx="9469">
                  <c:v>78.907499999999999</c:v>
                </c:pt>
                <c:pt idx="9470">
                  <c:v>78.915833333333325</c:v>
                </c:pt>
                <c:pt idx="9471">
                  <c:v>78.924166666666665</c:v>
                </c:pt>
                <c:pt idx="9472">
                  <c:v>78.93249999999999</c:v>
                </c:pt>
                <c:pt idx="9473">
                  <c:v>78.94083333333333</c:v>
                </c:pt>
                <c:pt idx="9474">
                  <c:v>78.94916666666667</c:v>
                </c:pt>
                <c:pt idx="9475">
                  <c:v>78.957499999999996</c:v>
                </c:pt>
                <c:pt idx="9476">
                  <c:v>78.965833333333336</c:v>
                </c:pt>
                <c:pt idx="9477">
                  <c:v>78.974166666666662</c:v>
                </c:pt>
                <c:pt idx="9478">
                  <c:v>78.982500000000002</c:v>
                </c:pt>
                <c:pt idx="9479">
                  <c:v>78.990833333333327</c:v>
                </c:pt>
                <c:pt idx="9480">
                  <c:v>78.999166666666667</c:v>
                </c:pt>
                <c:pt idx="9481">
                  <c:v>79.007499999999993</c:v>
                </c:pt>
                <c:pt idx="9482">
                  <c:v>79.015833333333333</c:v>
                </c:pt>
                <c:pt idx="9483">
                  <c:v>79.024166666666659</c:v>
                </c:pt>
                <c:pt idx="9484">
                  <c:v>79.032499999999999</c:v>
                </c:pt>
                <c:pt idx="9485">
                  <c:v>79.040833333333325</c:v>
                </c:pt>
                <c:pt idx="9486">
                  <c:v>79.049166666666665</c:v>
                </c:pt>
                <c:pt idx="9487">
                  <c:v>79.05749999999999</c:v>
                </c:pt>
                <c:pt idx="9488">
                  <c:v>79.06583333333333</c:v>
                </c:pt>
                <c:pt idx="9489">
                  <c:v>79.07416666666667</c:v>
                </c:pt>
                <c:pt idx="9490">
                  <c:v>79.082499999999996</c:v>
                </c:pt>
                <c:pt idx="9491">
                  <c:v>79.090833333333336</c:v>
                </c:pt>
                <c:pt idx="9492">
                  <c:v>79.099166666666662</c:v>
                </c:pt>
                <c:pt idx="9493">
                  <c:v>79.107500000000002</c:v>
                </c:pt>
                <c:pt idx="9494">
                  <c:v>79.115833333333327</c:v>
                </c:pt>
                <c:pt idx="9495">
                  <c:v>79.124166666666667</c:v>
                </c:pt>
                <c:pt idx="9496">
                  <c:v>79.132499999999993</c:v>
                </c:pt>
                <c:pt idx="9497">
                  <c:v>79.140833333333333</c:v>
                </c:pt>
                <c:pt idx="9498">
                  <c:v>79.149166666666659</c:v>
                </c:pt>
                <c:pt idx="9499">
                  <c:v>79.157499999999999</c:v>
                </c:pt>
                <c:pt idx="9500">
                  <c:v>79.165833333333325</c:v>
                </c:pt>
                <c:pt idx="9501">
                  <c:v>79.174166666666665</c:v>
                </c:pt>
                <c:pt idx="9502">
                  <c:v>79.18249999999999</c:v>
                </c:pt>
                <c:pt idx="9503">
                  <c:v>79.19083333333333</c:v>
                </c:pt>
                <c:pt idx="9504">
                  <c:v>79.19916666666667</c:v>
                </c:pt>
                <c:pt idx="9505">
                  <c:v>79.207499999999996</c:v>
                </c:pt>
                <c:pt idx="9506">
                  <c:v>79.215833333333336</c:v>
                </c:pt>
                <c:pt idx="9507">
                  <c:v>79.224166666666662</c:v>
                </c:pt>
                <c:pt idx="9508">
                  <c:v>79.232500000000002</c:v>
                </c:pt>
                <c:pt idx="9509">
                  <c:v>79.240833333333327</c:v>
                </c:pt>
                <c:pt idx="9510">
                  <c:v>79.249166666666667</c:v>
                </c:pt>
                <c:pt idx="9511">
                  <c:v>79.257499999999993</c:v>
                </c:pt>
                <c:pt idx="9512">
                  <c:v>79.265833333333333</c:v>
                </c:pt>
                <c:pt idx="9513">
                  <c:v>79.274166666666659</c:v>
                </c:pt>
                <c:pt idx="9514">
                  <c:v>79.282499999999999</c:v>
                </c:pt>
                <c:pt idx="9515">
                  <c:v>79.290833333333325</c:v>
                </c:pt>
                <c:pt idx="9516">
                  <c:v>79.299166666666665</c:v>
                </c:pt>
                <c:pt idx="9517">
                  <c:v>79.30749999999999</c:v>
                </c:pt>
                <c:pt idx="9518">
                  <c:v>79.31583333333333</c:v>
                </c:pt>
                <c:pt idx="9519">
                  <c:v>79.32416666666667</c:v>
                </c:pt>
                <c:pt idx="9520">
                  <c:v>79.332499999999996</c:v>
                </c:pt>
                <c:pt idx="9521">
                  <c:v>79.340833333333336</c:v>
                </c:pt>
                <c:pt idx="9522">
                  <c:v>79.349166666666662</c:v>
                </c:pt>
                <c:pt idx="9523">
                  <c:v>79.357500000000002</c:v>
                </c:pt>
                <c:pt idx="9524">
                  <c:v>79.365833333333327</c:v>
                </c:pt>
                <c:pt idx="9525">
                  <c:v>79.374166666666667</c:v>
                </c:pt>
                <c:pt idx="9526">
                  <c:v>79.382499999999993</c:v>
                </c:pt>
                <c:pt idx="9527">
                  <c:v>79.390833333333333</c:v>
                </c:pt>
                <c:pt idx="9528">
                  <c:v>79.399166666666659</c:v>
                </c:pt>
                <c:pt idx="9529">
                  <c:v>79.407499999999999</c:v>
                </c:pt>
                <c:pt idx="9530">
                  <c:v>79.415833333333325</c:v>
                </c:pt>
                <c:pt idx="9531">
                  <c:v>79.424166666666665</c:v>
                </c:pt>
                <c:pt idx="9532">
                  <c:v>79.43249999999999</c:v>
                </c:pt>
                <c:pt idx="9533">
                  <c:v>79.44083333333333</c:v>
                </c:pt>
                <c:pt idx="9534">
                  <c:v>79.44916666666667</c:v>
                </c:pt>
                <c:pt idx="9535">
                  <c:v>79.457499999999996</c:v>
                </c:pt>
                <c:pt idx="9536">
                  <c:v>79.465833333333336</c:v>
                </c:pt>
                <c:pt idx="9537">
                  <c:v>79.474166666666662</c:v>
                </c:pt>
                <c:pt idx="9538">
                  <c:v>79.482500000000002</c:v>
                </c:pt>
                <c:pt idx="9539">
                  <c:v>79.490833333333327</c:v>
                </c:pt>
                <c:pt idx="9540">
                  <c:v>79.499166666666667</c:v>
                </c:pt>
                <c:pt idx="9541">
                  <c:v>79.507499999999993</c:v>
                </c:pt>
                <c:pt idx="9542">
                  <c:v>79.515833333333333</c:v>
                </c:pt>
                <c:pt idx="9543">
                  <c:v>79.524166666666659</c:v>
                </c:pt>
                <c:pt idx="9544">
                  <c:v>79.532499999999999</c:v>
                </c:pt>
                <c:pt idx="9545">
                  <c:v>79.540833333333325</c:v>
                </c:pt>
                <c:pt idx="9546">
                  <c:v>79.549166666666665</c:v>
                </c:pt>
                <c:pt idx="9547">
                  <c:v>79.55749999999999</c:v>
                </c:pt>
                <c:pt idx="9548">
                  <c:v>79.56583333333333</c:v>
                </c:pt>
                <c:pt idx="9549">
                  <c:v>79.57416666666667</c:v>
                </c:pt>
                <c:pt idx="9550">
                  <c:v>79.582499999999996</c:v>
                </c:pt>
                <c:pt idx="9551">
                  <c:v>79.590833333333336</c:v>
                </c:pt>
                <c:pt idx="9552">
                  <c:v>79.599166666666662</c:v>
                </c:pt>
                <c:pt idx="9553">
                  <c:v>79.607500000000002</c:v>
                </c:pt>
                <c:pt idx="9554">
                  <c:v>79.615833333333327</c:v>
                </c:pt>
                <c:pt idx="9555">
                  <c:v>79.624166666666667</c:v>
                </c:pt>
                <c:pt idx="9556">
                  <c:v>79.632499999999993</c:v>
                </c:pt>
                <c:pt idx="9557">
                  <c:v>79.640833333333333</c:v>
                </c:pt>
                <c:pt idx="9558">
                  <c:v>79.649166666666659</c:v>
                </c:pt>
                <c:pt idx="9559">
                  <c:v>79.657499999999999</c:v>
                </c:pt>
                <c:pt idx="9560">
                  <c:v>79.665833333333325</c:v>
                </c:pt>
                <c:pt idx="9561">
                  <c:v>79.674166666666665</c:v>
                </c:pt>
                <c:pt idx="9562">
                  <c:v>79.68249999999999</c:v>
                </c:pt>
                <c:pt idx="9563">
                  <c:v>79.69083333333333</c:v>
                </c:pt>
                <c:pt idx="9564">
                  <c:v>79.69916666666667</c:v>
                </c:pt>
                <c:pt idx="9565">
                  <c:v>79.707499999999996</c:v>
                </c:pt>
                <c:pt idx="9566">
                  <c:v>79.715833333333336</c:v>
                </c:pt>
                <c:pt idx="9567">
                  <c:v>79.724166666666662</c:v>
                </c:pt>
                <c:pt idx="9568">
                  <c:v>79.732500000000002</c:v>
                </c:pt>
                <c:pt idx="9569">
                  <c:v>79.740833333333327</c:v>
                </c:pt>
                <c:pt idx="9570">
                  <c:v>79.749166666666667</c:v>
                </c:pt>
                <c:pt idx="9571">
                  <c:v>79.757499999999993</c:v>
                </c:pt>
                <c:pt idx="9572">
                  <c:v>79.765833333333333</c:v>
                </c:pt>
                <c:pt idx="9573">
                  <c:v>79.774166666666659</c:v>
                </c:pt>
                <c:pt idx="9574">
                  <c:v>79.782499999999999</c:v>
                </c:pt>
                <c:pt idx="9575">
                  <c:v>79.790833333333325</c:v>
                </c:pt>
                <c:pt idx="9576">
                  <c:v>79.799166666666665</c:v>
                </c:pt>
                <c:pt idx="9577">
                  <c:v>79.80749999999999</c:v>
                </c:pt>
                <c:pt idx="9578">
                  <c:v>79.81583333333333</c:v>
                </c:pt>
                <c:pt idx="9579">
                  <c:v>79.82416666666667</c:v>
                </c:pt>
                <c:pt idx="9580">
                  <c:v>79.832499999999996</c:v>
                </c:pt>
                <c:pt idx="9581">
                  <c:v>79.840833333333336</c:v>
                </c:pt>
                <c:pt idx="9582">
                  <c:v>79.849166666666662</c:v>
                </c:pt>
                <c:pt idx="9583">
                  <c:v>79.857222222222219</c:v>
                </c:pt>
                <c:pt idx="9584">
                  <c:v>79.865833333333327</c:v>
                </c:pt>
                <c:pt idx="9585">
                  <c:v>79.874166666666667</c:v>
                </c:pt>
                <c:pt idx="9586">
                  <c:v>79.882499999999993</c:v>
                </c:pt>
                <c:pt idx="9587">
                  <c:v>79.890833333333333</c:v>
                </c:pt>
                <c:pt idx="9588">
                  <c:v>79.898888888888891</c:v>
                </c:pt>
                <c:pt idx="9589">
                  <c:v>79.907499999999999</c:v>
                </c:pt>
                <c:pt idx="9590">
                  <c:v>79.915833333333325</c:v>
                </c:pt>
                <c:pt idx="9591">
                  <c:v>79.924166666666665</c:v>
                </c:pt>
                <c:pt idx="9592">
                  <c:v>79.932222222222222</c:v>
                </c:pt>
                <c:pt idx="9593">
                  <c:v>79.940555555555562</c:v>
                </c:pt>
                <c:pt idx="9594">
                  <c:v>79.94916666666667</c:v>
                </c:pt>
                <c:pt idx="9595">
                  <c:v>79.957499999999996</c:v>
                </c:pt>
                <c:pt idx="9596">
                  <c:v>79.965833333333336</c:v>
                </c:pt>
                <c:pt idx="9597">
                  <c:v>79.973888888888894</c:v>
                </c:pt>
                <c:pt idx="9598">
                  <c:v>79.982222222222219</c:v>
                </c:pt>
                <c:pt idx="9599">
                  <c:v>79.990833333333327</c:v>
                </c:pt>
                <c:pt idx="9600">
                  <c:v>79.999166666666667</c:v>
                </c:pt>
                <c:pt idx="9601">
                  <c:v>80.007222222222225</c:v>
                </c:pt>
                <c:pt idx="9602">
                  <c:v>80.015555555555551</c:v>
                </c:pt>
                <c:pt idx="9603">
                  <c:v>80.023888888888891</c:v>
                </c:pt>
                <c:pt idx="9604">
                  <c:v>80.032499999999999</c:v>
                </c:pt>
                <c:pt idx="9605">
                  <c:v>80.040833333333325</c:v>
                </c:pt>
                <c:pt idx="9606">
                  <c:v>80.048888888888897</c:v>
                </c:pt>
                <c:pt idx="9607">
                  <c:v>80.057222222222222</c:v>
                </c:pt>
                <c:pt idx="9608">
                  <c:v>80.065555555555562</c:v>
                </c:pt>
                <c:pt idx="9609">
                  <c:v>80.07416666666667</c:v>
                </c:pt>
                <c:pt idx="9610">
                  <c:v>80.082222222222228</c:v>
                </c:pt>
                <c:pt idx="9611">
                  <c:v>80.090555555555554</c:v>
                </c:pt>
                <c:pt idx="9612">
                  <c:v>80.098888888888894</c:v>
                </c:pt>
                <c:pt idx="9613">
                  <c:v>80.107222222222219</c:v>
                </c:pt>
                <c:pt idx="9614">
                  <c:v>80.115833333333327</c:v>
                </c:pt>
                <c:pt idx="9615">
                  <c:v>80.123888888888885</c:v>
                </c:pt>
                <c:pt idx="9616">
                  <c:v>80.132222222222225</c:v>
                </c:pt>
                <c:pt idx="9617">
                  <c:v>80.140555555555551</c:v>
                </c:pt>
                <c:pt idx="9618">
                  <c:v>80.148888888888891</c:v>
                </c:pt>
                <c:pt idx="9619">
                  <c:v>80.157222222222217</c:v>
                </c:pt>
                <c:pt idx="9620">
                  <c:v>80.165555555555557</c:v>
                </c:pt>
                <c:pt idx="9621">
                  <c:v>80.173888888888897</c:v>
                </c:pt>
                <c:pt idx="9622">
                  <c:v>80.182222222222222</c:v>
                </c:pt>
                <c:pt idx="9623">
                  <c:v>80.190555555555562</c:v>
                </c:pt>
                <c:pt idx="9624">
                  <c:v>80.198888888888888</c:v>
                </c:pt>
                <c:pt idx="9625">
                  <c:v>80.207222222222228</c:v>
                </c:pt>
                <c:pt idx="9626">
                  <c:v>80.215555555555554</c:v>
                </c:pt>
                <c:pt idx="9627">
                  <c:v>80.223888888888894</c:v>
                </c:pt>
                <c:pt idx="9628">
                  <c:v>80.232222222222219</c:v>
                </c:pt>
                <c:pt idx="9629">
                  <c:v>80.240555555555559</c:v>
                </c:pt>
                <c:pt idx="9630">
                  <c:v>80.248888888888885</c:v>
                </c:pt>
                <c:pt idx="9631">
                  <c:v>80.257222222222225</c:v>
                </c:pt>
                <c:pt idx="9632">
                  <c:v>80.265555555555551</c:v>
                </c:pt>
                <c:pt idx="9633">
                  <c:v>80.273888888888891</c:v>
                </c:pt>
                <c:pt idx="9634">
                  <c:v>80.282222222222217</c:v>
                </c:pt>
                <c:pt idx="9635">
                  <c:v>80.290555555555557</c:v>
                </c:pt>
                <c:pt idx="9636">
                  <c:v>80.298888888888897</c:v>
                </c:pt>
                <c:pt idx="9637">
                  <c:v>80.307222222222222</c:v>
                </c:pt>
                <c:pt idx="9638">
                  <c:v>80.315555555555562</c:v>
                </c:pt>
                <c:pt idx="9639">
                  <c:v>80.323888888888888</c:v>
                </c:pt>
                <c:pt idx="9640">
                  <c:v>80.332222222222228</c:v>
                </c:pt>
                <c:pt idx="9641">
                  <c:v>80.340555555555554</c:v>
                </c:pt>
                <c:pt idx="9642">
                  <c:v>80.348888888888894</c:v>
                </c:pt>
                <c:pt idx="9643">
                  <c:v>80.357222222222219</c:v>
                </c:pt>
                <c:pt idx="9644">
                  <c:v>80.365555555555559</c:v>
                </c:pt>
                <c:pt idx="9645">
                  <c:v>80.373888888888885</c:v>
                </c:pt>
                <c:pt idx="9646">
                  <c:v>80.382222222222225</c:v>
                </c:pt>
                <c:pt idx="9647">
                  <c:v>80.390555555555551</c:v>
                </c:pt>
                <c:pt idx="9648">
                  <c:v>80.398888888888891</c:v>
                </c:pt>
                <c:pt idx="9649">
                  <c:v>80.407222222222217</c:v>
                </c:pt>
                <c:pt idx="9650">
                  <c:v>80.415555555555557</c:v>
                </c:pt>
                <c:pt idx="9651">
                  <c:v>80.423888888888897</c:v>
                </c:pt>
                <c:pt idx="9652">
                  <c:v>80.432222222222222</c:v>
                </c:pt>
                <c:pt idx="9653">
                  <c:v>80.440555555555562</c:v>
                </c:pt>
                <c:pt idx="9654">
                  <c:v>80.448888888888888</c:v>
                </c:pt>
                <c:pt idx="9655">
                  <c:v>80.457222222222228</c:v>
                </c:pt>
                <c:pt idx="9656">
                  <c:v>80.465555555555554</c:v>
                </c:pt>
                <c:pt idx="9657">
                  <c:v>80.473888888888894</c:v>
                </c:pt>
                <c:pt idx="9658">
                  <c:v>80.482222222222219</c:v>
                </c:pt>
                <c:pt idx="9659">
                  <c:v>80.490555555555559</c:v>
                </c:pt>
                <c:pt idx="9660">
                  <c:v>80.498888888888885</c:v>
                </c:pt>
                <c:pt idx="9661">
                  <c:v>80.507222222222225</c:v>
                </c:pt>
                <c:pt idx="9662">
                  <c:v>80.515555555555551</c:v>
                </c:pt>
                <c:pt idx="9663">
                  <c:v>80.523888888888891</c:v>
                </c:pt>
                <c:pt idx="9664">
                  <c:v>80.532222222222217</c:v>
                </c:pt>
                <c:pt idx="9665">
                  <c:v>80.540555555555557</c:v>
                </c:pt>
                <c:pt idx="9666">
                  <c:v>80.548888888888897</c:v>
                </c:pt>
                <c:pt idx="9667">
                  <c:v>80.557222222222222</c:v>
                </c:pt>
                <c:pt idx="9668">
                  <c:v>80.565555555555562</c:v>
                </c:pt>
                <c:pt idx="9669">
                  <c:v>80.573888888888888</c:v>
                </c:pt>
                <c:pt idx="9670">
                  <c:v>80.582222222222228</c:v>
                </c:pt>
                <c:pt idx="9671">
                  <c:v>80.590555555555554</c:v>
                </c:pt>
                <c:pt idx="9672">
                  <c:v>80.598888888888894</c:v>
                </c:pt>
                <c:pt idx="9673">
                  <c:v>80.607222222222219</c:v>
                </c:pt>
                <c:pt idx="9674">
                  <c:v>80.615555555555559</c:v>
                </c:pt>
                <c:pt idx="9675">
                  <c:v>80.623888888888885</c:v>
                </c:pt>
                <c:pt idx="9676">
                  <c:v>80.632222222222225</c:v>
                </c:pt>
                <c:pt idx="9677">
                  <c:v>80.640555555555551</c:v>
                </c:pt>
                <c:pt idx="9678">
                  <c:v>80.648888888888891</c:v>
                </c:pt>
                <c:pt idx="9679">
                  <c:v>80.657222222222217</c:v>
                </c:pt>
                <c:pt idx="9680">
                  <c:v>80.665555555555557</c:v>
                </c:pt>
                <c:pt idx="9681">
                  <c:v>80.673888888888897</c:v>
                </c:pt>
                <c:pt idx="9682">
                  <c:v>80.682222222222222</c:v>
                </c:pt>
                <c:pt idx="9683">
                  <c:v>80.690555555555562</c:v>
                </c:pt>
                <c:pt idx="9684">
                  <c:v>80.698888888888888</c:v>
                </c:pt>
                <c:pt idx="9685">
                  <c:v>80.707222222222228</c:v>
                </c:pt>
                <c:pt idx="9686">
                  <c:v>80.715555555555554</c:v>
                </c:pt>
                <c:pt idx="9687">
                  <c:v>80.723888888888894</c:v>
                </c:pt>
                <c:pt idx="9688">
                  <c:v>80.732222222222219</c:v>
                </c:pt>
                <c:pt idx="9689">
                  <c:v>80.740555555555559</c:v>
                </c:pt>
                <c:pt idx="9690">
                  <c:v>80.748888888888885</c:v>
                </c:pt>
                <c:pt idx="9691">
                  <c:v>80.757222222222225</c:v>
                </c:pt>
                <c:pt idx="9692">
                  <c:v>80.765555555555551</c:v>
                </c:pt>
                <c:pt idx="9693">
                  <c:v>80.773888888888891</c:v>
                </c:pt>
                <c:pt idx="9694">
                  <c:v>80.782222222222217</c:v>
                </c:pt>
                <c:pt idx="9695">
                  <c:v>80.790555555555557</c:v>
                </c:pt>
                <c:pt idx="9696">
                  <c:v>80.798888888888897</c:v>
                </c:pt>
                <c:pt idx="9697">
                  <c:v>80.807222222222222</c:v>
                </c:pt>
                <c:pt idx="9698">
                  <c:v>80.815555555555562</c:v>
                </c:pt>
                <c:pt idx="9699">
                  <c:v>80.823888888888888</c:v>
                </c:pt>
                <c:pt idx="9700">
                  <c:v>80.832222222222228</c:v>
                </c:pt>
                <c:pt idx="9701">
                  <c:v>80.840555555555554</c:v>
                </c:pt>
                <c:pt idx="9702">
                  <c:v>80.848888888888894</c:v>
                </c:pt>
                <c:pt idx="9703">
                  <c:v>80.857222222222219</c:v>
                </c:pt>
                <c:pt idx="9704">
                  <c:v>80.865555555555559</c:v>
                </c:pt>
                <c:pt idx="9705">
                  <c:v>80.873888888888885</c:v>
                </c:pt>
                <c:pt idx="9706">
                  <c:v>80.882222222222225</c:v>
                </c:pt>
                <c:pt idx="9707">
                  <c:v>80.890555555555551</c:v>
                </c:pt>
                <c:pt idx="9708">
                  <c:v>80.898888888888891</c:v>
                </c:pt>
                <c:pt idx="9709">
                  <c:v>80.907222222222217</c:v>
                </c:pt>
                <c:pt idx="9710">
                  <c:v>80.915555555555557</c:v>
                </c:pt>
                <c:pt idx="9711">
                  <c:v>80.923888888888897</c:v>
                </c:pt>
                <c:pt idx="9712">
                  <c:v>80.932222222222222</c:v>
                </c:pt>
                <c:pt idx="9713">
                  <c:v>80.940555555555562</c:v>
                </c:pt>
                <c:pt idx="9714">
                  <c:v>80.948888888888888</c:v>
                </c:pt>
                <c:pt idx="9715">
                  <c:v>80.957222222222228</c:v>
                </c:pt>
                <c:pt idx="9716">
                  <c:v>80.965555555555554</c:v>
                </c:pt>
                <c:pt idx="9717">
                  <c:v>80.973888888888894</c:v>
                </c:pt>
                <c:pt idx="9718">
                  <c:v>80.982222222222219</c:v>
                </c:pt>
                <c:pt idx="9719">
                  <c:v>80.990555555555559</c:v>
                </c:pt>
                <c:pt idx="9720">
                  <c:v>80.998888888888885</c:v>
                </c:pt>
                <c:pt idx="9721">
                  <c:v>81.007222222222225</c:v>
                </c:pt>
                <c:pt idx="9722">
                  <c:v>81.015555555555551</c:v>
                </c:pt>
                <c:pt idx="9723">
                  <c:v>81.023888888888891</c:v>
                </c:pt>
                <c:pt idx="9724">
                  <c:v>81.032222222222217</c:v>
                </c:pt>
                <c:pt idx="9725">
                  <c:v>81.040555555555557</c:v>
                </c:pt>
                <c:pt idx="9726">
                  <c:v>81.048888888888897</c:v>
                </c:pt>
                <c:pt idx="9727">
                  <c:v>81.057222222222222</c:v>
                </c:pt>
                <c:pt idx="9728">
                  <c:v>81.065555555555562</c:v>
                </c:pt>
                <c:pt idx="9729">
                  <c:v>81.073888888888888</c:v>
                </c:pt>
                <c:pt idx="9730">
                  <c:v>81.082222222222228</c:v>
                </c:pt>
                <c:pt idx="9731">
                  <c:v>81.090555555555554</c:v>
                </c:pt>
                <c:pt idx="9732">
                  <c:v>81.098888888888894</c:v>
                </c:pt>
                <c:pt idx="9733">
                  <c:v>81.107222222222219</c:v>
                </c:pt>
                <c:pt idx="9734">
                  <c:v>81.115555555555559</c:v>
                </c:pt>
                <c:pt idx="9735">
                  <c:v>81.123888888888885</c:v>
                </c:pt>
                <c:pt idx="9736">
                  <c:v>81.132222222222225</c:v>
                </c:pt>
                <c:pt idx="9737">
                  <c:v>81.140555555555551</c:v>
                </c:pt>
                <c:pt idx="9738">
                  <c:v>81.148888888888891</c:v>
                </c:pt>
                <c:pt idx="9739">
                  <c:v>81.157222222222217</c:v>
                </c:pt>
                <c:pt idx="9740">
                  <c:v>81.165555555555557</c:v>
                </c:pt>
                <c:pt idx="9741">
                  <c:v>81.173888888888897</c:v>
                </c:pt>
                <c:pt idx="9742">
                  <c:v>81.182222222222222</c:v>
                </c:pt>
                <c:pt idx="9743">
                  <c:v>81.190555555555562</c:v>
                </c:pt>
                <c:pt idx="9744">
                  <c:v>81.198888888888888</c:v>
                </c:pt>
                <c:pt idx="9745">
                  <c:v>81.207222222222228</c:v>
                </c:pt>
                <c:pt idx="9746">
                  <c:v>81.215555555555554</c:v>
                </c:pt>
                <c:pt idx="9747">
                  <c:v>81.223888888888894</c:v>
                </c:pt>
                <c:pt idx="9748">
                  <c:v>81.232222222222219</c:v>
                </c:pt>
                <c:pt idx="9749">
                  <c:v>81.240555555555559</c:v>
                </c:pt>
                <c:pt idx="9750">
                  <c:v>81.248888888888885</c:v>
                </c:pt>
                <c:pt idx="9751">
                  <c:v>81.257222222222225</c:v>
                </c:pt>
                <c:pt idx="9752">
                  <c:v>81.265555555555551</c:v>
                </c:pt>
                <c:pt idx="9753">
                  <c:v>81.273888888888891</c:v>
                </c:pt>
                <c:pt idx="9754">
                  <c:v>81.282222222222217</c:v>
                </c:pt>
                <c:pt idx="9755">
                  <c:v>81.290555555555557</c:v>
                </c:pt>
                <c:pt idx="9756">
                  <c:v>81.298888888888897</c:v>
                </c:pt>
                <c:pt idx="9757">
                  <c:v>81.307222222222222</c:v>
                </c:pt>
                <c:pt idx="9758">
                  <c:v>81.315555555555562</c:v>
                </c:pt>
                <c:pt idx="9759">
                  <c:v>81.323888888888888</c:v>
                </c:pt>
                <c:pt idx="9760">
                  <c:v>81.332222222222228</c:v>
                </c:pt>
                <c:pt idx="9761">
                  <c:v>81.340555555555554</c:v>
                </c:pt>
                <c:pt idx="9762">
                  <c:v>81.348888888888894</c:v>
                </c:pt>
                <c:pt idx="9763">
                  <c:v>81.357222222222219</c:v>
                </c:pt>
                <c:pt idx="9764">
                  <c:v>81.365555555555559</c:v>
                </c:pt>
                <c:pt idx="9765">
                  <c:v>81.373888888888885</c:v>
                </c:pt>
                <c:pt idx="9766">
                  <c:v>81.382222222222225</c:v>
                </c:pt>
                <c:pt idx="9767">
                  <c:v>81.390555555555551</c:v>
                </c:pt>
                <c:pt idx="9768">
                  <c:v>81.398888888888891</c:v>
                </c:pt>
                <c:pt idx="9769">
                  <c:v>81.407222222222217</c:v>
                </c:pt>
                <c:pt idx="9770">
                  <c:v>81.415555555555557</c:v>
                </c:pt>
                <c:pt idx="9771">
                  <c:v>81.423888888888897</c:v>
                </c:pt>
                <c:pt idx="9772">
                  <c:v>81.432222222222222</c:v>
                </c:pt>
                <c:pt idx="9773">
                  <c:v>81.440555555555562</c:v>
                </c:pt>
                <c:pt idx="9774">
                  <c:v>81.448888888888888</c:v>
                </c:pt>
                <c:pt idx="9775">
                  <c:v>81.457222222222228</c:v>
                </c:pt>
                <c:pt idx="9776">
                  <c:v>81.465555555555554</c:v>
                </c:pt>
                <c:pt idx="9777">
                  <c:v>81.473888888888894</c:v>
                </c:pt>
                <c:pt idx="9778">
                  <c:v>81.482222222222219</c:v>
                </c:pt>
                <c:pt idx="9779">
                  <c:v>81.490555555555559</c:v>
                </c:pt>
                <c:pt idx="9780">
                  <c:v>81.498888888888885</c:v>
                </c:pt>
                <c:pt idx="9781">
                  <c:v>81.507222222222225</c:v>
                </c:pt>
                <c:pt idx="9782">
                  <c:v>81.515555555555551</c:v>
                </c:pt>
                <c:pt idx="9783">
                  <c:v>81.523888888888891</c:v>
                </c:pt>
                <c:pt idx="9784">
                  <c:v>81.532222222222217</c:v>
                </c:pt>
                <c:pt idx="9785">
                  <c:v>81.540555555555557</c:v>
                </c:pt>
                <c:pt idx="9786">
                  <c:v>81.548888888888897</c:v>
                </c:pt>
                <c:pt idx="9787">
                  <c:v>81.557222222222222</c:v>
                </c:pt>
                <c:pt idx="9788">
                  <c:v>81.565555555555562</c:v>
                </c:pt>
                <c:pt idx="9789">
                  <c:v>81.573888888888888</c:v>
                </c:pt>
                <c:pt idx="9790">
                  <c:v>81.582222222222228</c:v>
                </c:pt>
                <c:pt idx="9791">
                  <c:v>81.590555555555554</c:v>
                </c:pt>
                <c:pt idx="9792">
                  <c:v>81.598888888888894</c:v>
                </c:pt>
                <c:pt idx="9793">
                  <c:v>81.607222222222219</c:v>
                </c:pt>
                <c:pt idx="9794">
                  <c:v>81.615555555555559</c:v>
                </c:pt>
                <c:pt idx="9795">
                  <c:v>81.623888888888885</c:v>
                </c:pt>
                <c:pt idx="9796">
                  <c:v>81.632222222222225</c:v>
                </c:pt>
                <c:pt idx="9797">
                  <c:v>81.640555555555551</c:v>
                </c:pt>
                <c:pt idx="9798">
                  <c:v>81.648888888888891</c:v>
                </c:pt>
                <c:pt idx="9799">
                  <c:v>81.657222222222217</c:v>
                </c:pt>
                <c:pt idx="9800">
                  <c:v>81.665555555555557</c:v>
                </c:pt>
                <c:pt idx="9801">
                  <c:v>81.673888888888897</c:v>
                </c:pt>
                <c:pt idx="9802">
                  <c:v>81.682222222222222</c:v>
                </c:pt>
                <c:pt idx="9803">
                  <c:v>81.690555555555562</c:v>
                </c:pt>
                <c:pt idx="9804">
                  <c:v>81.698888888888888</c:v>
                </c:pt>
                <c:pt idx="9805">
                  <c:v>81.707222222222228</c:v>
                </c:pt>
                <c:pt idx="9806">
                  <c:v>81.715555555555554</c:v>
                </c:pt>
                <c:pt idx="9807">
                  <c:v>81.723888888888894</c:v>
                </c:pt>
                <c:pt idx="9808">
                  <c:v>81.732222222222219</c:v>
                </c:pt>
                <c:pt idx="9809">
                  <c:v>81.740555555555559</c:v>
                </c:pt>
                <c:pt idx="9810">
                  <c:v>81.748888888888885</c:v>
                </c:pt>
                <c:pt idx="9811">
                  <c:v>81.757222222222225</c:v>
                </c:pt>
                <c:pt idx="9812">
                  <c:v>81.765555555555551</c:v>
                </c:pt>
                <c:pt idx="9813">
                  <c:v>81.773888888888891</c:v>
                </c:pt>
                <c:pt idx="9814">
                  <c:v>81.782222222222217</c:v>
                </c:pt>
                <c:pt idx="9815">
                  <c:v>81.790555555555557</c:v>
                </c:pt>
                <c:pt idx="9816">
                  <c:v>81.798888888888897</c:v>
                </c:pt>
                <c:pt idx="9817">
                  <c:v>81.807222222222222</c:v>
                </c:pt>
                <c:pt idx="9818">
                  <c:v>81.815555555555562</c:v>
                </c:pt>
                <c:pt idx="9819">
                  <c:v>81.823888888888888</c:v>
                </c:pt>
                <c:pt idx="9820">
                  <c:v>81.832222222222228</c:v>
                </c:pt>
                <c:pt idx="9821">
                  <c:v>81.840555555555554</c:v>
                </c:pt>
                <c:pt idx="9822">
                  <c:v>81.848888888888894</c:v>
                </c:pt>
                <c:pt idx="9823">
                  <c:v>81.857222222222219</c:v>
                </c:pt>
                <c:pt idx="9824">
                  <c:v>81.865555555555559</c:v>
                </c:pt>
                <c:pt idx="9825">
                  <c:v>81.873888888888885</c:v>
                </c:pt>
                <c:pt idx="9826">
                  <c:v>81.882222222222225</c:v>
                </c:pt>
                <c:pt idx="9827">
                  <c:v>81.890555555555551</c:v>
                </c:pt>
                <c:pt idx="9828">
                  <c:v>81.898888888888891</c:v>
                </c:pt>
                <c:pt idx="9829">
                  <c:v>81.907222222222217</c:v>
                </c:pt>
                <c:pt idx="9830">
                  <c:v>81.915555555555557</c:v>
                </c:pt>
                <c:pt idx="9831">
                  <c:v>81.923888888888897</c:v>
                </c:pt>
                <c:pt idx="9832">
                  <c:v>81.932222222222222</c:v>
                </c:pt>
                <c:pt idx="9833">
                  <c:v>81.940555555555562</c:v>
                </c:pt>
                <c:pt idx="9834">
                  <c:v>81.948888888888888</c:v>
                </c:pt>
                <c:pt idx="9835">
                  <c:v>81.957222222222228</c:v>
                </c:pt>
                <c:pt idx="9836">
                  <c:v>81.965555555555554</c:v>
                </c:pt>
                <c:pt idx="9837">
                  <c:v>81.973888888888894</c:v>
                </c:pt>
                <c:pt idx="9838">
                  <c:v>81.982222222222219</c:v>
                </c:pt>
                <c:pt idx="9839">
                  <c:v>81.990555555555559</c:v>
                </c:pt>
                <c:pt idx="9840">
                  <c:v>81.998888888888885</c:v>
                </c:pt>
                <c:pt idx="9841">
                  <c:v>82.007222222222225</c:v>
                </c:pt>
                <c:pt idx="9842">
                  <c:v>82.015555555555551</c:v>
                </c:pt>
                <c:pt idx="9843">
                  <c:v>82.023888888888891</c:v>
                </c:pt>
                <c:pt idx="9844">
                  <c:v>82.032222222222217</c:v>
                </c:pt>
                <c:pt idx="9845">
                  <c:v>82.040555555555557</c:v>
                </c:pt>
                <c:pt idx="9846">
                  <c:v>82.048888888888897</c:v>
                </c:pt>
                <c:pt idx="9847">
                  <c:v>82.057222222222222</c:v>
                </c:pt>
                <c:pt idx="9848">
                  <c:v>82.065555555555562</c:v>
                </c:pt>
                <c:pt idx="9849">
                  <c:v>82.073888888888888</c:v>
                </c:pt>
                <c:pt idx="9850">
                  <c:v>82.082222222222228</c:v>
                </c:pt>
                <c:pt idx="9851">
                  <c:v>82.090555555555554</c:v>
                </c:pt>
                <c:pt idx="9852">
                  <c:v>82.098888888888894</c:v>
                </c:pt>
                <c:pt idx="9853">
                  <c:v>82.107222222222219</c:v>
                </c:pt>
                <c:pt idx="9854">
                  <c:v>82.115555555555559</c:v>
                </c:pt>
                <c:pt idx="9855">
                  <c:v>82.123888888888885</c:v>
                </c:pt>
                <c:pt idx="9856">
                  <c:v>82.132222222222225</c:v>
                </c:pt>
                <c:pt idx="9857">
                  <c:v>82.140555555555551</c:v>
                </c:pt>
                <c:pt idx="9858">
                  <c:v>82.148888888888891</c:v>
                </c:pt>
                <c:pt idx="9859">
                  <c:v>82.157222222222217</c:v>
                </c:pt>
                <c:pt idx="9860">
                  <c:v>82.165555555555557</c:v>
                </c:pt>
                <c:pt idx="9861">
                  <c:v>82.173888888888897</c:v>
                </c:pt>
                <c:pt idx="9862">
                  <c:v>82.182222222222222</c:v>
                </c:pt>
                <c:pt idx="9863">
                  <c:v>82.190555555555562</c:v>
                </c:pt>
                <c:pt idx="9864">
                  <c:v>82.198888888888888</c:v>
                </c:pt>
                <c:pt idx="9865">
                  <c:v>82.207222222222228</c:v>
                </c:pt>
                <c:pt idx="9866">
                  <c:v>82.215555555555554</c:v>
                </c:pt>
                <c:pt idx="9867">
                  <c:v>82.223888888888894</c:v>
                </c:pt>
                <c:pt idx="9868">
                  <c:v>82.232222222222219</c:v>
                </c:pt>
                <c:pt idx="9869">
                  <c:v>82.240555555555559</c:v>
                </c:pt>
                <c:pt idx="9870">
                  <c:v>82.248888888888885</c:v>
                </c:pt>
                <c:pt idx="9871">
                  <c:v>82.257222222222225</c:v>
                </c:pt>
                <c:pt idx="9872">
                  <c:v>82.265555555555551</c:v>
                </c:pt>
                <c:pt idx="9873">
                  <c:v>82.273888888888891</c:v>
                </c:pt>
                <c:pt idx="9874">
                  <c:v>82.282222222222217</c:v>
                </c:pt>
                <c:pt idx="9875">
                  <c:v>82.290555555555557</c:v>
                </c:pt>
                <c:pt idx="9876">
                  <c:v>82.298888888888897</c:v>
                </c:pt>
                <c:pt idx="9877">
                  <c:v>82.307222222222222</c:v>
                </c:pt>
                <c:pt idx="9878">
                  <c:v>82.315555555555562</c:v>
                </c:pt>
                <c:pt idx="9879">
                  <c:v>82.323888888888888</c:v>
                </c:pt>
                <c:pt idx="9880">
                  <c:v>82.332222222222228</c:v>
                </c:pt>
                <c:pt idx="9881">
                  <c:v>82.340555555555554</c:v>
                </c:pt>
                <c:pt idx="9882">
                  <c:v>82.348888888888894</c:v>
                </c:pt>
                <c:pt idx="9883">
                  <c:v>82.357222222222219</c:v>
                </c:pt>
                <c:pt idx="9884">
                  <c:v>82.365555555555559</c:v>
                </c:pt>
                <c:pt idx="9885">
                  <c:v>82.373888888888885</c:v>
                </c:pt>
                <c:pt idx="9886">
                  <c:v>82.382222222222225</c:v>
                </c:pt>
                <c:pt idx="9887">
                  <c:v>82.390555555555551</c:v>
                </c:pt>
                <c:pt idx="9888">
                  <c:v>82.398888888888891</c:v>
                </c:pt>
                <c:pt idx="9889">
                  <c:v>82.407222222222217</c:v>
                </c:pt>
                <c:pt idx="9890">
                  <c:v>82.415555555555557</c:v>
                </c:pt>
                <c:pt idx="9891">
                  <c:v>82.423888888888897</c:v>
                </c:pt>
                <c:pt idx="9892">
                  <c:v>82.432222222222222</c:v>
                </c:pt>
                <c:pt idx="9893">
                  <c:v>82.440555555555562</c:v>
                </c:pt>
                <c:pt idx="9894">
                  <c:v>82.448888888888888</c:v>
                </c:pt>
                <c:pt idx="9895">
                  <c:v>82.457222222222228</c:v>
                </c:pt>
                <c:pt idx="9896">
                  <c:v>82.465555555555554</c:v>
                </c:pt>
                <c:pt idx="9897">
                  <c:v>82.473888888888894</c:v>
                </c:pt>
                <c:pt idx="9898">
                  <c:v>82.482222222222219</c:v>
                </c:pt>
                <c:pt idx="9899">
                  <c:v>82.490555555555559</c:v>
                </c:pt>
                <c:pt idx="9900">
                  <c:v>82.498888888888885</c:v>
                </c:pt>
                <c:pt idx="9901">
                  <c:v>82.507222222222225</c:v>
                </c:pt>
                <c:pt idx="9902">
                  <c:v>82.515555555555551</c:v>
                </c:pt>
                <c:pt idx="9903">
                  <c:v>82.523888888888891</c:v>
                </c:pt>
                <c:pt idx="9904">
                  <c:v>82.532222222222217</c:v>
                </c:pt>
                <c:pt idx="9905">
                  <c:v>82.540555555555557</c:v>
                </c:pt>
                <c:pt idx="9906">
                  <c:v>82.548888888888897</c:v>
                </c:pt>
                <c:pt idx="9907">
                  <c:v>82.557222222222222</c:v>
                </c:pt>
                <c:pt idx="9908">
                  <c:v>82.565555555555562</c:v>
                </c:pt>
                <c:pt idx="9909">
                  <c:v>82.573888888888888</c:v>
                </c:pt>
                <c:pt idx="9910">
                  <c:v>82.582222222222228</c:v>
                </c:pt>
                <c:pt idx="9911">
                  <c:v>82.590555555555554</c:v>
                </c:pt>
                <c:pt idx="9912">
                  <c:v>82.598888888888894</c:v>
                </c:pt>
                <c:pt idx="9913">
                  <c:v>82.607222222222219</c:v>
                </c:pt>
                <c:pt idx="9914">
                  <c:v>82.615555555555559</c:v>
                </c:pt>
                <c:pt idx="9915">
                  <c:v>82.623888888888885</c:v>
                </c:pt>
                <c:pt idx="9916">
                  <c:v>82.632222222222225</c:v>
                </c:pt>
                <c:pt idx="9917">
                  <c:v>82.640555555555551</c:v>
                </c:pt>
                <c:pt idx="9918">
                  <c:v>82.648888888888891</c:v>
                </c:pt>
                <c:pt idx="9919">
                  <c:v>82.657222222222217</c:v>
                </c:pt>
                <c:pt idx="9920">
                  <c:v>82.665555555555557</c:v>
                </c:pt>
                <c:pt idx="9921">
                  <c:v>82.673888888888897</c:v>
                </c:pt>
                <c:pt idx="9922">
                  <c:v>82.682222222222222</c:v>
                </c:pt>
                <c:pt idx="9923">
                  <c:v>82.690555555555562</c:v>
                </c:pt>
                <c:pt idx="9924">
                  <c:v>82.698888888888888</c:v>
                </c:pt>
                <c:pt idx="9925">
                  <c:v>82.707222222222228</c:v>
                </c:pt>
                <c:pt idx="9926">
                  <c:v>82.715555555555554</c:v>
                </c:pt>
                <c:pt idx="9927">
                  <c:v>82.723888888888894</c:v>
                </c:pt>
                <c:pt idx="9928">
                  <c:v>82.732222222222219</c:v>
                </c:pt>
                <c:pt idx="9929">
                  <c:v>82.740555555555559</c:v>
                </c:pt>
                <c:pt idx="9930">
                  <c:v>82.748888888888885</c:v>
                </c:pt>
                <c:pt idx="9931">
                  <c:v>82.757222222222225</c:v>
                </c:pt>
                <c:pt idx="9932">
                  <c:v>82.765555555555551</c:v>
                </c:pt>
                <c:pt idx="9933">
                  <c:v>82.773888888888891</c:v>
                </c:pt>
                <c:pt idx="9934">
                  <c:v>82.782222222222217</c:v>
                </c:pt>
                <c:pt idx="9935">
                  <c:v>82.790555555555557</c:v>
                </c:pt>
                <c:pt idx="9936">
                  <c:v>82.798888888888897</c:v>
                </c:pt>
                <c:pt idx="9937">
                  <c:v>82.807222222222222</c:v>
                </c:pt>
                <c:pt idx="9938">
                  <c:v>82.815555555555562</c:v>
                </c:pt>
                <c:pt idx="9939">
                  <c:v>82.823888888888888</c:v>
                </c:pt>
                <c:pt idx="9940">
                  <c:v>82.832222222222228</c:v>
                </c:pt>
                <c:pt idx="9941">
                  <c:v>82.840555555555554</c:v>
                </c:pt>
                <c:pt idx="9942">
                  <c:v>82.848888888888894</c:v>
                </c:pt>
                <c:pt idx="9943">
                  <c:v>82.857222222222219</c:v>
                </c:pt>
                <c:pt idx="9944">
                  <c:v>82.865555555555559</c:v>
                </c:pt>
                <c:pt idx="9945">
                  <c:v>82.873888888888885</c:v>
                </c:pt>
                <c:pt idx="9946">
                  <c:v>82.882222222222225</c:v>
                </c:pt>
                <c:pt idx="9947">
                  <c:v>82.890555555555551</c:v>
                </c:pt>
                <c:pt idx="9948">
                  <c:v>82.898888888888891</c:v>
                </c:pt>
                <c:pt idx="9949">
                  <c:v>82.907222222222217</c:v>
                </c:pt>
                <c:pt idx="9950">
                  <c:v>82.915555555555557</c:v>
                </c:pt>
                <c:pt idx="9951">
                  <c:v>82.923888888888897</c:v>
                </c:pt>
                <c:pt idx="9952">
                  <c:v>82.932222222222222</c:v>
                </c:pt>
                <c:pt idx="9953">
                  <c:v>82.940555555555562</c:v>
                </c:pt>
                <c:pt idx="9954">
                  <c:v>82.948888888888888</c:v>
                </c:pt>
                <c:pt idx="9955">
                  <c:v>82.957222222222228</c:v>
                </c:pt>
                <c:pt idx="9956">
                  <c:v>82.965555555555554</c:v>
                </c:pt>
                <c:pt idx="9957">
                  <c:v>82.973888888888894</c:v>
                </c:pt>
                <c:pt idx="9958">
                  <c:v>82.982222222222219</c:v>
                </c:pt>
                <c:pt idx="9959">
                  <c:v>82.990555555555559</c:v>
                </c:pt>
                <c:pt idx="9960">
                  <c:v>82.998888888888885</c:v>
                </c:pt>
                <c:pt idx="9961">
                  <c:v>83.007222222222225</c:v>
                </c:pt>
                <c:pt idx="9962">
                  <c:v>83.015555555555551</c:v>
                </c:pt>
                <c:pt idx="9963">
                  <c:v>83.023888888888891</c:v>
                </c:pt>
                <c:pt idx="9964">
                  <c:v>83.032222222222217</c:v>
                </c:pt>
                <c:pt idx="9965">
                  <c:v>83.040555555555557</c:v>
                </c:pt>
                <c:pt idx="9966">
                  <c:v>83.048888888888897</c:v>
                </c:pt>
                <c:pt idx="9967">
                  <c:v>83.057222222222222</c:v>
                </c:pt>
                <c:pt idx="9968">
                  <c:v>83.065555555555562</c:v>
                </c:pt>
                <c:pt idx="9969">
                  <c:v>83.073888888888888</c:v>
                </c:pt>
                <c:pt idx="9970">
                  <c:v>83.082222222222228</c:v>
                </c:pt>
                <c:pt idx="9971">
                  <c:v>83.090555555555554</c:v>
                </c:pt>
                <c:pt idx="9972">
                  <c:v>83.098888888888894</c:v>
                </c:pt>
                <c:pt idx="9973">
                  <c:v>83.107222222222219</c:v>
                </c:pt>
                <c:pt idx="9974">
                  <c:v>83.115555555555559</c:v>
                </c:pt>
                <c:pt idx="9975">
                  <c:v>83.123888888888885</c:v>
                </c:pt>
                <c:pt idx="9976">
                  <c:v>83.132222222222225</c:v>
                </c:pt>
                <c:pt idx="9977">
                  <c:v>83.140555555555551</c:v>
                </c:pt>
                <c:pt idx="9978">
                  <c:v>83.148888888888891</c:v>
                </c:pt>
                <c:pt idx="9979">
                  <c:v>83.157222222222217</c:v>
                </c:pt>
                <c:pt idx="9980">
                  <c:v>83.165555555555557</c:v>
                </c:pt>
                <c:pt idx="9981">
                  <c:v>83.173888888888897</c:v>
                </c:pt>
                <c:pt idx="9982">
                  <c:v>83.182222222222222</c:v>
                </c:pt>
                <c:pt idx="9983">
                  <c:v>83.190555555555562</c:v>
                </c:pt>
                <c:pt idx="9984">
                  <c:v>83.198888888888888</c:v>
                </c:pt>
                <c:pt idx="9985">
                  <c:v>83.207222222222228</c:v>
                </c:pt>
                <c:pt idx="9986">
                  <c:v>83.215555555555554</c:v>
                </c:pt>
                <c:pt idx="9987">
                  <c:v>83.223888888888894</c:v>
                </c:pt>
                <c:pt idx="9988">
                  <c:v>83.232222222222219</c:v>
                </c:pt>
                <c:pt idx="9989">
                  <c:v>83.240555555555559</c:v>
                </c:pt>
                <c:pt idx="9990">
                  <c:v>83.248888888888885</c:v>
                </c:pt>
                <c:pt idx="9991">
                  <c:v>83.257222222222225</c:v>
                </c:pt>
                <c:pt idx="9992">
                  <c:v>83.265555555555551</c:v>
                </c:pt>
                <c:pt idx="9993">
                  <c:v>83.273888888888891</c:v>
                </c:pt>
                <c:pt idx="9994">
                  <c:v>83.282222222222217</c:v>
                </c:pt>
                <c:pt idx="9995">
                  <c:v>83.290555555555557</c:v>
                </c:pt>
                <c:pt idx="9996">
                  <c:v>83.298888888888897</c:v>
                </c:pt>
                <c:pt idx="9997">
                  <c:v>83.307222222222222</c:v>
                </c:pt>
                <c:pt idx="9998">
                  <c:v>83.315555555555562</c:v>
                </c:pt>
                <c:pt idx="9999">
                  <c:v>83.323888888888888</c:v>
                </c:pt>
                <c:pt idx="10000">
                  <c:v>83.332222222222228</c:v>
                </c:pt>
                <c:pt idx="10001">
                  <c:v>83.340555555555554</c:v>
                </c:pt>
                <c:pt idx="10002">
                  <c:v>83.348888888888894</c:v>
                </c:pt>
                <c:pt idx="10003">
                  <c:v>83.357222222222219</c:v>
                </c:pt>
                <c:pt idx="10004">
                  <c:v>83.365555555555559</c:v>
                </c:pt>
                <c:pt idx="10005">
                  <c:v>83.373888888888885</c:v>
                </c:pt>
                <c:pt idx="10006">
                  <c:v>83.382222222222225</c:v>
                </c:pt>
                <c:pt idx="10007">
                  <c:v>83.390555555555551</c:v>
                </c:pt>
                <c:pt idx="10008">
                  <c:v>83.398888888888891</c:v>
                </c:pt>
                <c:pt idx="10009">
                  <c:v>83.407222222222217</c:v>
                </c:pt>
                <c:pt idx="10010">
                  <c:v>83.415555555555557</c:v>
                </c:pt>
                <c:pt idx="10011">
                  <c:v>83.423888888888897</c:v>
                </c:pt>
                <c:pt idx="10012">
                  <c:v>83.432222222222222</c:v>
                </c:pt>
                <c:pt idx="10013">
                  <c:v>83.440555555555562</c:v>
                </c:pt>
                <c:pt idx="10014">
                  <c:v>83.448888888888888</c:v>
                </c:pt>
                <c:pt idx="10015">
                  <c:v>83.457222222222228</c:v>
                </c:pt>
                <c:pt idx="10016">
                  <c:v>83.465555555555554</c:v>
                </c:pt>
                <c:pt idx="10017">
                  <c:v>83.473888888888894</c:v>
                </c:pt>
                <c:pt idx="10018">
                  <c:v>83.482222222222219</c:v>
                </c:pt>
                <c:pt idx="10019">
                  <c:v>83.490555555555559</c:v>
                </c:pt>
                <c:pt idx="10020">
                  <c:v>83.498888888888885</c:v>
                </c:pt>
                <c:pt idx="10021">
                  <c:v>83.507222222222225</c:v>
                </c:pt>
                <c:pt idx="10022">
                  <c:v>83.515555555555551</c:v>
                </c:pt>
                <c:pt idx="10023">
                  <c:v>83.523888888888891</c:v>
                </c:pt>
                <c:pt idx="10024">
                  <c:v>83.532222222222217</c:v>
                </c:pt>
                <c:pt idx="10025">
                  <c:v>83.540555555555557</c:v>
                </c:pt>
                <c:pt idx="10026">
                  <c:v>83.548888888888897</c:v>
                </c:pt>
                <c:pt idx="10027">
                  <c:v>83.557222222222222</c:v>
                </c:pt>
                <c:pt idx="10028">
                  <c:v>83.565555555555562</c:v>
                </c:pt>
                <c:pt idx="10029">
                  <c:v>83.573888888888888</c:v>
                </c:pt>
                <c:pt idx="10030">
                  <c:v>83.582222222222228</c:v>
                </c:pt>
                <c:pt idx="10031">
                  <c:v>83.590555555555554</c:v>
                </c:pt>
                <c:pt idx="10032">
                  <c:v>83.598888888888894</c:v>
                </c:pt>
                <c:pt idx="10033">
                  <c:v>83.607222222222219</c:v>
                </c:pt>
                <c:pt idx="10034">
                  <c:v>83.615555555555559</c:v>
                </c:pt>
                <c:pt idx="10035">
                  <c:v>83.623888888888885</c:v>
                </c:pt>
                <c:pt idx="10036">
                  <c:v>83.632222222222225</c:v>
                </c:pt>
                <c:pt idx="10037">
                  <c:v>83.640555555555551</c:v>
                </c:pt>
                <c:pt idx="10038">
                  <c:v>83.648888888888891</c:v>
                </c:pt>
                <c:pt idx="10039">
                  <c:v>83.657222222222217</c:v>
                </c:pt>
                <c:pt idx="10040">
                  <c:v>83.665555555555557</c:v>
                </c:pt>
                <c:pt idx="10041">
                  <c:v>83.673888888888897</c:v>
                </c:pt>
                <c:pt idx="10042">
                  <c:v>83.682222222222222</c:v>
                </c:pt>
                <c:pt idx="10043">
                  <c:v>83.690555555555562</c:v>
                </c:pt>
                <c:pt idx="10044">
                  <c:v>83.698888888888888</c:v>
                </c:pt>
                <c:pt idx="10045">
                  <c:v>83.707222222222228</c:v>
                </c:pt>
                <c:pt idx="10046">
                  <c:v>83.715555555555554</c:v>
                </c:pt>
                <c:pt idx="10047">
                  <c:v>83.723888888888894</c:v>
                </c:pt>
                <c:pt idx="10048">
                  <c:v>83.732222222222219</c:v>
                </c:pt>
                <c:pt idx="10049">
                  <c:v>83.740555555555559</c:v>
                </c:pt>
                <c:pt idx="10050">
                  <c:v>83.748888888888885</c:v>
                </c:pt>
                <c:pt idx="10051">
                  <c:v>83.757222222222225</c:v>
                </c:pt>
                <c:pt idx="10052">
                  <c:v>83.765555555555551</c:v>
                </c:pt>
                <c:pt idx="10053">
                  <c:v>83.773888888888891</c:v>
                </c:pt>
                <c:pt idx="10054">
                  <c:v>83.782222222222217</c:v>
                </c:pt>
                <c:pt idx="10055">
                  <c:v>83.790555555555557</c:v>
                </c:pt>
                <c:pt idx="10056">
                  <c:v>83.798888888888897</c:v>
                </c:pt>
                <c:pt idx="10057">
                  <c:v>83.807222222222222</c:v>
                </c:pt>
                <c:pt idx="10058">
                  <c:v>83.815555555555562</c:v>
                </c:pt>
                <c:pt idx="10059">
                  <c:v>83.823888888888888</c:v>
                </c:pt>
                <c:pt idx="10060">
                  <c:v>83.832222222222228</c:v>
                </c:pt>
                <c:pt idx="10061">
                  <c:v>83.840555555555554</c:v>
                </c:pt>
                <c:pt idx="10062">
                  <c:v>83.848888888888894</c:v>
                </c:pt>
                <c:pt idx="10063">
                  <c:v>83.857222222222219</c:v>
                </c:pt>
                <c:pt idx="10064">
                  <c:v>83.865555555555559</c:v>
                </c:pt>
                <c:pt idx="10065">
                  <c:v>83.873888888888885</c:v>
                </c:pt>
                <c:pt idx="10066">
                  <c:v>83.882222222222225</c:v>
                </c:pt>
                <c:pt idx="10067">
                  <c:v>83.890555555555551</c:v>
                </c:pt>
                <c:pt idx="10068">
                  <c:v>83.898888888888891</c:v>
                </c:pt>
                <c:pt idx="10069">
                  <c:v>83.907222222222217</c:v>
                </c:pt>
                <c:pt idx="10070">
                  <c:v>83.915555555555557</c:v>
                </c:pt>
                <c:pt idx="10071">
                  <c:v>83.923888888888897</c:v>
                </c:pt>
                <c:pt idx="10072">
                  <c:v>83.932222222222222</c:v>
                </c:pt>
                <c:pt idx="10073">
                  <c:v>83.940555555555562</c:v>
                </c:pt>
                <c:pt idx="10074">
                  <c:v>83.948888888888888</c:v>
                </c:pt>
                <c:pt idx="10075">
                  <c:v>83.957222222222228</c:v>
                </c:pt>
                <c:pt idx="10076">
                  <c:v>83.965555555555554</c:v>
                </c:pt>
                <c:pt idx="10077">
                  <c:v>83.973888888888894</c:v>
                </c:pt>
                <c:pt idx="10078">
                  <c:v>83.982222222222219</c:v>
                </c:pt>
                <c:pt idx="10079">
                  <c:v>83.990555555555559</c:v>
                </c:pt>
                <c:pt idx="10080">
                  <c:v>83.998888888888885</c:v>
                </c:pt>
                <c:pt idx="10081">
                  <c:v>84.007222222222225</c:v>
                </c:pt>
                <c:pt idx="10082">
                  <c:v>84.015555555555551</c:v>
                </c:pt>
                <c:pt idx="10083">
                  <c:v>84.023888888888891</c:v>
                </c:pt>
                <c:pt idx="10084">
                  <c:v>84.032222222222217</c:v>
                </c:pt>
                <c:pt idx="10085">
                  <c:v>84.040555555555557</c:v>
                </c:pt>
                <c:pt idx="10086">
                  <c:v>84.048888888888897</c:v>
                </c:pt>
                <c:pt idx="10087">
                  <c:v>84.057222222222222</c:v>
                </c:pt>
                <c:pt idx="10088">
                  <c:v>84.065555555555562</c:v>
                </c:pt>
                <c:pt idx="10089">
                  <c:v>84.073888888888888</c:v>
                </c:pt>
                <c:pt idx="10090">
                  <c:v>84.082222222222228</c:v>
                </c:pt>
                <c:pt idx="10091">
                  <c:v>84.090555555555554</c:v>
                </c:pt>
                <c:pt idx="10092">
                  <c:v>84.098888888888894</c:v>
                </c:pt>
                <c:pt idx="10093">
                  <c:v>84.107222222222219</c:v>
                </c:pt>
                <c:pt idx="10094">
                  <c:v>84.115555555555559</c:v>
                </c:pt>
                <c:pt idx="10095">
                  <c:v>84.123888888888885</c:v>
                </c:pt>
                <c:pt idx="10096">
                  <c:v>84.132222222222225</c:v>
                </c:pt>
                <c:pt idx="10097">
                  <c:v>84.140555555555551</c:v>
                </c:pt>
                <c:pt idx="10098">
                  <c:v>84.148888888888891</c:v>
                </c:pt>
                <c:pt idx="10099">
                  <c:v>84.157222222222217</c:v>
                </c:pt>
                <c:pt idx="10100">
                  <c:v>84.165555555555557</c:v>
                </c:pt>
                <c:pt idx="10101">
                  <c:v>84.173888888888897</c:v>
                </c:pt>
                <c:pt idx="10102">
                  <c:v>84.182222222222222</c:v>
                </c:pt>
                <c:pt idx="10103">
                  <c:v>84.190555555555562</c:v>
                </c:pt>
                <c:pt idx="10104">
                  <c:v>84.198888888888888</c:v>
                </c:pt>
                <c:pt idx="10105">
                  <c:v>84.207222222222228</c:v>
                </c:pt>
                <c:pt idx="10106">
                  <c:v>84.215555555555554</c:v>
                </c:pt>
                <c:pt idx="10107">
                  <c:v>84.223888888888894</c:v>
                </c:pt>
                <c:pt idx="10108">
                  <c:v>84.232222222222219</c:v>
                </c:pt>
                <c:pt idx="10109">
                  <c:v>84.240555555555559</c:v>
                </c:pt>
                <c:pt idx="10110">
                  <c:v>84.248888888888885</c:v>
                </c:pt>
                <c:pt idx="10111">
                  <c:v>84.257222222222225</c:v>
                </c:pt>
                <c:pt idx="10112">
                  <c:v>84.265555555555551</c:v>
                </c:pt>
                <c:pt idx="10113">
                  <c:v>84.273888888888891</c:v>
                </c:pt>
                <c:pt idx="10114">
                  <c:v>84.282222222222217</c:v>
                </c:pt>
                <c:pt idx="10115">
                  <c:v>84.290555555555557</c:v>
                </c:pt>
                <c:pt idx="10116">
                  <c:v>84.298888888888897</c:v>
                </c:pt>
                <c:pt idx="10117">
                  <c:v>84.307222222222222</c:v>
                </c:pt>
                <c:pt idx="10118">
                  <c:v>84.315555555555562</c:v>
                </c:pt>
                <c:pt idx="10119">
                  <c:v>84.323888888888888</c:v>
                </c:pt>
                <c:pt idx="10120">
                  <c:v>84.332222222222228</c:v>
                </c:pt>
                <c:pt idx="10121">
                  <c:v>84.340555555555554</c:v>
                </c:pt>
                <c:pt idx="10122">
                  <c:v>84.348888888888894</c:v>
                </c:pt>
                <c:pt idx="10123">
                  <c:v>84.357222222222219</c:v>
                </c:pt>
                <c:pt idx="10124">
                  <c:v>84.365555555555559</c:v>
                </c:pt>
                <c:pt idx="10125">
                  <c:v>84.373888888888885</c:v>
                </c:pt>
                <c:pt idx="10126">
                  <c:v>84.382222222222225</c:v>
                </c:pt>
                <c:pt idx="10127">
                  <c:v>84.390555555555551</c:v>
                </c:pt>
                <c:pt idx="10128">
                  <c:v>84.398888888888891</c:v>
                </c:pt>
                <c:pt idx="10129">
                  <c:v>84.407222222222217</c:v>
                </c:pt>
                <c:pt idx="10130">
                  <c:v>84.415555555555557</c:v>
                </c:pt>
                <c:pt idx="10131">
                  <c:v>84.423888888888897</c:v>
                </c:pt>
                <c:pt idx="10132">
                  <c:v>84.432222222222222</c:v>
                </c:pt>
                <c:pt idx="10133">
                  <c:v>84.440555555555562</c:v>
                </c:pt>
                <c:pt idx="10134">
                  <c:v>84.448888888888888</c:v>
                </c:pt>
                <c:pt idx="10135">
                  <c:v>84.457222222222228</c:v>
                </c:pt>
                <c:pt idx="10136">
                  <c:v>84.465555555555554</c:v>
                </c:pt>
                <c:pt idx="10137">
                  <c:v>84.473888888888894</c:v>
                </c:pt>
                <c:pt idx="10138">
                  <c:v>84.482222222222219</c:v>
                </c:pt>
                <c:pt idx="10139">
                  <c:v>84.490555555555559</c:v>
                </c:pt>
                <c:pt idx="10140">
                  <c:v>84.498888888888885</c:v>
                </c:pt>
                <c:pt idx="10141">
                  <c:v>84.507222222222225</c:v>
                </c:pt>
                <c:pt idx="10142">
                  <c:v>84.515555555555551</c:v>
                </c:pt>
                <c:pt idx="10143">
                  <c:v>84.523888888888891</c:v>
                </c:pt>
                <c:pt idx="10144">
                  <c:v>84.532222222222217</c:v>
                </c:pt>
                <c:pt idx="10145">
                  <c:v>84.540555555555557</c:v>
                </c:pt>
                <c:pt idx="10146">
                  <c:v>84.548888888888897</c:v>
                </c:pt>
                <c:pt idx="10147">
                  <c:v>84.557222222222222</c:v>
                </c:pt>
                <c:pt idx="10148">
                  <c:v>84.565555555555562</c:v>
                </c:pt>
                <c:pt idx="10149">
                  <c:v>84.573888888888888</c:v>
                </c:pt>
                <c:pt idx="10150">
                  <c:v>84.582222222222228</c:v>
                </c:pt>
                <c:pt idx="10151">
                  <c:v>84.590555555555554</c:v>
                </c:pt>
                <c:pt idx="10152">
                  <c:v>84.598888888888894</c:v>
                </c:pt>
                <c:pt idx="10153">
                  <c:v>84.607222222222219</c:v>
                </c:pt>
                <c:pt idx="10154">
                  <c:v>84.615555555555559</c:v>
                </c:pt>
                <c:pt idx="10155">
                  <c:v>84.623888888888885</c:v>
                </c:pt>
                <c:pt idx="10156">
                  <c:v>84.632222222222225</c:v>
                </c:pt>
                <c:pt idx="10157">
                  <c:v>84.640833333333333</c:v>
                </c:pt>
                <c:pt idx="10158">
                  <c:v>84.649166666666659</c:v>
                </c:pt>
                <c:pt idx="10159">
                  <c:v>84.657499999999999</c:v>
                </c:pt>
                <c:pt idx="10160">
                  <c:v>84.665833333333325</c:v>
                </c:pt>
                <c:pt idx="10161">
                  <c:v>84.674166666666665</c:v>
                </c:pt>
                <c:pt idx="10162">
                  <c:v>84.68249999999999</c:v>
                </c:pt>
                <c:pt idx="10163">
                  <c:v>84.69083333333333</c:v>
                </c:pt>
                <c:pt idx="10164">
                  <c:v>84.69916666666667</c:v>
                </c:pt>
                <c:pt idx="10165">
                  <c:v>84.707499999999996</c:v>
                </c:pt>
                <c:pt idx="10166">
                  <c:v>84.715833333333336</c:v>
                </c:pt>
                <c:pt idx="10167">
                  <c:v>84.724166666666662</c:v>
                </c:pt>
                <c:pt idx="10168">
                  <c:v>84.732500000000002</c:v>
                </c:pt>
                <c:pt idx="10169">
                  <c:v>84.740833333333327</c:v>
                </c:pt>
                <c:pt idx="10170">
                  <c:v>84.749166666666667</c:v>
                </c:pt>
                <c:pt idx="10171">
                  <c:v>84.757499999999993</c:v>
                </c:pt>
                <c:pt idx="10172">
                  <c:v>84.765833333333333</c:v>
                </c:pt>
                <c:pt idx="10173">
                  <c:v>84.774166666666659</c:v>
                </c:pt>
                <c:pt idx="10174">
                  <c:v>84.782499999999999</c:v>
                </c:pt>
                <c:pt idx="10175">
                  <c:v>84.790833333333325</c:v>
                </c:pt>
                <c:pt idx="10176">
                  <c:v>84.799166666666665</c:v>
                </c:pt>
                <c:pt idx="10177">
                  <c:v>84.80749999999999</c:v>
                </c:pt>
                <c:pt idx="10178">
                  <c:v>84.81583333333333</c:v>
                </c:pt>
                <c:pt idx="10179">
                  <c:v>84.82416666666667</c:v>
                </c:pt>
                <c:pt idx="10180">
                  <c:v>84.832499999999996</c:v>
                </c:pt>
                <c:pt idx="10181">
                  <c:v>84.840833333333336</c:v>
                </c:pt>
                <c:pt idx="10182">
                  <c:v>84.849166666666662</c:v>
                </c:pt>
                <c:pt idx="10183">
                  <c:v>84.857500000000002</c:v>
                </c:pt>
                <c:pt idx="10184">
                  <c:v>84.865833333333327</c:v>
                </c:pt>
                <c:pt idx="10185">
                  <c:v>84.874166666666667</c:v>
                </c:pt>
                <c:pt idx="10186">
                  <c:v>84.882499999999993</c:v>
                </c:pt>
                <c:pt idx="10187">
                  <c:v>84.890833333333333</c:v>
                </c:pt>
                <c:pt idx="10188">
                  <c:v>84.899166666666659</c:v>
                </c:pt>
                <c:pt idx="10189">
                  <c:v>84.907499999999999</c:v>
                </c:pt>
                <c:pt idx="10190">
                  <c:v>84.915833333333325</c:v>
                </c:pt>
                <c:pt idx="10191">
                  <c:v>84.924166666666665</c:v>
                </c:pt>
                <c:pt idx="10192">
                  <c:v>84.93249999999999</c:v>
                </c:pt>
                <c:pt idx="10193">
                  <c:v>84.94083333333333</c:v>
                </c:pt>
                <c:pt idx="10194">
                  <c:v>84.94916666666667</c:v>
                </c:pt>
                <c:pt idx="10195">
                  <c:v>84.957499999999996</c:v>
                </c:pt>
                <c:pt idx="10196">
                  <c:v>84.965833333333336</c:v>
                </c:pt>
                <c:pt idx="10197">
                  <c:v>84.974166666666662</c:v>
                </c:pt>
                <c:pt idx="10198">
                  <c:v>84.982500000000002</c:v>
                </c:pt>
                <c:pt idx="10199">
                  <c:v>84.990833333333327</c:v>
                </c:pt>
                <c:pt idx="10200">
                  <c:v>84.999166666666667</c:v>
                </c:pt>
                <c:pt idx="10201">
                  <c:v>85.007499999999993</c:v>
                </c:pt>
                <c:pt idx="10202">
                  <c:v>85.015833333333333</c:v>
                </c:pt>
                <c:pt idx="10203">
                  <c:v>85.024166666666659</c:v>
                </c:pt>
                <c:pt idx="10204">
                  <c:v>85.032499999999999</c:v>
                </c:pt>
                <c:pt idx="10205">
                  <c:v>85.040833333333325</c:v>
                </c:pt>
                <c:pt idx="10206">
                  <c:v>85.049166666666665</c:v>
                </c:pt>
                <c:pt idx="10207">
                  <c:v>85.05749999999999</c:v>
                </c:pt>
                <c:pt idx="10208">
                  <c:v>85.06583333333333</c:v>
                </c:pt>
                <c:pt idx="10209">
                  <c:v>85.07416666666667</c:v>
                </c:pt>
                <c:pt idx="10210">
                  <c:v>85.082499999999996</c:v>
                </c:pt>
                <c:pt idx="10211">
                  <c:v>85.090833333333336</c:v>
                </c:pt>
                <c:pt idx="10212">
                  <c:v>85.099166666666662</c:v>
                </c:pt>
                <c:pt idx="10213">
                  <c:v>85.107500000000002</c:v>
                </c:pt>
                <c:pt idx="10214">
                  <c:v>85.115833333333327</c:v>
                </c:pt>
                <c:pt idx="10215">
                  <c:v>85.124166666666667</c:v>
                </c:pt>
                <c:pt idx="10216">
                  <c:v>85.132499999999993</c:v>
                </c:pt>
                <c:pt idx="10217">
                  <c:v>85.140833333333333</c:v>
                </c:pt>
                <c:pt idx="10218">
                  <c:v>85.149166666666659</c:v>
                </c:pt>
                <c:pt idx="10219">
                  <c:v>85.157499999999999</c:v>
                </c:pt>
                <c:pt idx="10220">
                  <c:v>85.165833333333325</c:v>
                </c:pt>
                <c:pt idx="10221">
                  <c:v>85.174166666666665</c:v>
                </c:pt>
                <c:pt idx="10222">
                  <c:v>85.18249999999999</c:v>
                </c:pt>
                <c:pt idx="10223">
                  <c:v>85.19083333333333</c:v>
                </c:pt>
                <c:pt idx="10224">
                  <c:v>85.19916666666667</c:v>
                </c:pt>
                <c:pt idx="10225">
                  <c:v>85.207499999999996</c:v>
                </c:pt>
                <c:pt idx="10226">
                  <c:v>85.215833333333336</c:v>
                </c:pt>
                <c:pt idx="10227">
                  <c:v>85.224166666666662</c:v>
                </c:pt>
                <c:pt idx="10228">
                  <c:v>85.232500000000002</c:v>
                </c:pt>
                <c:pt idx="10229">
                  <c:v>85.240833333333327</c:v>
                </c:pt>
                <c:pt idx="10230">
                  <c:v>85.249166666666667</c:v>
                </c:pt>
                <c:pt idx="10231">
                  <c:v>85.257499999999993</c:v>
                </c:pt>
                <c:pt idx="10232">
                  <c:v>85.265833333333333</c:v>
                </c:pt>
                <c:pt idx="10233">
                  <c:v>85.274166666666659</c:v>
                </c:pt>
                <c:pt idx="10234">
                  <c:v>85.282499999999999</c:v>
                </c:pt>
                <c:pt idx="10235">
                  <c:v>85.290833333333325</c:v>
                </c:pt>
                <c:pt idx="10236">
                  <c:v>85.299166666666665</c:v>
                </c:pt>
                <c:pt idx="10237">
                  <c:v>85.30749999999999</c:v>
                </c:pt>
                <c:pt idx="10238">
                  <c:v>85.31583333333333</c:v>
                </c:pt>
                <c:pt idx="10239">
                  <c:v>85.32416666666667</c:v>
                </c:pt>
                <c:pt idx="10240">
                  <c:v>85.332499999999996</c:v>
                </c:pt>
                <c:pt idx="10241">
                  <c:v>85.340833333333336</c:v>
                </c:pt>
                <c:pt idx="10242">
                  <c:v>85.349166666666662</c:v>
                </c:pt>
                <c:pt idx="10243">
                  <c:v>85.357500000000002</c:v>
                </c:pt>
                <c:pt idx="10244">
                  <c:v>85.365833333333327</c:v>
                </c:pt>
                <c:pt idx="10245">
                  <c:v>85.374166666666667</c:v>
                </c:pt>
                <c:pt idx="10246">
                  <c:v>85.382499999999993</c:v>
                </c:pt>
                <c:pt idx="10247">
                  <c:v>85.390833333333333</c:v>
                </c:pt>
                <c:pt idx="10248">
                  <c:v>85.399166666666659</c:v>
                </c:pt>
                <c:pt idx="10249">
                  <c:v>85.407499999999999</c:v>
                </c:pt>
                <c:pt idx="10250">
                  <c:v>85.415833333333325</c:v>
                </c:pt>
                <c:pt idx="10251">
                  <c:v>85.424166666666665</c:v>
                </c:pt>
                <c:pt idx="10252">
                  <c:v>85.43249999999999</c:v>
                </c:pt>
                <c:pt idx="10253">
                  <c:v>85.44083333333333</c:v>
                </c:pt>
                <c:pt idx="10254">
                  <c:v>85.44916666666667</c:v>
                </c:pt>
                <c:pt idx="10255">
                  <c:v>85.457499999999996</c:v>
                </c:pt>
                <c:pt idx="10256">
                  <c:v>85.465833333333336</c:v>
                </c:pt>
                <c:pt idx="10257">
                  <c:v>85.474166666666662</c:v>
                </c:pt>
                <c:pt idx="10258">
                  <c:v>85.482500000000002</c:v>
                </c:pt>
                <c:pt idx="10259">
                  <c:v>85.490833333333327</c:v>
                </c:pt>
                <c:pt idx="10260">
                  <c:v>85.499166666666667</c:v>
                </c:pt>
                <c:pt idx="10261">
                  <c:v>85.507499999999993</c:v>
                </c:pt>
                <c:pt idx="10262">
                  <c:v>85.515833333333333</c:v>
                </c:pt>
                <c:pt idx="10263">
                  <c:v>85.524166666666659</c:v>
                </c:pt>
                <c:pt idx="10264">
                  <c:v>85.532499999999999</c:v>
                </c:pt>
                <c:pt idx="10265">
                  <c:v>85.540833333333325</c:v>
                </c:pt>
                <c:pt idx="10266">
                  <c:v>85.549166666666665</c:v>
                </c:pt>
                <c:pt idx="10267">
                  <c:v>85.55749999999999</c:v>
                </c:pt>
                <c:pt idx="10268">
                  <c:v>85.56583333333333</c:v>
                </c:pt>
                <c:pt idx="10269">
                  <c:v>85.57416666666667</c:v>
                </c:pt>
                <c:pt idx="10270">
                  <c:v>85.582499999999996</c:v>
                </c:pt>
                <c:pt idx="10271">
                  <c:v>85.590833333333336</c:v>
                </c:pt>
                <c:pt idx="10272">
                  <c:v>85.599166666666662</c:v>
                </c:pt>
                <c:pt idx="10273">
                  <c:v>85.607500000000002</c:v>
                </c:pt>
                <c:pt idx="10274">
                  <c:v>85.615833333333327</c:v>
                </c:pt>
                <c:pt idx="10275">
                  <c:v>85.624166666666667</c:v>
                </c:pt>
                <c:pt idx="10276">
                  <c:v>85.632499999999993</c:v>
                </c:pt>
                <c:pt idx="10277">
                  <c:v>85.640833333333333</c:v>
                </c:pt>
                <c:pt idx="10278">
                  <c:v>85.649166666666659</c:v>
                </c:pt>
                <c:pt idx="10279">
                  <c:v>85.657499999999999</c:v>
                </c:pt>
                <c:pt idx="10280">
                  <c:v>85.665833333333325</c:v>
                </c:pt>
                <c:pt idx="10281">
                  <c:v>85.674166666666665</c:v>
                </c:pt>
                <c:pt idx="10282">
                  <c:v>85.68249999999999</c:v>
                </c:pt>
                <c:pt idx="10283">
                  <c:v>85.69083333333333</c:v>
                </c:pt>
                <c:pt idx="10284">
                  <c:v>85.69916666666667</c:v>
                </c:pt>
                <c:pt idx="10285">
                  <c:v>85.707499999999996</c:v>
                </c:pt>
                <c:pt idx="10286">
                  <c:v>85.715833333333336</c:v>
                </c:pt>
                <c:pt idx="10287">
                  <c:v>85.724166666666662</c:v>
                </c:pt>
                <c:pt idx="10288">
                  <c:v>85.732500000000002</c:v>
                </c:pt>
                <c:pt idx="10289">
                  <c:v>85.740833333333327</c:v>
                </c:pt>
                <c:pt idx="10290">
                  <c:v>85.749166666666667</c:v>
                </c:pt>
                <c:pt idx="10291">
                  <c:v>85.757499999999993</c:v>
                </c:pt>
                <c:pt idx="10292">
                  <c:v>85.765833333333333</c:v>
                </c:pt>
                <c:pt idx="10293">
                  <c:v>85.774166666666659</c:v>
                </c:pt>
                <c:pt idx="10294">
                  <c:v>85.782499999999999</c:v>
                </c:pt>
                <c:pt idx="10295">
                  <c:v>85.790833333333325</c:v>
                </c:pt>
                <c:pt idx="10296">
                  <c:v>85.799166666666665</c:v>
                </c:pt>
                <c:pt idx="10297">
                  <c:v>85.80749999999999</c:v>
                </c:pt>
                <c:pt idx="10298">
                  <c:v>85.81583333333333</c:v>
                </c:pt>
                <c:pt idx="10299">
                  <c:v>85.82416666666667</c:v>
                </c:pt>
                <c:pt idx="10300">
                  <c:v>85.832499999999996</c:v>
                </c:pt>
                <c:pt idx="10301">
                  <c:v>85.840833333333336</c:v>
                </c:pt>
                <c:pt idx="10302">
                  <c:v>85.849166666666662</c:v>
                </c:pt>
                <c:pt idx="10303">
                  <c:v>85.857500000000002</c:v>
                </c:pt>
                <c:pt idx="10304">
                  <c:v>85.865833333333327</c:v>
                </c:pt>
                <c:pt idx="10305">
                  <c:v>85.874166666666667</c:v>
                </c:pt>
                <c:pt idx="10306">
                  <c:v>85.882499999999993</c:v>
                </c:pt>
                <c:pt idx="10307">
                  <c:v>85.890833333333333</c:v>
                </c:pt>
                <c:pt idx="10308">
                  <c:v>85.899166666666659</c:v>
                </c:pt>
                <c:pt idx="10309">
                  <c:v>85.907499999999999</c:v>
                </c:pt>
                <c:pt idx="10310">
                  <c:v>85.915833333333325</c:v>
                </c:pt>
                <c:pt idx="10311">
                  <c:v>85.924166666666665</c:v>
                </c:pt>
                <c:pt idx="10312">
                  <c:v>85.93249999999999</c:v>
                </c:pt>
                <c:pt idx="10313">
                  <c:v>85.94083333333333</c:v>
                </c:pt>
                <c:pt idx="10314">
                  <c:v>85.94916666666667</c:v>
                </c:pt>
                <c:pt idx="10315">
                  <c:v>85.957499999999996</c:v>
                </c:pt>
                <c:pt idx="10316">
                  <c:v>85.965833333333336</c:v>
                </c:pt>
                <c:pt idx="10317">
                  <c:v>85.974166666666662</c:v>
                </c:pt>
                <c:pt idx="10318">
                  <c:v>85.982500000000002</c:v>
                </c:pt>
                <c:pt idx="10319">
                  <c:v>85.990833333333327</c:v>
                </c:pt>
                <c:pt idx="10320">
                  <c:v>85.999166666666667</c:v>
                </c:pt>
                <c:pt idx="10321">
                  <c:v>86.007499999999993</c:v>
                </c:pt>
                <c:pt idx="10322">
                  <c:v>86.015833333333333</c:v>
                </c:pt>
                <c:pt idx="10323">
                  <c:v>86.024166666666659</c:v>
                </c:pt>
                <c:pt idx="10324">
                  <c:v>86.032499999999999</c:v>
                </c:pt>
                <c:pt idx="10325">
                  <c:v>86.040833333333325</c:v>
                </c:pt>
                <c:pt idx="10326">
                  <c:v>86.049166666666665</c:v>
                </c:pt>
                <c:pt idx="10327">
                  <c:v>86.05749999999999</c:v>
                </c:pt>
                <c:pt idx="10328">
                  <c:v>86.06583333333333</c:v>
                </c:pt>
                <c:pt idx="10329">
                  <c:v>86.07416666666667</c:v>
                </c:pt>
                <c:pt idx="10330">
                  <c:v>86.082499999999996</c:v>
                </c:pt>
                <c:pt idx="10331">
                  <c:v>86.090833333333336</c:v>
                </c:pt>
                <c:pt idx="10332">
                  <c:v>86.099166666666662</c:v>
                </c:pt>
                <c:pt idx="10333">
                  <c:v>86.107500000000002</c:v>
                </c:pt>
                <c:pt idx="10334">
                  <c:v>86.115833333333327</c:v>
                </c:pt>
                <c:pt idx="10335">
                  <c:v>86.124166666666667</c:v>
                </c:pt>
                <c:pt idx="10336">
                  <c:v>86.132499999999993</c:v>
                </c:pt>
                <c:pt idx="10337">
                  <c:v>86.140833333333333</c:v>
                </c:pt>
                <c:pt idx="10338">
                  <c:v>86.149166666666659</c:v>
                </c:pt>
                <c:pt idx="10339">
                  <c:v>86.157499999999999</c:v>
                </c:pt>
                <c:pt idx="10340">
                  <c:v>86.165833333333325</c:v>
                </c:pt>
                <c:pt idx="10341">
                  <c:v>86.174166666666665</c:v>
                </c:pt>
                <c:pt idx="10342">
                  <c:v>86.18249999999999</c:v>
                </c:pt>
                <c:pt idx="10343">
                  <c:v>86.19083333333333</c:v>
                </c:pt>
                <c:pt idx="10344">
                  <c:v>86.19916666666667</c:v>
                </c:pt>
                <c:pt idx="10345">
                  <c:v>86.207499999999996</c:v>
                </c:pt>
                <c:pt idx="10346">
                  <c:v>86.215833333333336</c:v>
                </c:pt>
                <c:pt idx="10347">
                  <c:v>86.224166666666662</c:v>
                </c:pt>
                <c:pt idx="10348">
                  <c:v>86.232500000000002</c:v>
                </c:pt>
                <c:pt idx="10349">
                  <c:v>86.240833333333327</c:v>
                </c:pt>
                <c:pt idx="10350">
                  <c:v>86.249166666666667</c:v>
                </c:pt>
                <c:pt idx="10351">
                  <c:v>86.257499999999993</c:v>
                </c:pt>
                <c:pt idx="10352">
                  <c:v>86.265833333333333</c:v>
                </c:pt>
                <c:pt idx="10353">
                  <c:v>86.274166666666659</c:v>
                </c:pt>
                <c:pt idx="10354">
                  <c:v>86.282499999999999</c:v>
                </c:pt>
                <c:pt idx="10355">
                  <c:v>86.290833333333325</c:v>
                </c:pt>
                <c:pt idx="10356">
                  <c:v>86.299166666666665</c:v>
                </c:pt>
                <c:pt idx="10357">
                  <c:v>86.30749999999999</c:v>
                </c:pt>
                <c:pt idx="10358">
                  <c:v>86.31583333333333</c:v>
                </c:pt>
                <c:pt idx="10359">
                  <c:v>86.32416666666667</c:v>
                </c:pt>
                <c:pt idx="10360">
                  <c:v>86.332499999999996</c:v>
                </c:pt>
                <c:pt idx="10361">
                  <c:v>86.340833333333336</c:v>
                </c:pt>
                <c:pt idx="10362">
                  <c:v>86.349166666666662</c:v>
                </c:pt>
                <c:pt idx="10363">
                  <c:v>86.357500000000002</c:v>
                </c:pt>
                <c:pt idx="10364">
                  <c:v>86.365833333333327</c:v>
                </c:pt>
                <c:pt idx="10365">
                  <c:v>86.374166666666667</c:v>
                </c:pt>
                <c:pt idx="10366">
                  <c:v>86.382499999999993</c:v>
                </c:pt>
                <c:pt idx="10367">
                  <c:v>86.390833333333333</c:v>
                </c:pt>
                <c:pt idx="10368">
                  <c:v>86.399166666666659</c:v>
                </c:pt>
                <c:pt idx="10369">
                  <c:v>86.407499999999999</c:v>
                </c:pt>
                <c:pt idx="10370">
                  <c:v>86.415833333333325</c:v>
                </c:pt>
                <c:pt idx="10371">
                  <c:v>86.424166666666665</c:v>
                </c:pt>
                <c:pt idx="10372">
                  <c:v>86.43249999999999</c:v>
                </c:pt>
                <c:pt idx="10373">
                  <c:v>86.44083333333333</c:v>
                </c:pt>
                <c:pt idx="10374">
                  <c:v>86.44916666666667</c:v>
                </c:pt>
                <c:pt idx="10375">
                  <c:v>86.457499999999996</c:v>
                </c:pt>
                <c:pt idx="10376">
                  <c:v>86.465833333333336</c:v>
                </c:pt>
                <c:pt idx="10377">
                  <c:v>86.474166666666662</c:v>
                </c:pt>
                <c:pt idx="10378">
                  <c:v>86.482500000000002</c:v>
                </c:pt>
                <c:pt idx="10379">
                  <c:v>86.490833333333327</c:v>
                </c:pt>
                <c:pt idx="10380">
                  <c:v>86.499166666666667</c:v>
                </c:pt>
                <c:pt idx="10381">
                  <c:v>86.507499999999993</c:v>
                </c:pt>
                <c:pt idx="10382">
                  <c:v>86.515833333333333</c:v>
                </c:pt>
                <c:pt idx="10383">
                  <c:v>86.524166666666659</c:v>
                </c:pt>
                <c:pt idx="10384">
                  <c:v>86.532499999999999</c:v>
                </c:pt>
                <c:pt idx="10385">
                  <c:v>86.540833333333325</c:v>
                </c:pt>
                <c:pt idx="10386">
                  <c:v>86.549166666666665</c:v>
                </c:pt>
                <c:pt idx="10387">
                  <c:v>86.55749999999999</c:v>
                </c:pt>
                <c:pt idx="10388">
                  <c:v>86.56583333333333</c:v>
                </c:pt>
                <c:pt idx="10389">
                  <c:v>86.57416666666667</c:v>
                </c:pt>
                <c:pt idx="10390">
                  <c:v>86.582499999999996</c:v>
                </c:pt>
                <c:pt idx="10391">
                  <c:v>86.590833333333336</c:v>
                </c:pt>
                <c:pt idx="10392">
                  <c:v>86.599166666666662</c:v>
                </c:pt>
                <c:pt idx="10393">
                  <c:v>86.607500000000002</c:v>
                </c:pt>
                <c:pt idx="10394">
                  <c:v>86.615833333333327</c:v>
                </c:pt>
                <c:pt idx="10395">
                  <c:v>86.624166666666667</c:v>
                </c:pt>
                <c:pt idx="10396">
                  <c:v>86.632499999999993</c:v>
                </c:pt>
                <c:pt idx="10397">
                  <c:v>86.640833333333333</c:v>
                </c:pt>
                <c:pt idx="10398">
                  <c:v>86.649166666666659</c:v>
                </c:pt>
                <c:pt idx="10399">
                  <c:v>86.657499999999999</c:v>
                </c:pt>
                <c:pt idx="10400">
                  <c:v>86.665833333333325</c:v>
                </c:pt>
                <c:pt idx="10401">
                  <c:v>86.674166666666665</c:v>
                </c:pt>
                <c:pt idx="10402">
                  <c:v>86.68249999999999</c:v>
                </c:pt>
                <c:pt idx="10403">
                  <c:v>86.69083333333333</c:v>
                </c:pt>
                <c:pt idx="10404">
                  <c:v>86.69916666666667</c:v>
                </c:pt>
                <c:pt idx="10405">
                  <c:v>86.707499999999996</c:v>
                </c:pt>
                <c:pt idx="10406">
                  <c:v>86.715833333333336</c:v>
                </c:pt>
                <c:pt idx="10407">
                  <c:v>86.724166666666662</c:v>
                </c:pt>
                <c:pt idx="10408">
                  <c:v>86.732500000000002</c:v>
                </c:pt>
                <c:pt idx="10409">
                  <c:v>86.740833333333327</c:v>
                </c:pt>
                <c:pt idx="10410">
                  <c:v>86.749166666666667</c:v>
                </c:pt>
                <c:pt idx="10411">
                  <c:v>86.757499999999993</c:v>
                </c:pt>
                <c:pt idx="10412">
                  <c:v>86.765833333333333</c:v>
                </c:pt>
                <c:pt idx="10413">
                  <c:v>86.774166666666659</c:v>
                </c:pt>
                <c:pt idx="10414">
                  <c:v>86.782499999999999</c:v>
                </c:pt>
                <c:pt idx="10415">
                  <c:v>86.790833333333325</c:v>
                </c:pt>
                <c:pt idx="10416">
                  <c:v>86.799166666666665</c:v>
                </c:pt>
                <c:pt idx="10417">
                  <c:v>86.80749999999999</c:v>
                </c:pt>
                <c:pt idx="10418">
                  <c:v>86.81583333333333</c:v>
                </c:pt>
                <c:pt idx="10419">
                  <c:v>86.82416666666667</c:v>
                </c:pt>
                <c:pt idx="10420">
                  <c:v>86.832499999999996</c:v>
                </c:pt>
                <c:pt idx="10421">
                  <c:v>86.840833333333336</c:v>
                </c:pt>
                <c:pt idx="10422">
                  <c:v>86.849166666666662</c:v>
                </c:pt>
                <c:pt idx="10423">
                  <c:v>86.857500000000002</c:v>
                </c:pt>
                <c:pt idx="10424">
                  <c:v>86.865833333333327</c:v>
                </c:pt>
                <c:pt idx="10425">
                  <c:v>86.874166666666667</c:v>
                </c:pt>
                <c:pt idx="10426">
                  <c:v>86.882499999999993</c:v>
                </c:pt>
                <c:pt idx="10427">
                  <c:v>86.890833333333333</c:v>
                </c:pt>
                <c:pt idx="10428">
                  <c:v>86.899166666666659</c:v>
                </c:pt>
                <c:pt idx="10429">
                  <c:v>86.907499999999999</c:v>
                </c:pt>
                <c:pt idx="10430">
                  <c:v>86.915833333333325</c:v>
                </c:pt>
                <c:pt idx="10431">
                  <c:v>86.924166666666665</c:v>
                </c:pt>
                <c:pt idx="10432">
                  <c:v>86.93249999999999</c:v>
                </c:pt>
                <c:pt idx="10433">
                  <c:v>86.94083333333333</c:v>
                </c:pt>
                <c:pt idx="10434">
                  <c:v>86.94916666666667</c:v>
                </c:pt>
                <c:pt idx="10435">
                  <c:v>86.957499999999996</c:v>
                </c:pt>
                <c:pt idx="10436">
                  <c:v>86.965833333333336</c:v>
                </c:pt>
                <c:pt idx="10437">
                  <c:v>86.974166666666662</c:v>
                </c:pt>
                <c:pt idx="10438">
                  <c:v>86.982500000000002</c:v>
                </c:pt>
                <c:pt idx="10439">
                  <c:v>86.990833333333327</c:v>
                </c:pt>
                <c:pt idx="10440">
                  <c:v>86.999166666666667</c:v>
                </c:pt>
                <c:pt idx="10441">
                  <c:v>87.007499999999993</c:v>
                </c:pt>
                <c:pt idx="10442">
                  <c:v>87.015833333333333</c:v>
                </c:pt>
                <c:pt idx="10443">
                  <c:v>87.024166666666659</c:v>
                </c:pt>
                <c:pt idx="10444">
                  <c:v>87.032777777777767</c:v>
                </c:pt>
                <c:pt idx="10445">
                  <c:v>87.040833333333325</c:v>
                </c:pt>
                <c:pt idx="10446">
                  <c:v>87.049166666666665</c:v>
                </c:pt>
                <c:pt idx="10447">
                  <c:v>87.05749999999999</c:v>
                </c:pt>
                <c:pt idx="10448">
                  <c:v>87.066111111111098</c:v>
                </c:pt>
                <c:pt idx="10449">
                  <c:v>87.07416666666667</c:v>
                </c:pt>
                <c:pt idx="10450">
                  <c:v>87.082499999999996</c:v>
                </c:pt>
                <c:pt idx="10451">
                  <c:v>87.090833333333336</c:v>
                </c:pt>
                <c:pt idx="10452">
                  <c:v>87.099444444444444</c:v>
                </c:pt>
                <c:pt idx="10453">
                  <c:v>87.10777777777777</c:v>
                </c:pt>
                <c:pt idx="10454">
                  <c:v>87.115833333333327</c:v>
                </c:pt>
                <c:pt idx="10455">
                  <c:v>87.124166666666667</c:v>
                </c:pt>
                <c:pt idx="10456">
                  <c:v>87.132499999999993</c:v>
                </c:pt>
                <c:pt idx="10457">
                  <c:v>87.141111111111101</c:v>
                </c:pt>
                <c:pt idx="10458">
                  <c:v>87.149166666666659</c:v>
                </c:pt>
                <c:pt idx="10459">
                  <c:v>87.157499999999999</c:v>
                </c:pt>
                <c:pt idx="10460">
                  <c:v>87.165833333333325</c:v>
                </c:pt>
                <c:pt idx="10461">
                  <c:v>87.174444444444433</c:v>
                </c:pt>
                <c:pt idx="10462">
                  <c:v>87.182777777777773</c:v>
                </c:pt>
                <c:pt idx="10463">
                  <c:v>87.19083333333333</c:v>
                </c:pt>
                <c:pt idx="10464">
                  <c:v>87.19916666666667</c:v>
                </c:pt>
                <c:pt idx="10465">
                  <c:v>87.207777777777764</c:v>
                </c:pt>
                <c:pt idx="10466">
                  <c:v>87.216111111111104</c:v>
                </c:pt>
                <c:pt idx="10467">
                  <c:v>87.224166666666662</c:v>
                </c:pt>
                <c:pt idx="10468">
                  <c:v>87.232500000000002</c:v>
                </c:pt>
                <c:pt idx="10469">
                  <c:v>87.24111111111111</c:v>
                </c:pt>
                <c:pt idx="10470">
                  <c:v>87.249444444444435</c:v>
                </c:pt>
                <c:pt idx="10471">
                  <c:v>87.257777777777775</c:v>
                </c:pt>
                <c:pt idx="10472">
                  <c:v>87.265833333333333</c:v>
                </c:pt>
                <c:pt idx="10473">
                  <c:v>87.274166666666659</c:v>
                </c:pt>
                <c:pt idx="10474">
                  <c:v>87.282777777777767</c:v>
                </c:pt>
                <c:pt idx="10475">
                  <c:v>87.291111111111107</c:v>
                </c:pt>
                <c:pt idx="10476">
                  <c:v>87.299166666666665</c:v>
                </c:pt>
                <c:pt idx="10477">
                  <c:v>87.30749999999999</c:v>
                </c:pt>
                <c:pt idx="10478">
                  <c:v>87.316111111111098</c:v>
                </c:pt>
                <c:pt idx="10479">
                  <c:v>87.324444444444438</c:v>
                </c:pt>
                <c:pt idx="10480">
                  <c:v>87.332777777777764</c:v>
                </c:pt>
                <c:pt idx="10481">
                  <c:v>87.340833333333336</c:v>
                </c:pt>
                <c:pt idx="10482">
                  <c:v>87.349444444444444</c:v>
                </c:pt>
                <c:pt idx="10483">
                  <c:v>87.35777777777777</c:v>
                </c:pt>
                <c:pt idx="10484">
                  <c:v>87.36611111111111</c:v>
                </c:pt>
                <c:pt idx="10485">
                  <c:v>87.374166666666667</c:v>
                </c:pt>
                <c:pt idx="10486">
                  <c:v>87.382777777777775</c:v>
                </c:pt>
                <c:pt idx="10487">
                  <c:v>87.391111111111101</c:v>
                </c:pt>
                <c:pt idx="10488">
                  <c:v>87.399444444444441</c:v>
                </c:pt>
                <c:pt idx="10489">
                  <c:v>87.407777777777767</c:v>
                </c:pt>
                <c:pt idx="10490">
                  <c:v>87.416111111111107</c:v>
                </c:pt>
                <c:pt idx="10491">
                  <c:v>87.424444444444433</c:v>
                </c:pt>
                <c:pt idx="10492">
                  <c:v>87.432777777777773</c:v>
                </c:pt>
                <c:pt idx="10493">
                  <c:v>87.441111111111098</c:v>
                </c:pt>
                <c:pt idx="10494">
                  <c:v>87.44916666666667</c:v>
                </c:pt>
                <c:pt idx="10495">
                  <c:v>87.457777777777764</c:v>
                </c:pt>
                <c:pt idx="10496">
                  <c:v>87.466111111111104</c:v>
                </c:pt>
                <c:pt idx="10497">
                  <c:v>87.474444444444444</c:v>
                </c:pt>
                <c:pt idx="10498">
                  <c:v>87.48277777777777</c:v>
                </c:pt>
                <c:pt idx="10499">
                  <c:v>87.49111111111111</c:v>
                </c:pt>
                <c:pt idx="10500">
                  <c:v>87.499444444444435</c:v>
                </c:pt>
                <c:pt idx="10501">
                  <c:v>87.507777777777775</c:v>
                </c:pt>
                <c:pt idx="10502">
                  <c:v>87.516111111111101</c:v>
                </c:pt>
                <c:pt idx="10503">
                  <c:v>87.524444444444441</c:v>
                </c:pt>
                <c:pt idx="10504">
                  <c:v>87.532777777777767</c:v>
                </c:pt>
                <c:pt idx="10505">
                  <c:v>87.541111111111107</c:v>
                </c:pt>
                <c:pt idx="10506">
                  <c:v>87.549444444444433</c:v>
                </c:pt>
                <c:pt idx="10507">
                  <c:v>87.557777777777773</c:v>
                </c:pt>
                <c:pt idx="10508">
                  <c:v>87.566111111111098</c:v>
                </c:pt>
                <c:pt idx="10509">
                  <c:v>87.574444444444438</c:v>
                </c:pt>
                <c:pt idx="10510">
                  <c:v>87.582777777777764</c:v>
                </c:pt>
                <c:pt idx="10511">
                  <c:v>87.591111111111104</c:v>
                </c:pt>
                <c:pt idx="10512">
                  <c:v>87.599444444444444</c:v>
                </c:pt>
                <c:pt idx="10513">
                  <c:v>87.60777777777777</c:v>
                </c:pt>
                <c:pt idx="10514">
                  <c:v>87.61611111111111</c:v>
                </c:pt>
                <c:pt idx="10515">
                  <c:v>87.624444444444435</c:v>
                </c:pt>
                <c:pt idx="10516">
                  <c:v>87.632777777777775</c:v>
                </c:pt>
                <c:pt idx="10517">
                  <c:v>87.641111111111101</c:v>
                </c:pt>
                <c:pt idx="10518">
                  <c:v>87.649444444444441</c:v>
                </c:pt>
                <c:pt idx="10519">
                  <c:v>87.657777777777767</c:v>
                </c:pt>
                <c:pt idx="10520">
                  <c:v>87.666111111111107</c:v>
                </c:pt>
                <c:pt idx="10521">
                  <c:v>87.674444444444433</c:v>
                </c:pt>
                <c:pt idx="10522">
                  <c:v>87.682777777777773</c:v>
                </c:pt>
                <c:pt idx="10523">
                  <c:v>87.691111111111098</c:v>
                </c:pt>
                <c:pt idx="10524">
                  <c:v>87.699444444444438</c:v>
                </c:pt>
                <c:pt idx="10525">
                  <c:v>87.707777777777764</c:v>
                </c:pt>
                <c:pt idx="10526">
                  <c:v>87.716111111111104</c:v>
                </c:pt>
                <c:pt idx="10527">
                  <c:v>87.724444444444444</c:v>
                </c:pt>
                <c:pt idx="10528">
                  <c:v>87.73277777777777</c:v>
                </c:pt>
                <c:pt idx="10529">
                  <c:v>87.74111111111111</c:v>
                </c:pt>
                <c:pt idx="10530">
                  <c:v>87.749444444444435</c:v>
                </c:pt>
                <c:pt idx="10531">
                  <c:v>87.757777777777775</c:v>
                </c:pt>
                <c:pt idx="10532">
                  <c:v>87.766111111111101</c:v>
                </c:pt>
                <c:pt idx="10533">
                  <c:v>87.774444444444441</c:v>
                </c:pt>
                <c:pt idx="10534">
                  <c:v>87.782777777777767</c:v>
                </c:pt>
                <c:pt idx="10535">
                  <c:v>87.791111111111107</c:v>
                </c:pt>
                <c:pt idx="10536">
                  <c:v>87.799444444444433</c:v>
                </c:pt>
                <c:pt idx="10537">
                  <c:v>87.807777777777773</c:v>
                </c:pt>
                <c:pt idx="10538">
                  <c:v>87.816111111111098</c:v>
                </c:pt>
                <c:pt idx="10539">
                  <c:v>87.824444444444438</c:v>
                </c:pt>
                <c:pt idx="10540">
                  <c:v>87.832777777777764</c:v>
                </c:pt>
                <c:pt idx="10541">
                  <c:v>87.841111111111104</c:v>
                </c:pt>
                <c:pt idx="10542">
                  <c:v>87.849444444444444</c:v>
                </c:pt>
                <c:pt idx="10543">
                  <c:v>87.85777777777777</c:v>
                </c:pt>
                <c:pt idx="10544">
                  <c:v>87.86611111111111</c:v>
                </c:pt>
                <c:pt idx="10545">
                  <c:v>87.874444444444435</c:v>
                </c:pt>
                <c:pt idx="10546">
                  <c:v>87.882777777777775</c:v>
                </c:pt>
                <c:pt idx="10547">
                  <c:v>87.891111111111101</c:v>
                </c:pt>
                <c:pt idx="10548">
                  <c:v>87.899444444444441</c:v>
                </c:pt>
                <c:pt idx="10549">
                  <c:v>87.907777777777767</c:v>
                </c:pt>
                <c:pt idx="10550">
                  <c:v>87.916111111111107</c:v>
                </c:pt>
                <c:pt idx="10551">
                  <c:v>87.924444444444433</c:v>
                </c:pt>
                <c:pt idx="10552">
                  <c:v>87.932777777777773</c:v>
                </c:pt>
                <c:pt idx="10553">
                  <c:v>87.941111111111098</c:v>
                </c:pt>
                <c:pt idx="10554">
                  <c:v>87.949444444444438</c:v>
                </c:pt>
                <c:pt idx="10555">
                  <c:v>87.957777777777764</c:v>
                </c:pt>
                <c:pt idx="10556">
                  <c:v>87.966111111111104</c:v>
                </c:pt>
                <c:pt idx="10557">
                  <c:v>87.974444444444444</c:v>
                </c:pt>
                <c:pt idx="10558">
                  <c:v>87.98277777777777</c:v>
                </c:pt>
                <c:pt idx="10559">
                  <c:v>87.99111111111111</c:v>
                </c:pt>
                <c:pt idx="10560">
                  <c:v>87.999444444444435</c:v>
                </c:pt>
                <c:pt idx="10561">
                  <c:v>88.007777777777775</c:v>
                </c:pt>
                <c:pt idx="10562">
                  <c:v>88.016111111111101</c:v>
                </c:pt>
                <c:pt idx="10563">
                  <c:v>88.024444444444441</c:v>
                </c:pt>
                <c:pt idx="10564">
                  <c:v>88.032777777777767</c:v>
                </c:pt>
                <c:pt idx="10565">
                  <c:v>88.041111111111107</c:v>
                </c:pt>
                <c:pt idx="10566">
                  <c:v>88.049444444444433</c:v>
                </c:pt>
                <c:pt idx="10567">
                  <c:v>88.057777777777773</c:v>
                </c:pt>
                <c:pt idx="10568">
                  <c:v>88.066111111111098</c:v>
                </c:pt>
                <c:pt idx="10569">
                  <c:v>88.074444444444438</c:v>
                </c:pt>
                <c:pt idx="10570">
                  <c:v>88.082777777777764</c:v>
                </c:pt>
                <c:pt idx="10571">
                  <c:v>88.091111111111104</c:v>
                </c:pt>
                <c:pt idx="10572">
                  <c:v>88.099444444444444</c:v>
                </c:pt>
                <c:pt idx="10573">
                  <c:v>88.10777777777777</c:v>
                </c:pt>
                <c:pt idx="10574">
                  <c:v>88.11611111111111</c:v>
                </c:pt>
                <c:pt idx="10575">
                  <c:v>88.124444444444435</c:v>
                </c:pt>
                <c:pt idx="10576">
                  <c:v>88.132777777777775</c:v>
                </c:pt>
                <c:pt idx="10577">
                  <c:v>88.141111111111101</c:v>
                </c:pt>
                <c:pt idx="10578">
                  <c:v>88.149444444444441</c:v>
                </c:pt>
                <c:pt idx="10579">
                  <c:v>88.157777777777767</c:v>
                </c:pt>
                <c:pt idx="10580">
                  <c:v>88.166111111111107</c:v>
                </c:pt>
                <c:pt idx="10581">
                  <c:v>88.174444444444433</c:v>
                </c:pt>
                <c:pt idx="10582">
                  <c:v>88.182777777777773</c:v>
                </c:pt>
                <c:pt idx="10583">
                  <c:v>88.191111111111098</c:v>
                </c:pt>
                <c:pt idx="10584">
                  <c:v>88.199444444444438</c:v>
                </c:pt>
                <c:pt idx="10585">
                  <c:v>88.207777777777764</c:v>
                </c:pt>
                <c:pt idx="10586">
                  <c:v>88.216111111111104</c:v>
                </c:pt>
                <c:pt idx="10587">
                  <c:v>88.224444444444444</c:v>
                </c:pt>
                <c:pt idx="10588">
                  <c:v>88.23277777777777</c:v>
                </c:pt>
                <c:pt idx="10589">
                  <c:v>88.24111111111111</c:v>
                </c:pt>
                <c:pt idx="10590">
                  <c:v>88.249444444444435</c:v>
                </c:pt>
                <c:pt idx="10591">
                  <c:v>88.257777777777775</c:v>
                </c:pt>
                <c:pt idx="10592">
                  <c:v>88.266111111111101</c:v>
                </c:pt>
                <c:pt idx="10593">
                  <c:v>88.274444444444441</c:v>
                </c:pt>
                <c:pt idx="10594">
                  <c:v>88.282777777777767</c:v>
                </c:pt>
                <c:pt idx="10595">
                  <c:v>88.291111111111107</c:v>
                </c:pt>
                <c:pt idx="10596">
                  <c:v>88.299444444444433</c:v>
                </c:pt>
                <c:pt idx="10597">
                  <c:v>88.307777777777773</c:v>
                </c:pt>
                <c:pt idx="10598">
                  <c:v>88.316111111111098</c:v>
                </c:pt>
                <c:pt idx="10599">
                  <c:v>88.324444444444438</c:v>
                </c:pt>
                <c:pt idx="10600">
                  <c:v>88.332777777777764</c:v>
                </c:pt>
                <c:pt idx="10601">
                  <c:v>88.341111111111104</c:v>
                </c:pt>
                <c:pt idx="10602">
                  <c:v>88.349444444444444</c:v>
                </c:pt>
                <c:pt idx="10603">
                  <c:v>88.35777777777777</c:v>
                </c:pt>
                <c:pt idx="10604">
                  <c:v>88.36611111111111</c:v>
                </c:pt>
                <c:pt idx="10605">
                  <c:v>88.374444444444435</c:v>
                </c:pt>
                <c:pt idx="10606">
                  <c:v>88.382777777777775</c:v>
                </c:pt>
                <c:pt idx="10607">
                  <c:v>88.391111111111101</c:v>
                </c:pt>
                <c:pt idx="10608">
                  <c:v>88.399444444444441</c:v>
                </c:pt>
                <c:pt idx="10609">
                  <c:v>88.407777777777767</c:v>
                </c:pt>
                <c:pt idx="10610">
                  <c:v>88.416111111111107</c:v>
                </c:pt>
                <c:pt idx="10611">
                  <c:v>88.424444444444433</c:v>
                </c:pt>
                <c:pt idx="10612">
                  <c:v>88.432777777777773</c:v>
                </c:pt>
                <c:pt idx="10613">
                  <c:v>88.441111111111098</c:v>
                </c:pt>
                <c:pt idx="10614">
                  <c:v>88.449444444444438</c:v>
                </c:pt>
                <c:pt idx="10615">
                  <c:v>88.457777777777764</c:v>
                </c:pt>
                <c:pt idx="10616">
                  <c:v>88.466111111111104</c:v>
                </c:pt>
                <c:pt idx="10617">
                  <c:v>88.474444444444444</c:v>
                </c:pt>
                <c:pt idx="10618">
                  <c:v>88.48277777777777</c:v>
                </c:pt>
                <c:pt idx="10619">
                  <c:v>88.49111111111111</c:v>
                </c:pt>
                <c:pt idx="10620">
                  <c:v>88.499444444444435</c:v>
                </c:pt>
                <c:pt idx="10621">
                  <c:v>88.507777777777775</c:v>
                </c:pt>
                <c:pt idx="10622">
                  <c:v>88.516111111111101</c:v>
                </c:pt>
                <c:pt idx="10623">
                  <c:v>88.524444444444441</c:v>
                </c:pt>
                <c:pt idx="10624">
                  <c:v>88.532777777777767</c:v>
                </c:pt>
                <c:pt idx="10625">
                  <c:v>88.541111111111107</c:v>
                </c:pt>
                <c:pt idx="10626">
                  <c:v>88.549444444444433</c:v>
                </c:pt>
                <c:pt idx="10627">
                  <c:v>88.557777777777773</c:v>
                </c:pt>
                <c:pt idx="10628">
                  <c:v>88.566111111111098</c:v>
                </c:pt>
                <c:pt idx="10629">
                  <c:v>88.574444444444438</c:v>
                </c:pt>
                <c:pt idx="10630">
                  <c:v>88.582777777777764</c:v>
                </c:pt>
                <c:pt idx="10631">
                  <c:v>88.591111111111104</c:v>
                </c:pt>
                <c:pt idx="10632">
                  <c:v>88.599444444444444</c:v>
                </c:pt>
                <c:pt idx="10633">
                  <c:v>88.60777777777777</c:v>
                </c:pt>
                <c:pt idx="10634">
                  <c:v>88.61611111111111</c:v>
                </c:pt>
                <c:pt idx="10635">
                  <c:v>88.624444444444435</c:v>
                </c:pt>
                <c:pt idx="10636">
                  <c:v>88.632777777777775</c:v>
                </c:pt>
                <c:pt idx="10637">
                  <c:v>88.641111111111101</c:v>
                </c:pt>
                <c:pt idx="10638">
                  <c:v>88.649444444444441</c:v>
                </c:pt>
                <c:pt idx="10639">
                  <c:v>88.657777777777767</c:v>
                </c:pt>
                <c:pt idx="10640">
                  <c:v>88.666111111111107</c:v>
                </c:pt>
                <c:pt idx="10641">
                  <c:v>88.674444444444433</c:v>
                </c:pt>
                <c:pt idx="10642">
                  <c:v>88.682777777777773</c:v>
                </c:pt>
                <c:pt idx="10643">
                  <c:v>88.691111111111098</c:v>
                </c:pt>
                <c:pt idx="10644">
                  <c:v>88.699444444444438</c:v>
                </c:pt>
                <c:pt idx="10645">
                  <c:v>88.707777777777764</c:v>
                </c:pt>
                <c:pt idx="10646">
                  <c:v>88.716111111111104</c:v>
                </c:pt>
                <c:pt idx="10647">
                  <c:v>88.724444444444444</c:v>
                </c:pt>
                <c:pt idx="10648">
                  <c:v>88.73277777777777</c:v>
                </c:pt>
                <c:pt idx="10649">
                  <c:v>88.74111111111111</c:v>
                </c:pt>
                <c:pt idx="10650">
                  <c:v>88.749444444444435</c:v>
                </c:pt>
                <c:pt idx="10651">
                  <c:v>88.757777777777775</c:v>
                </c:pt>
                <c:pt idx="10652">
                  <c:v>88.766111111111101</c:v>
                </c:pt>
                <c:pt idx="10653">
                  <c:v>88.774444444444441</c:v>
                </c:pt>
                <c:pt idx="10654">
                  <c:v>88.782777777777767</c:v>
                </c:pt>
                <c:pt idx="10655">
                  <c:v>88.791111111111107</c:v>
                </c:pt>
                <c:pt idx="10656">
                  <c:v>88.799444444444433</c:v>
                </c:pt>
                <c:pt idx="10657">
                  <c:v>88.807777777777773</c:v>
                </c:pt>
                <c:pt idx="10658">
                  <c:v>88.816111111111098</c:v>
                </c:pt>
                <c:pt idx="10659">
                  <c:v>88.824444444444438</c:v>
                </c:pt>
                <c:pt idx="10660">
                  <c:v>88.832777777777764</c:v>
                </c:pt>
                <c:pt idx="10661">
                  <c:v>88.841111111111104</c:v>
                </c:pt>
                <c:pt idx="10662">
                  <c:v>88.849444444444444</c:v>
                </c:pt>
                <c:pt idx="10663">
                  <c:v>88.85777777777777</c:v>
                </c:pt>
                <c:pt idx="10664">
                  <c:v>88.86611111111111</c:v>
                </c:pt>
                <c:pt idx="10665">
                  <c:v>88.874444444444435</c:v>
                </c:pt>
                <c:pt idx="10666">
                  <c:v>88.882777777777775</c:v>
                </c:pt>
                <c:pt idx="10667">
                  <c:v>88.891111111111101</c:v>
                </c:pt>
                <c:pt idx="10668">
                  <c:v>88.899444444444441</c:v>
                </c:pt>
                <c:pt idx="10669">
                  <c:v>88.907777777777767</c:v>
                </c:pt>
                <c:pt idx="10670">
                  <c:v>88.916111111111107</c:v>
                </c:pt>
                <c:pt idx="10671">
                  <c:v>88.924444444444433</c:v>
                </c:pt>
                <c:pt idx="10672">
                  <c:v>88.932777777777773</c:v>
                </c:pt>
                <c:pt idx="10673">
                  <c:v>88.941111111111098</c:v>
                </c:pt>
                <c:pt idx="10674">
                  <c:v>88.949444444444438</c:v>
                </c:pt>
                <c:pt idx="10675">
                  <c:v>88.957777777777764</c:v>
                </c:pt>
                <c:pt idx="10676">
                  <c:v>88.966111111111104</c:v>
                </c:pt>
                <c:pt idx="10677">
                  <c:v>88.974444444444444</c:v>
                </c:pt>
                <c:pt idx="10678">
                  <c:v>88.98277777777777</c:v>
                </c:pt>
                <c:pt idx="10679">
                  <c:v>88.99111111111111</c:v>
                </c:pt>
                <c:pt idx="10680">
                  <c:v>88.999444444444435</c:v>
                </c:pt>
                <c:pt idx="10681">
                  <c:v>89.007777777777775</c:v>
                </c:pt>
                <c:pt idx="10682">
                  <c:v>89.016111111111101</c:v>
                </c:pt>
                <c:pt idx="10683">
                  <c:v>89.024444444444441</c:v>
                </c:pt>
                <c:pt idx="10684">
                  <c:v>89.032777777777767</c:v>
                </c:pt>
                <c:pt idx="10685">
                  <c:v>89.041111111111107</c:v>
                </c:pt>
                <c:pt idx="10686">
                  <c:v>89.049444444444433</c:v>
                </c:pt>
                <c:pt idx="10687">
                  <c:v>89.057777777777773</c:v>
                </c:pt>
                <c:pt idx="10688">
                  <c:v>89.066111111111098</c:v>
                </c:pt>
                <c:pt idx="10689">
                  <c:v>89.074444444444438</c:v>
                </c:pt>
                <c:pt idx="10690">
                  <c:v>89.082777777777764</c:v>
                </c:pt>
                <c:pt idx="10691">
                  <c:v>89.091111111111104</c:v>
                </c:pt>
                <c:pt idx="10692">
                  <c:v>89.099444444444444</c:v>
                </c:pt>
                <c:pt idx="10693">
                  <c:v>89.10777777777777</c:v>
                </c:pt>
                <c:pt idx="10694">
                  <c:v>89.11611111111111</c:v>
                </c:pt>
                <c:pt idx="10695">
                  <c:v>89.124444444444435</c:v>
                </c:pt>
                <c:pt idx="10696">
                  <c:v>89.132777777777775</c:v>
                </c:pt>
                <c:pt idx="10697">
                  <c:v>89.141111111111101</c:v>
                </c:pt>
                <c:pt idx="10698">
                  <c:v>89.149444444444441</c:v>
                </c:pt>
                <c:pt idx="10699">
                  <c:v>89.157777777777767</c:v>
                </c:pt>
                <c:pt idx="10700">
                  <c:v>89.166111111111107</c:v>
                </c:pt>
                <c:pt idx="10701">
                  <c:v>89.174444444444433</c:v>
                </c:pt>
                <c:pt idx="10702">
                  <c:v>89.182777777777773</c:v>
                </c:pt>
                <c:pt idx="10703">
                  <c:v>89.191111111111098</c:v>
                </c:pt>
                <c:pt idx="10704">
                  <c:v>89.199444444444438</c:v>
                </c:pt>
                <c:pt idx="10705">
                  <c:v>89.207777777777764</c:v>
                </c:pt>
                <c:pt idx="10706">
                  <c:v>89.216111111111104</c:v>
                </c:pt>
                <c:pt idx="10707">
                  <c:v>89.224444444444444</c:v>
                </c:pt>
                <c:pt idx="10708">
                  <c:v>89.23277777777777</c:v>
                </c:pt>
                <c:pt idx="10709">
                  <c:v>89.24111111111111</c:v>
                </c:pt>
                <c:pt idx="10710">
                  <c:v>89.249444444444435</c:v>
                </c:pt>
                <c:pt idx="10711">
                  <c:v>89.257777777777775</c:v>
                </c:pt>
                <c:pt idx="10712">
                  <c:v>89.266111111111101</c:v>
                </c:pt>
                <c:pt idx="10713">
                  <c:v>89.274444444444441</c:v>
                </c:pt>
                <c:pt idx="10714">
                  <c:v>89.282777777777767</c:v>
                </c:pt>
                <c:pt idx="10715">
                  <c:v>89.291111111111107</c:v>
                </c:pt>
                <c:pt idx="10716">
                  <c:v>89.299444444444433</c:v>
                </c:pt>
                <c:pt idx="10717">
                  <c:v>89.307777777777773</c:v>
                </c:pt>
                <c:pt idx="10718">
                  <c:v>89.316111111111098</c:v>
                </c:pt>
                <c:pt idx="10719">
                  <c:v>89.324444444444438</c:v>
                </c:pt>
                <c:pt idx="10720">
                  <c:v>89.332777777777764</c:v>
                </c:pt>
                <c:pt idx="10721">
                  <c:v>89.341111111111104</c:v>
                </c:pt>
                <c:pt idx="10722">
                  <c:v>89.349444444444444</c:v>
                </c:pt>
                <c:pt idx="10723">
                  <c:v>89.35777777777777</c:v>
                </c:pt>
                <c:pt idx="10724">
                  <c:v>89.36611111111111</c:v>
                </c:pt>
                <c:pt idx="10725">
                  <c:v>89.374444444444435</c:v>
                </c:pt>
                <c:pt idx="10726">
                  <c:v>89.382777777777775</c:v>
                </c:pt>
                <c:pt idx="10727">
                  <c:v>89.391111111111101</c:v>
                </c:pt>
                <c:pt idx="10728">
                  <c:v>89.399444444444441</c:v>
                </c:pt>
                <c:pt idx="10729">
                  <c:v>89.407777777777767</c:v>
                </c:pt>
                <c:pt idx="10730">
                  <c:v>89.416111111111107</c:v>
                </c:pt>
                <c:pt idx="10731">
                  <c:v>89.424444444444433</c:v>
                </c:pt>
                <c:pt idx="10732">
                  <c:v>89.432777777777773</c:v>
                </c:pt>
                <c:pt idx="10733">
                  <c:v>89.441111111111098</c:v>
                </c:pt>
                <c:pt idx="10734">
                  <c:v>89.449444444444438</c:v>
                </c:pt>
                <c:pt idx="10735">
                  <c:v>89.457777777777764</c:v>
                </c:pt>
                <c:pt idx="10736">
                  <c:v>89.466111111111104</c:v>
                </c:pt>
                <c:pt idx="10737">
                  <c:v>89.474444444444444</c:v>
                </c:pt>
                <c:pt idx="10738">
                  <c:v>89.48277777777777</c:v>
                </c:pt>
                <c:pt idx="10739">
                  <c:v>89.49111111111111</c:v>
                </c:pt>
                <c:pt idx="10740">
                  <c:v>89.499444444444435</c:v>
                </c:pt>
                <c:pt idx="10741">
                  <c:v>89.507777777777775</c:v>
                </c:pt>
                <c:pt idx="10742">
                  <c:v>89.516111111111101</c:v>
                </c:pt>
                <c:pt idx="10743">
                  <c:v>89.524444444444441</c:v>
                </c:pt>
                <c:pt idx="10744">
                  <c:v>89.532777777777767</c:v>
                </c:pt>
                <c:pt idx="10745">
                  <c:v>89.541111111111107</c:v>
                </c:pt>
                <c:pt idx="10746">
                  <c:v>89.549444444444433</c:v>
                </c:pt>
                <c:pt idx="10747">
                  <c:v>89.557777777777773</c:v>
                </c:pt>
                <c:pt idx="10748">
                  <c:v>89.566111111111098</c:v>
                </c:pt>
                <c:pt idx="10749">
                  <c:v>89.574444444444438</c:v>
                </c:pt>
                <c:pt idx="10750">
                  <c:v>89.582777777777764</c:v>
                </c:pt>
                <c:pt idx="10751">
                  <c:v>89.591111111111104</c:v>
                </c:pt>
                <c:pt idx="10752">
                  <c:v>89.599444444444444</c:v>
                </c:pt>
                <c:pt idx="10753">
                  <c:v>89.60777777777777</c:v>
                </c:pt>
                <c:pt idx="10754">
                  <c:v>89.61611111111111</c:v>
                </c:pt>
                <c:pt idx="10755">
                  <c:v>89.624444444444435</c:v>
                </c:pt>
                <c:pt idx="10756">
                  <c:v>89.632777777777775</c:v>
                </c:pt>
                <c:pt idx="10757">
                  <c:v>89.641111111111101</c:v>
                </c:pt>
                <c:pt idx="10758">
                  <c:v>89.649444444444441</c:v>
                </c:pt>
                <c:pt idx="10759">
                  <c:v>89.657777777777767</c:v>
                </c:pt>
                <c:pt idx="10760">
                  <c:v>89.666111111111107</c:v>
                </c:pt>
                <c:pt idx="10761">
                  <c:v>89.674444444444433</c:v>
                </c:pt>
                <c:pt idx="10762">
                  <c:v>89.682777777777773</c:v>
                </c:pt>
                <c:pt idx="10763">
                  <c:v>89.691111111111098</c:v>
                </c:pt>
                <c:pt idx="10764">
                  <c:v>89.699444444444438</c:v>
                </c:pt>
                <c:pt idx="10765">
                  <c:v>89.707777777777764</c:v>
                </c:pt>
                <c:pt idx="10766">
                  <c:v>89.716111111111104</c:v>
                </c:pt>
                <c:pt idx="10767">
                  <c:v>89.724444444444444</c:v>
                </c:pt>
                <c:pt idx="10768">
                  <c:v>89.73277777777777</c:v>
                </c:pt>
                <c:pt idx="10769">
                  <c:v>89.74111111111111</c:v>
                </c:pt>
                <c:pt idx="10770">
                  <c:v>89.749444444444435</c:v>
                </c:pt>
                <c:pt idx="10771">
                  <c:v>89.757777777777775</c:v>
                </c:pt>
                <c:pt idx="10772">
                  <c:v>89.766111111111101</c:v>
                </c:pt>
                <c:pt idx="10773">
                  <c:v>89.774444444444441</c:v>
                </c:pt>
                <c:pt idx="10774">
                  <c:v>89.782777777777767</c:v>
                </c:pt>
                <c:pt idx="10775">
                  <c:v>89.791111111111107</c:v>
                </c:pt>
                <c:pt idx="10776">
                  <c:v>89.799444444444433</c:v>
                </c:pt>
                <c:pt idx="10777">
                  <c:v>89.807777777777773</c:v>
                </c:pt>
                <c:pt idx="10778">
                  <c:v>89.816111111111098</c:v>
                </c:pt>
                <c:pt idx="10779">
                  <c:v>89.824444444444438</c:v>
                </c:pt>
                <c:pt idx="10780">
                  <c:v>89.832777777777764</c:v>
                </c:pt>
                <c:pt idx="10781">
                  <c:v>89.841111111111104</c:v>
                </c:pt>
                <c:pt idx="10782">
                  <c:v>89.849444444444444</c:v>
                </c:pt>
                <c:pt idx="10783">
                  <c:v>89.85777777777777</c:v>
                </c:pt>
                <c:pt idx="10784">
                  <c:v>89.86611111111111</c:v>
                </c:pt>
                <c:pt idx="10785">
                  <c:v>89.874444444444435</c:v>
                </c:pt>
                <c:pt idx="10786">
                  <c:v>89.882777777777775</c:v>
                </c:pt>
                <c:pt idx="10787">
                  <c:v>89.891111111111101</c:v>
                </c:pt>
                <c:pt idx="10788">
                  <c:v>89.899444444444441</c:v>
                </c:pt>
                <c:pt idx="10789">
                  <c:v>89.907777777777767</c:v>
                </c:pt>
                <c:pt idx="10790">
                  <c:v>89.916111111111107</c:v>
                </c:pt>
                <c:pt idx="10791">
                  <c:v>89.924444444444433</c:v>
                </c:pt>
                <c:pt idx="10792">
                  <c:v>89.932777777777773</c:v>
                </c:pt>
                <c:pt idx="10793">
                  <c:v>89.941111111111098</c:v>
                </c:pt>
                <c:pt idx="10794">
                  <c:v>89.949444444444438</c:v>
                </c:pt>
                <c:pt idx="10795">
                  <c:v>89.957777777777764</c:v>
                </c:pt>
                <c:pt idx="10796">
                  <c:v>89.966111111111104</c:v>
                </c:pt>
                <c:pt idx="10797">
                  <c:v>89.974444444444444</c:v>
                </c:pt>
                <c:pt idx="10798">
                  <c:v>89.98277777777777</c:v>
                </c:pt>
                <c:pt idx="10799">
                  <c:v>89.99111111111111</c:v>
                </c:pt>
                <c:pt idx="10800">
                  <c:v>89.999444444444435</c:v>
                </c:pt>
                <c:pt idx="10801">
                  <c:v>90.007777777777775</c:v>
                </c:pt>
                <c:pt idx="10802">
                  <c:v>90.016111111111101</c:v>
                </c:pt>
                <c:pt idx="10803">
                  <c:v>90.024444444444441</c:v>
                </c:pt>
                <c:pt idx="10804">
                  <c:v>90.032777777777767</c:v>
                </c:pt>
                <c:pt idx="10805">
                  <c:v>90.041111111111107</c:v>
                </c:pt>
                <c:pt idx="10806">
                  <c:v>90.049444444444433</c:v>
                </c:pt>
                <c:pt idx="10807">
                  <c:v>90.057777777777773</c:v>
                </c:pt>
                <c:pt idx="10808">
                  <c:v>90.066111111111098</c:v>
                </c:pt>
                <c:pt idx="10809">
                  <c:v>90.074444444444438</c:v>
                </c:pt>
                <c:pt idx="10810">
                  <c:v>90.082777777777764</c:v>
                </c:pt>
                <c:pt idx="10811">
                  <c:v>90.091111111111104</c:v>
                </c:pt>
                <c:pt idx="10812">
                  <c:v>90.099444444444444</c:v>
                </c:pt>
                <c:pt idx="10813">
                  <c:v>90.10777777777777</c:v>
                </c:pt>
                <c:pt idx="10814">
                  <c:v>90.11611111111111</c:v>
                </c:pt>
                <c:pt idx="10815">
                  <c:v>90.124444444444435</c:v>
                </c:pt>
                <c:pt idx="10816">
                  <c:v>90.132777777777775</c:v>
                </c:pt>
                <c:pt idx="10817">
                  <c:v>90.141111111111101</c:v>
                </c:pt>
                <c:pt idx="10818">
                  <c:v>90.149444444444441</c:v>
                </c:pt>
                <c:pt idx="10819">
                  <c:v>90.157777777777767</c:v>
                </c:pt>
                <c:pt idx="10820">
                  <c:v>90.166111111111107</c:v>
                </c:pt>
                <c:pt idx="10821">
                  <c:v>90.174444444444433</c:v>
                </c:pt>
                <c:pt idx="10822">
                  <c:v>90.182777777777773</c:v>
                </c:pt>
                <c:pt idx="10823">
                  <c:v>90.191111111111098</c:v>
                </c:pt>
                <c:pt idx="10824">
                  <c:v>90.199444444444438</c:v>
                </c:pt>
                <c:pt idx="10825">
                  <c:v>90.207777777777764</c:v>
                </c:pt>
                <c:pt idx="10826">
                  <c:v>90.216111111111104</c:v>
                </c:pt>
                <c:pt idx="10827">
                  <c:v>90.224444444444444</c:v>
                </c:pt>
                <c:pt idx="10828">
                  <c:v>90.23277777777777</c:v>
                </c:pt>
                <c:pt idx="10829">
                  <c:v>90.24111111111111</c:v>
                </c:pt>
                <c:pt idx="10830">
                  <c:v>90.249444444444435</c:v>
                </c:pt>
                <c:pt idx="10831">
                  <c:v>90.257777777777775</c:v>
                </c:pt>
                <c:pt idx="10832">
                  <c:v>90.266111111111101</c:v>
                </c:pt>
                <c:pt idx="10833">
                  <c:v>90.274444444444441</c:v>
                </c:pt>
                <c:pt idx="10834">
                  <c:v>90.282777777777767</c:v>
                </c:pt>
                <c:pt idx="10835">
                  <c:v>90.291111111111107</c:v>
                </c:pt>
                <c:pt idx="10836">
                  <c:v>90.299444444444433</c:v>
                </c:pt>
                <c:pt idx="10837">
                  <c:v>90.307777777777773</c:v>
                </c:pt>
                <c:pt idx="10838">
                  <c:v>90.316111111111098</c:v>
                </c:pt>
                <c:pt idx="10839">
                  <c:v>90.324444444444438</c:v>
                </c:pt>
                <c:pt idx="10840">
                  <c:v>90.332777777777764</c:v>
                </c:pt>
                <c:pt idx="10841">
                  <c:v>90.341111111111104</c:v>
                </c:pt>
                <c:pt idx="10842">
                  <c:v>90.349444444444444</c:v>
                </c:pt>
                <c:pt idx="10843">
                  <c:v>90.35777777777777</c:v>
                </c:pt>
                <c:pt idx="10844">
                  <c:v>90.36611111111111</c:v>
                </c:pt>
                <c:pt idx="10845">
                  <c:v>90.374444444444435</c:v>
                </c:pt>
                <c:pt idx="10846">
                  <c:v>90.382777777777775</c:v>
                </c:pt>
                <c:pt idx="10847">
                  <c:v>90.391111111111101</c:v>
                </c:pt>
                <c:pt idx="10848">
                  <c:v>90.399444444444441</c:v>
                </c:pt>
                <c:pt idx="10849">
                  <c:v>90.407777777777767</c:v>
                </c:pt>
                <c:pt idx="10850">
                  <c:v>90.416111111111107</c:v>
                </c:pt>
                <c:pt idx="10851">
                  <c:v>90.424444444444433</c:v>
                </c:pt>
                <c:pt idx="10852">
                  <c:v>90.432777777777773</c:v>
                </c:pt>
                <c:pt idx="10853">
                  <c:v>90.441111111111098</c:v>
                </c:pt>
                <c:pt idx="10854">
                  <c:v>90.449444444444438</c:v>
                </c:pt>
                <c:pt idx="10855">
                  <c:v>90.457777777777764</c:v>
                </c:pt>
                <c:pt idx="10856">
                  <c:v>90.466111111111104</c:v>
                </c:pt>
                <c:pt idx="10857">
                  <c:v>90.474444444444444</c:v>
                </c:pt>
                <c:pt idx="10858">
                  <c:v>90.48277777777777</c:v>
                </c:pt>
                <c:pt idx="10859">
                  <c:v>90.49111111111111</c:v>
                </c:pt>
                <c:pt idx="10860">
                  <c:v>90.499444444444435</c:v>
                </c:pt>
                <c:pt idx="10861">
                  <c:v>90.507777777777775</c:v>
                </c:pt>
                <c:pt idx="10862">
                  <c:v>90.516111111111101</c:v>
                </c:pt>
                <c:pt idx="10863">
                  <c:v>90.524444444444441</c:v>
                </c:pt>
                <c:pt idx="10864">
                  <c:v>90.532777777777767</c:v>
                </c:pt>
                <c:pt idx="10865">
                  <c:v>90.541111111111107</c:v>
                </c:pt>
                <c:pt idx="10866">
                  <c:v>90.549444444444433</c:v>
                </c:pt>
                <c:pt idx="10867">
                  <c:v>90.557777777777773</c:v>
                </c:pt>
                <c:pt idx="10868">
                  <c:v>90.566111111111098</c:v>
                </c:pt>
                <c:pt idx="10869">
                  <c:v>90.574444444444438</c:v>
                </c:pt>
                <c:pt idx="10870">
                  <c:v>90.582777777777764</c:v>
                </c:pt>
                <c:pt idx="10871">
                  <c:v>90.591111111111104</c:v>
                </c:pt>
                <c:pt idx="10872">
                  <c:v>90.599444444444444</c:v>
                </c:pt>
                <c:pt idx="10873">
                  <c:v>90.60777777777777</c:v>
                </c:pt>
                <c:pt idx="10874">
                  <c:v>90.61611111111111</c:v>
                </c:pt>
                <c:pt idx="10875">
                  <c:v>90.624444444444435</c:v>
                </c:pt>
                <c:pt idx="10876">
                  <c:v>90.632777777777775</c:v>
                </c:pt>
                <c:pt idx="10877">
                  <c:v>90.641111111111101</c:v>
                </c:pt>
                <c:pt idx="10878">
                  <c:v>90.649444444444441</c:v>
                </c:pt>
                <c:pt idx="10879">
                  <c:v>90.657777777777767</c:v>
                </c:pt>
                <c:pt idx="10880">
                  <c:v>90.666111111111107</c:v>
                </c:pt>
                <c:pt idx="10881">
                  <c:v>90.674444444444433</c:v>
                </c:pt>
                <c:pt idx="10882">
                  <c:v>90.682777777777773</c:v>
                </c:pt>
                <c:pt idx="10883">
                  <c:v>90.691111111111098</c:v>
                </c:pt>
                <c:pt idx="10884">
                  <c:v>90.699444444444438</c:v>
                </c:pt>
                <c:pt idx="10885">
                  <c:v>90.707777777777764</c:v>
                </c:pt>
                <c:pt idx="10886">
                  <c:v>90.716111111111104</c:v>
                </c:pt>
                <c:pt idx="10887">
                  <c:v>90.724444444444444</c:v>
                </c:pt>
                <c:pt idx="10888">
                  <c:v>90.73277777777777</c:v>
                </c:pt>
                <c:pt idx="10889">
                  <c:v>90.74111111111111</c:v>
                </c:pt>
                <c:pt idx="10890">
                  <c:v>90.749444444444435</c:v>
                </c:pt>
                <c:pt idx="10891">
                  <c:v>90.757777777777775</c:v>
                </c:pt>
                <c:pt idx="10892">
                  <c:v>90.766111111111101</c:v>
                </c:pt>
                <c:pt idx="10893">
                  <c:v>90.774444444444441</c:v>
                </c:pt>
                <c:pt idx="10894">
                  <c:v>90.782777777777767</c:v>
                </c:pt>
                <c:pt idx="10895">
                  <c:v>90.791111111111107</c:v>
                </c:pt>
                <c:pt idx="10896">
                  <c:v>90.799444444444433</c:v>
                </c:pt>
                <c:pt idx="10897">
                  <c:v>90.807777777777773</c:v>
                </c:pt>
                <c:pt idx="10898">
                  <c:v>90.816111111111098</c:v>
                </c:pt>
                <c:pt idx="10899">
                  <c:v>90.824444444444438</c:v>
                </c:pt>
                <c:pt idx="10900">
                  <c:v>90.832777777777764</c:v>
                </c:pt>
                <c:pt idx="10901">
                  <c:v>90.841111111111104</c:v>
                </c:pt>
                <c:pt idx="10902">
                  <c:v>90.849444444444444</c:v>
                </c:pt>
                <c:pt idx="10903">
                  <c:v>90.85777777777777</c:v>
                </c:pt>
                <c:pt idx="10904">
                  <c:v>90.86611111111111</c:v>
                </c:pt>
                <c:pt idx="10905">
                  <c:v>90.874444444444435</c:v>
                </c:pt>
                <c:pt idx="10906">
                  <c:v>90.882777777777775</c:v>
                </c:pt>
                <c:pt idx="10907">
                  <c:v>90.891111111111101</c:v>
                </c:pt>
                <c:pt idx="10908">
                  <c:v>90.899444444444441</c:v>
                </c:pt>
                <c:pt idx="10909">
                  <c:v>90.907777777777767</c:v>
                </c:pt>
                <c:pt idx="10910">
                  <c:v>90.916111111111107</c:v>
                </c:pt>
                <c:pt idx="10911">
                  <c:v>90.924444444444433</c:v>
                </c:pt>
                <c:pt idx="10912">
                  <c:v>90.932777777777773</c:v>
                </c:pt>
                <c:pt idx="10913">
                  <c:v>90.941111111111098</c:v>
                </c:pt>
                <c:pt idx="10914">
                  <c:v>90.949444444444438</c:v>
                </c:pt>
                <c:pt idx="10915">
                  <c:v>90.957777777777764</c:v>
                </c:pt>
                <c:pt idx="10916">
                  <c:v>90.966111111111104</c:v>
                </c:pt>
                <c:pt idx="10917">
                  <c:v>90.974444444444444</c:v>
                </c:pt>
                <c:pt idx="10918">
                  <c:v>90.98277777777777</c:v>
                </c:pt>
                <c:pt idx="10919">
                  <c:v>90.99111111111111</c:v>
                </c:pt>
                <c:pt idx="10920">
                  <c:v>90.999444444444435</c:v>
                </c:pt>
                <c:pt idx="10921">
                  <c:v>91.007777777777775</c:v>
                </c:pt>
                <c:pt idx="10922">
                  <c:v>91.016111111111101</c:v>
                </c:pt>
                <c:pt idx="10923">
                  <c:v>91.024444444444441</c:v>
                </c:pt>
                <c:pt idx="10924">
                  <c:v>91.032777777777767</c:v>
                </c:pt>
                <c:pt idx="10925">
                  <c:v>91.041111111111107</c:v>
                </c:pt>
                <c:pt idx="10926">
                  <c:v>91.049444444444433</c:v>
                </c:pt>
                <c:pt idx="10927">
                  <c:v>91.057777777777773</c:v>
                </c:pt>
                <c:pt idx="10928">
                  <c:v>91.066111111111098</c:v>
                </c:pt>
                <c:pt idx="10929">
                  <c:v>91.074444444444438</c:v>
                </c:pt>
                <c:pt idx="10930">
                  <c:v>91.082777777777764</c:v>
                </c:pt>
                <c:pt idx="10931">
                  <c:v>91.091111111111104</c:v>
                </c:pt>
                <c:pt idx="10932">
                  <c:v>91.099444444444444</c:v>
                </c:pt>
                <c:pt idx="10933">
                  <c:v>91.10777777777777</c:v>
                </c:pt>
                <c:pt idx="10934">
                  <c:v>91.11611111111111</c:v>
                </c:pt>
                <c:pt idx="10935">
                  <c:v>91.124444444444435</c:v>
                </c:pt>
                <c:pt idx="10936">
                  <c:v>91.132777777777775</c:v>
                </c:pt>
                <c:pt idx="10937">
                  <c:v>91.141111111111101</c:v>
                </c:pt>
                <c:pt idx="10938">
                  <c:v>91.149444444444441</c:v>
                </c:pt>
                <c:pt idx="10939">
                  <c:v>91.157777777777767</c:v>
                </c:pt>
                <c:pt idx="10940">
                  <c:v>91.166111111111107</c:v>
                </c:pt>
                <c:pt idx="10941">
                  <c:v>91.174444444444433</c:v>
                </c:pt>
                <c:pt idx="10942">
                  <c:v>91.182777777777773</c:v>
                </c:pt>
                <c:pt idx="10943">
                  <c:v>91.191111111111098</c:v>
                </c:pt>
                <c:pt idx="10944">
                  <c:v>91.199444444444438</c:v>
                </c:pt>
                <c:pt idx="10945">
                  <c:v>91.207777777777764</c:v>
                </c:pt>
                <c:pt idx="10946">
                  <c:v>91.216111111111104</c:v>
                </c:pt>
                <c:pt idx="10947">
                  <c:v>91.224444444444444</c:v>
                </c:pt>
                <c:pt idx="10948">
                  <c:v>91.23277777777777</c:v>
                </c:pt>
                <c:pt idx="10949">
                  <c:v>91.24111111111111</c:v>
                </c:pt>
                <c:pt idx="10950">
                  <c:v>91.249444444444435</c:v>
                </c:pt>
                <c:pt idx="10951">
                  <c:v>91.257777777777775</c:v>
                </c:pt>
                <c:pt idx="10952">
                  <c:v>91.266111111111101</c:v>
                </c:pt>
                <c:pt idx="10953">
                  <c:v>91.274444444444441</c:v>
                </c:pt>
                <c:pt idx="10954">
                  <c:v>91.282777777777767</c:v>
                </c:pt>
                <c:pt idx="10955">
                  <c:v>91.291111111111107</c:v>
                </c:pt>
                <c:pt idx="10956">
                  <c:v>91.299444444444433</c:v>
                </c:pt>
                <c:pt idx="10957">
                  <c:v>91.307777777777773</c:v>
                </c:pt>
                <c:pt idx="10958">
                  <c:v>91.316111111111098</c:v>
                </c:pt>
                <c:pt idx="10959">
                  <c:v>91.324444444444438</c:v>
                </c:pt>
                <c:pt idx="10960">
                  <c:v>91.332777777777764</c:v>
                </c:pt>
                <c:pt idx="10961">
                  <c:v>91.341111111111104</c:v>
                </c:pt>
                <c:pt idx="10962">
                  <c:v>91.349444444444444</c:v>
                </c:pt>
                <c:pt idx="10963">
                  <c:v>91.35777777777777</c:v>
                </c:pt>
                <c:pt idx="10964">
                  <c:v>91.36611111111111</c:v>
                </c:pt>
                <c:pt idx="10965">
                  <c:v>91.374444444444435</c:v>
                </c:pt>
                <c:pt idx="10966">
                  <c:v>91.382777777777775</c:v>
                </c:pt>
                <c:pt idx="10967">
                  <c:v>91.391111111111101</c:v>
                </c:pt>
                <c:pt idx="10968">
                  <c:v>91.399444444444441</c:v>
                </c:pt>
                <c:pt idx="10969">
                  <c:v>91.407777777777767</c:v>
                </c:pt>
                <c:pt idx="10970">
                  <c:v>91.416111111111107</c:v>
                </c:pt>
                <c:pt idx="10971">
                  <c:v>91.424444444444433</c:v>
                </c:pt>
                <c:pt idx="10972">
                  <c:v>91.432777777777773</c:v>
                </c:pt>
                <c:pt idx="10973">
                  <c:v>91.441111111111098</c:v>
                </c:pt>
                <c:pt idx="10974">
                  <c:v>91.449444444444438</c:v>
                </c:pt>
                <c:pt idx="10975">
                  <c:v>91.457777777777764</c:v>
                </c:pt>
                <c:pt idx="10976">
                  <c:v>91.466111111111104</c:v>
                </c:pt>
                <c:pt idx="10977">
                  <c:v>91.474444444444444</c:v>
                </c:pt>
                <c:pt idx="10978">
                  <c:v>91.48277777777777</c:v>
                </c:pt>
                <c:pt idx="10979">
                  <c:v>91.49111111111111</c:v>
                </c:pt>
                <c:pt idx="10980">
                  <c:v>91.499444444444435</c:v>
                </c:pt>
                <c:pt idx="10981">
                  <c:v>91.507777777777775</c:v>
                </c:pt>
                <c:pt idx="10982">
                  <c:v>91.516111111111101</c:v>
                </c:pt>
                <c:pt idx="10983">
                  <c:v>91.524444444444441</c:v>
                </c:pt>
                <c:pt idx="10984">
                  <c:v>91.532777777777767</c:v>
                </c:pt>
                <c:pt idx="10985">
                  <c:v>91.541111111111107</c:v>
                </c:pt>
                <c:pt idx="10986">
                  <c:v>91.549444444444433</c:v>
                </c:pt>
                <c:pt idx="10987">
                  <c:v>91.557777777777773</c:v>
                </c:pt>
                <c:pt idx="10988">
                  <c:v>91.566111111111098</c:v>
                </c:pt>
                <c:pt idx="10989">
                  <c:v>91.574444444444438</c:v>
                </c:pt>
                <c:pt idx="10990">
                  <c:v>91.582777777777764</c:v>
                </c:pt>
                <c:pt idx="10991">
                  <c:v>91.591111111111104</c:v>
                </c:pt>
                <c:pt idx="10992">
                  <c:v>91.599444444444444</c:v>
                </c:pt>
                <c:pt idx="10993">
                  <c:v>91.60777777777777</c:v>
                </c:pt>
                <c:pt idx="10994">
                  <c:v>91.61611111111111</c:v>
                </c:pt>
                <c:pt idx="10995">
                  <c:v>91.624444444444435</c:v>
                </c:pt>
                <c:pt idx="10996">
                  <c:v>91.632777777777775</c:v>
                </c:pt>
                <c:pt idx="10997">
                  <c:v>91.641111111111101</c:v>
                </c:pt>
                <c:pt idx="10998">
                  <c:v>91.649444444444441</c:v>
                </c:pt>
                <c:pt idx="10999">
                  <c:v>91.657777777777767</c:v>
                </c:pt>
                <c:pt idx="11000">
                  <c:v>91.666111111111107</c:v>
                </c:pt>
                <c:pt idx="11001">
                  <c:v>91.674444444444433</c:v>
                </c:pt>
                <c:pt idx="11002">
                  <c:v>91.682777777777773</c:v>
                </c:pt>
                <c:pt idx="11003">
                  <c:v>91.691111111111098</c:v>
                </c:pt>
                <c:pt idx="11004">
                  <c:v>91.699444444444438</c:v>
                </c:pt>
                <c:pt idx="11005">
                  <c:v>91.707777777777764</c:v>
                </c:pt>
                <c:pt idx="11006">
                  <c:v>91.716111111111104</c:v>
                </c:pt>
                <c:pt idx="11007">
                  <c:v>91.724444444444444</c:v>
                </c:pt>
                <c:pt idx="11008">
                  <c:v>91.73277777777777</c:v>
                </c:pt>
                <c:pt idx="11009">
                  <c:v>91.74111111111111</c:v>
                </c:pt>
                <c:pt idx="11010">
                  <c:v>91.749444444444435</c:v>
                </c:pt>
                <c:pt idx="11011">
                  <c:v>91.757777777777775</c:v>
                </c:pt>
                <c:pt idx="11012">
                  <c:v>91.766111111111101</c:v>
                </c:pt>
                <c:pt idx="11013">
                  <c:v>91.774444444444441</c:v>
                </c:pt>
                <c:pt idx="11014">
                  <c:v>91.782777777777767</c:v>
                </c:pt>
                <c:pt idx="11015">
                  <c:v>91.791111111111107</c:v>
                </c:pt>
                <c:pt idx="11016">
                  <c:v>91.799444444444433</c:v>
                </c:pt>
                <c:pt idx="11017">
                  <c:v>91.807777777777773</c:v>
                </c:pt>
                <c:pt idx="11018">
                  <c:v>91.816111111111098</c:v>
                </c:pt>
                <c:pt idx="11019">
                  <c:v>91.824444444444438</c:v>
                </c:pt>
                <c:pt idx="11020">
                  <c:v>91.832777777777764</c:v>
                </c:pt>
                <c:pt idx="11021">
                  <c:v>91.841111111111104</c:v>
                </c:pt>
                <c:pt idx="11022">
                  <c:v>91.849444444444444</c:v>
                </c:pt>
                <c:pt idx="11023">
                  <c:v>91.85777777777777</c:v>
                </c:pt>
                <c:pt idx="11024">
                  <c:v>91.86611111111111</c:v>
                </c:pt>
                <c:pt idx="11025">
                  <c:v>91.874444444444435</c:v>
                </c:pt>
                <c:pt idx="11026">
                  <c:v>91.882777777777775</c:v>
                </c:pt>
                <c:pt idx="11027">
                  <c:v>91.891111111111101</c:v>
                </c:pt>
                <c:pt idx="11028">
                  <c:v>91.899444444444441</c:v>
                </c:pt>
                <c:pt idx="11029">
                  <c:v>91.907777777777767</c:v>
                </c:pt>
                <c:pt idx="11030">
                  <c:v>91.916111111111107</c:v>
                </c:pt>
                <c:pt idx="11031">
                  <c:v>91.924444444444433</c:v>
                </c:pt>
                <c:pt idx="11032">
                  <c:v>91.932777777777773</c:v>
                </c:pt>
                <c:pt idx="11033">
                  <c:v>91.941111111111098</c:v>
                </c:pt>
                <c:pt idx="11034">
                  <c:v>91.949444444444438</c:v>
                </c:pt>
                <c:pt idx="11035">
                  <c:v>91.957777777777764</c:v>
                </c:pt>
                <c:pt idx="11036">
                  <c:v>91.966111111111104</c:v>
                </c:pt>
                <c:pt idx="11037">
                  <c:v>91.974444444444444</c:v>
                </c:pt>
                <c:pt idx="11038">
                  <c:v>91.98277777777777</c:v>
                </c:pt>
                <c:pt idx="11039">
                  <c:v>91.99111111111111</c:v>
                </c:pt>
                <c:pt idx="11040">
                  <c:v>91.999444444444435</c:v>
                </c:pt>
                <c:pt idx="11041">
                  <c:v>92.007777777777775</c:v>
                </c:pt>
                <c:pt idx="11042">
                  <c:v>92.016111111111101</c:v>
                </c:pt>
                <c:pt idx="11043">
                  <c:v>92.024444444444441</c:v>
                </c:pt>
                <c:pt idx="11044">
                  <c:v>92.032777777777767</c:v>
                </c:pt>
                <c:pt idx="11045">
                  <c:v>92.041111111111107</c:v>
                </c:pt>
                <c:pt idx="11046">
                  <c:v>92.049444444444433</c:v>
                </c:pt>
                <c:pt idx="11047">
                  <c:v>92.057777777777773</c:v>
                </c:pt>
                <c:pt idx="11048">
                  <c:v>92.066111111111098</c:v>
                </c:pt>
                <c:pt idx="11049">
                  <c:v>92.074444444444438</c:v>
                </c:pt>
                <c:pt idx="11050">
                  <c:v>92.082777777777764</c:v>
                </c:pt>
                <c:pt idx="11051">
                  <c:v>92.091111111111104</c:v>
                </c:pt>
                <c:pt idx="11052">
                  <c:v>92.099444444444444</c:v>
                </c:pt>
                <c:pt idx="11053">
                  <c:v>92.10777777777777</c:v>
                </c:pt>
                <c:pt idx="11054">
                  <c:v>92.11611111111111</c:v>
                </c:pt>
                <c:pt idx="11055">
                  <c:v>92.124444444444435</c:v>
                </c:pt>
                <c:pt idx="11056">
                  <c:v>92.132777777777775</c:v>
                </c:pt>
                <c:pt idx="11057">
                  <c:v>92.141111111111101</c:v>
                </c:pt>
                <c:pt idx="11058">
                  <c:v>92.149444444444441</c:v>
                </c:pt>
                <c:pt idx="11059">
                  <c:v>92.157777777777767</c:v>
                </c:pt>
                <c:pt idx="11060">
                  <c:v>92.166111111111107</c:v>
                </c:pt>
                <c:pt idx="11061">
                  <c:v>92.174444444444433</c:v>
                </c:pt>
                <c:pt idx="11062">
                  <c:v>92.182777777777773</c:v>
                </c:pt>
                <c:pt idx="11063">
                  <c:v>92.191111111111098</c:v>
                </c:pt>
                <c:pt idx="11064">
                  <c:v>92.199444444444438</c:v>
                </c:pt>
                <c:pt idx="11065">
                  <c:v>92.207777777777764</c:v>
                </c:pt>
                <c:pt idx="11066">
                  <c:v>92.216111111111104</c:v>
                </c:pt>
                <c:pt idx="11067">
                  <c:v>92.224444444444444</c:v>
                </c:pt>
                <c:pt idx="11068">
                  <c:v>92.23277777777777</c:v>
                </c:pt>
                <c:pt idx="11069">
                  <c:v>92.24111111111111</c:v>
                </c:pt>
                <c:pt idx="11070">
                  <c:v>92.249444444444435</c:v>
                </c:pt>
                <c:pt idx="11071">
                  <c:v>92.257777777777775</c:v>
                </c:pt>
                <c:pt idx="11072">
                  <c:v>92.266111111111101</c:v>
                </c:pt>
                <c:pt idx="11073">
                  <c:v>92.274444444444441</c:v>
                </c:pt>
                <c:pt idx="11074">
                  <c:v>92.282777777777767</c:v>
                </c:pt>
                <c:pt idx="11075">
                  <c:v>92.291111111111107</c:v>
                </c:pt>
                <c:pt idx="11076">
                  <c:v>92.299444444444433</c:v>
                </c:pt>
                <c:pt idx="11077">
                  <c:v>92.307777777777773</c:v>
                </c:pt>
                <c:pt idx="11078">
                  <c:v>92.316111111111098</c:v>
                </c:pt>
                <c:pt idx="11079">
                  <c:v>92.324444444444438</c:v>
                </c:pt>
                <c:pt idx="11080">
                  <c:v>92.332777777777764</c:v>
                </c:pt>
                <c:pt idx="11081">
                  <c:v>92.341111111111104</c:v>
                </c:pt>
                <c:pt idx="11082">
                  <c:v>92.349444444444444</c:v>
                </c:pt>
                <c:pt idx="11083">
                  <c:v>92.35777777777777</c:v>
                </c:pt>
                <c:pt idx="11084">
                  <c:v>92.36611111111111</c:v>
                </c:pt>
                <c:pt idx="11085">
                  <c:v>92.374444444444435</c:v>
                </c:pt>
                <c:pt idx="11086">
                  <c:v>92.382777777777775</c:v>
                </c:pt>
                <c:pt idx="11087">
                  <c:v>92.391111111111101</c:v>
                </c:pt>
                <c:pt idx="11088">
                  <c:v>92.399444444444441</c:v>
                </c:pt>
                <c:pt idx="11089">
                  <c:v>92.407777777777767</c:v>
                </c:pt>
                <c:pt idx="11090">
                  <c:v>92.416111111111107</c:v>
                </c:pt>
                <c:pt idx="11091">
                  <c:v>92.424444444444433</c:v>
                </c:pt>
                <c:pt idx="11092">
                  <c:v>92.432777777777773</c:v>
                </c:pt>
                <c:pt idx="11093">
                  <c:v>92.441111111111098</c:v>
                </c:pt>
                <c:pt idx="11094">
                  <c:v>92.449444444444438</c:v>
                </c:pt>
                <c:pt idx="11095">
                  <c:v>92.457777777777764</c:v>
                </c:pt>
                <c:pt idx="11096">
                  <c:v>92.466111111111104</c:v>
                </c:pt>
                <c:pt idx="11097">
                  <c:v>92.474444444444444</c:v>
                </c:pt>
                <c:pt idx="11098">
                  <c:v>92.48277777777777</c:v>
                </c:pt>
                <c:pt idx="11099">
                  <c:v>92.49111111111111</c:v>
                </c:pt>
                <c:pt idx="11100">
                  <c:v>92.499444444444435</c:v>
                </c:pt>
                <c:pt idx="11101">
                  <c:v>92.507777777777775</c:v>
                </c:pt>
                <c:pt idx="11102">
                  <c:v>92.516111111111101</c:v>
                </c:pt>
                <c:pt idx="11103">
                  <c:v>92.524444444444441</c:v>
                </c:pt>
                <c:pt idx="11104">
                  <c:v>92.532777777777767</c:v>
                </c:pt>
                <c:pt idx="11105">
                  <c:v>92.541111111111107</c:v>
                </c:pt>
                <c:pt idx="11106">
                  <c:v>92.549444444444433</c:v>
                </c:pt>
                <c:pt idx="11107">
                  <c:v>92.557777777777773</c:v>
                </c:pt>
                <c:pt idx="11108">
                  <c:v>92.566111111111098</c:v>
                </c:pt>
                <c:pt idx="11109">
                  <c:v>92.574444444444438</c:v>
                </c:pt>
                <c:pt idx="11110">
                  <c:v>92.582777777777764</c:v>
                </c:pt>
                <c:pt idx="11111">
                  <c:v>92.591111111111104</c:v>
                </c:pt>
                <c:pt idx="11112">
                  <c:v>92.599444444444444</c:v>
                </c:pt>
                <c:pt idx="11113">
                  <c:v>92.60777777777777</c:v>
                </c:pt>
                <c:pt idx="11114">
                  <c:v>92.61611111111111</c:v>
                </c:pt>
                <c:pt idx="11115">
                  <c:v>92.624444444444435</c:v>
                </c:pt>
                <c:pt idx="11116">
                  <c:v>92.632777777777775</c:v>
                </c:pt>
                <c:pt idx="11117">
                  <c:v>92.641111111111101</c:v>
                </c:pt>
                <c:pt idx="11118">
                  <c:v>92.649444444444441</c:v>
                </c:pt>
                <c:pt idx="11119">
                  <c:v>92.657777777777767</c:v>
                </c:pt>
                <c:pt idx="11120">
                  <c:v>92.666111111111107</c:v>
                </c:pt>
                <c:pt idx="11121">
                  <c:v>92.674444444444433</c:v>
                </c:pt>
                <c:pt idx="11122">
                  <c:v>92.682777777777773</c:v>
                </c:pt>
                <c:pt idx="11123">
                  <c:v>92.691111111111098</c:v>
                </c:pt>
                <c:pt idx="11124">
                  <c:v>92.699444444444438</c:v>
                </c:pt>
                <c:pt idx="11125">
                  <c:v>92.707777777777764</c:v>
                </c:pt>
                <c:pt idx="11126">
                  <c:v>92.716111111111104</c:v>
                </c:pt>
                <c:pt idx="11127">
                  <c:v>92.724444444444444</c:v>
                </c:pt>
                <c:pt idx="11128">
                  <c:v>92.73277777777777</c:v>
                </c:pt>
                <c:pt idx="11129">
                  <c:v>92.74111111111111</c:v>
                </c:pt>
                <c:pt idx="11130">
                  <c:v>92.749444444444435</c:v>
                </c:pt>
                <c:pt idx="11131">
                  <c:v>92.757777777777775</c:v>
                </c:pt>
                <c:pt idx="11132">
                  <c:v>92.766111111111101</c:v>
                </c:pt>
                <c:pt idx="11133">
                  <c:v>92.774444444444441</c:v>
                </c:pt>
                <c:pt idx="11134">
                  <c:v>92.782777777777767</c:v>
                </c:pt>
                <c:pt idx="11135">
                  <c:v>92.791111111111107</c:v>
                </c:pt>
                <c:pt idx="11136">
                  <c:v>92.799444444444433</c:v>
                </c:pt>
                <c:pt idx="11137">
                  <c:v>92.807777777777773</c:v>
                </c:pt>
                <c:pt idx="11138">
                  <c:v>92.816111111111098</c:v>
                </c:pt>
                <c:pt idx="11139">
                  <c:v>92.824444444444438</c:v>
                </c:pt>
                <c:pt idx="11140">
                  <c:v>92.832777777777764</c:v>
                </c:pt>
                <c:pt idx="11141">
                  <c:v>92.841111111111104</c:v>
                </c:pt>
                <c:pt idx="11142">
                  <c:v>92.849444444444444</c:v>
                </c:pt>
                <c:pt idx="11143">
                  <c:v>92.85777777777777</c:v>
                </c:pt>
                <c:pt idx="11144">
                  <c:v>92.86611111111111</c:v>
                </c:pt>
                <c:pt idx="11145">
                  <c:v>92.874444444444435</c:v>
                </c:pt>
                <c:pt idx="11146">
                  <c:v>92.882777777777775</c:v>
                </c:pt>
                <c:pt idx="11147">
                  <c:v>92.891111111111101</c:v>
                </c:pt>
                <c:pt idx="11148">
                  <c:v>92.899444444444441</c:v>
                </c:pt>
                <c:pt idx="11149">
                  <c:v>92.907777777777767</c:v>
                </c:pt>
                <c:pt idx="11150">
                  <c:v>92.916111111111107</c:v>
                </c:pt>
                <c:pt idx="11151">
                  <c:v>92.924444444444433</c:v>
                </c:pt>
                <c:pt idx="11152">
                  <c:v>92.932777777777773</c:v>
                </c:pt>
                <c:pt idx="11153">
                  <c:v>92.941111111111098</c:v>
                </c:pt>
                <c:pt idx="11154">
                  <c:v>92.949444444444438</c:v>
                </c:pt>
                <c:pt idx="11155">
                  <c:v>92.957777777777764</c:v>
                </c:pt>
                <c:pt idx="11156">
                  <c:v>92.966111111111104</c:v>
                </c:pt>
                <c:pt idx="11157">
                  <c:v>92.974444444444444</c:v>
                </c:pt>
                <c:pt idx="11158">
                  <c:v>92.98277777777777</c:v>
                </c:pt>
                <c:pt idx="11159">
                  <c:v>92.99111111111111</c:v>
                </c:pt>
                <c:pt idx="11160">
                  <c:v>92.999444444444435</c:v>
                </c:pt>
                <c:pt idx="11161">
                  <c:v>93.007777777777775</c:v>
                </c:pt>
                <c:pt idx="11162">
                  <c:v>93.016111111111101</c:v>
                </c:pt>
                <c:pt idx="11163">
                  <c:v>93.024444444444441</c:v>
                </c:pt>
                <c:pt idx="11164">
                  <c:v>93.032777777777767</c:v>
                </c:pt>
                <c:pt idx="11165">
                  <c:v>93.041111111111107</c:v>
                </c:pt>
                <c:pt idx="11166">
                  <c:v>93.049444444444433</c:v>
                </c:pt>
                <c:pt idx="11167">
                  <c:v>93.057777777777773</c:v>
                </c:pt>
                <c:pt idx="11168">
                  <c:v>93.066111111111098</c:v>
                </c:pt>
                <c:pt idx="11169">
                  <c:v>93.074444444444438</c:v>
                </c:pt>
                <c:pt idx="11170">
                  <c:v>93.082777777777764</c:v>
                </c:pt>
                <c:pt idx="11171">
                  <c:v>93.091111111111104</c:v>
                </c:pt>
                <c:pt idx="11172">
                  <c:v>93.099444444444444</c:v>
                </c:pt>
                <c:pt idx="11173">
                  <c:v>93.10777777777777</c:v>
                </c:pt>
                <c:pt idx="11174">
                  <c:v>93.11611111111111</c:v>
                </c:pt>
                <c:pt idx="11175">
                  <c:v>93.124444444444435</c:v>
                </c:pt>
                <c:pt idx="11176">
                  <c:v>93.132777777777775</c:v>
                </c:pt>
                <c:pt idx="11177">
                  <c:v>93.141111111111101</c:v>
                </c:pt>
                <c:pt idx="11178">
                  <c:v>93.149444444444441</c:v>
                </c:pt>
                <c:pt idx="11179">
                  <c:v>93.157777777777767</c:v>
                </c:pt>
                <c:pt idx="11180">
                  <c:v>93.166111111111107</c:v>
                </c:pt>
                <c:pt idx="11181">
                  <c:v>93.174444444444433</c:v>
                </c:pt>
                <c:pt idx="11182">
                  <c:v>93.182777777777773</c:v>
                </c:pt>
                <c:pt idx="11183">
                  <c:v>93.191111111111098</c:v>
                </c:pt>
                <c:pt idx="11184">
                  <c:v>93.199444444444438</c:v>
                </c:pt>
                <c:pt idx="11185">
                  <c:v>93.207777777777764</c:v>
                </c:pt>
                <c:pt idx="11186">
                  <c:v>93.216111111111104</c:v>
                </c:pt>
                <c:pt idx="11187">
                  <c:v>93.224444444444444</c:v>
                </c:pt>
                <c:pt idx="11188">
                  <c:v>93.23277777777777</c:v>
                </c:pt>
                <c:pt idx="11189">
                  <c:v>93.24111111111111</c:v>
                </c:pt>
                <c:pt idx="11190">
                  <c:v>93.249444444444435</c:v>
                </c:pt>
                <c:pt idx="11191">
                  <c:v>93.257777777777775</c:v>
                </c:pt>
                <c:pt idx="11192">
                  <c:v>93.266111111111101</c:v>
                </c:pt>
                <c:pt idx="11193">
                  <c:v>93.274444444444441</c:v>
                </c:pt>
                <c:pt idx="11194">
                  <c:v>93.282777777777767</c:v>
                </c:pt>
                <c:pt idx="11195">
                  <c:v>93.291111111111107</c:v>
                </c:pt>
                <c:pt idx="11196">
                  <c:v>93.299444444444433</c:v>
                </c:pt>
                <c:pt idx="11197">
                  <c:v>93.307777777777773</c:v>
                </c:pt>
                <c:pt idx="11198">
                  <c:v>93.316111111111098</c:v>
                </c:pt>
                <c:pt idx="11199">
                  <c:v>93.324444444444438</c:v>
                </c:pt>
                <c:pt idx="11200">
                  <c:v>93.332777777777764</c:v>
                </c:pt>
                <c:pt idx="11201">
                  <c:v>93.341111111111104</c:v>
                </c:pt>
                <c:pt idx="11202">
                  <c:v>93.349444444444444</c:v>
                </c:pt>
                <c:pt idx="11203">
                  <c:v>93.35777777777777</c:v>
                </c:pt>
                <c:pt idx="11204">
                  <c:v>93.36611111111111</c:v>
                </c:pt>
                <c:pt idx="11205">
                  <c:v>93.374444444444435</c:v>
                </c:pt>
                <c:pt idx="11206">
                  <c:v>93.382777777777775</c:v>
                </c:pt>
                <c:pt idx="11207">
                  <c:v>93.391111111111101</c:v>
                </c:pt>
                <c:pt idx="11208">
                  <c:v>93.399444444444441</c:v>
                </c:pt>
                <c:pt idx="11209">
                  <c:v>93.407777777777767</c:v>
                </c:pt>
                <c:pt idx="11210">
                  <c:v>93.416111111111107</c:v>
                </c:pt>
                <c:pt idx="11211">
                  <c:v>93.424444444444433</c:v>
                </c:pt>
                <c:pt idx="11212">
                  <c:v>93.432777777777773</c:v>
                </c:pt>
                <c:pt idx="11213">
                  <c:v>93.441111111111098</c:v>
                </c:pt>
                <c:pt idx="11214">
                  <c:v>93.449444444444438</c:v>
                </c:pt>
                <c:pt idx="11215">
                  <c:v>93.457777777777764</c:v>
                </c:pt>
                <c:pt idx="11216">
                  <c:v>93.466111111111104</c:v>
                </c:pt>
                <c:pt idx="11217">
                  <c:v>93.474444444444444</c:v>
                </c:pt>
                <c:pt idx="11218">
                  <c:v>93.48277777777777</c:v>
                </c:pt>
                <c:pt idx="11219">
                  <c:v>93.49111111111111</c:v>
                </c:pt>
                <c:pt idx="11220">
                  <c:v>93.499722222222232</c:v>
                </c:pt>
                <c:pt idx="11221">
                  <c:v>93.507777777777775</c:v>
                </c:pt>
                <c:pt idx="11222">
                  <c:v>93.516111111111101</c:v>
                </c:pt>
                <c:pt idx="11223">
                  <c:v>93.524444444444441</c:v>
                </c:pt>
                <c:pt idx="11224">
                  <c:v>93.533055555555563</c:v>
                </c:pt>
                <c:pt idx="11225">
                  <c:v>93.541111111111107</c:v>
                </c:pt>
                <c:pt idx="11226">
                  <c:v>93.549444444444433</c:v>
                </c:pt>
                <c:pt idx="11227">
                  <c:v>93.557777777777773</c:v>
                </c:pt>
                <c:pt idx="11228">
                  <c:v>93.566111111111098</c:v>
                </c:pt>
                <c:pt idx="11229">
                  <c:v>93.574722222222221</c:v>
                </c:pt>
                <c:pt idx="11230">
                  <c:v>93.582777777777764</c:v>
                </c:pt>
                <c:pt idx="11231">
                  <c:v>93.591111111111104</c:v>
                </c:pt>
                <c:pt idx="11232">
                  <c:v>93.599444444444444</c:v>
                </c:pt>
                <c:pt idx="11233">
                  <c:v>93.608055555555566</c:v>
                </c:pt>
                <c:pt idx="11234">
                  <c:v>93.61611111111111</c:v>
                </c:pt>
                <c:pt idx="11235">
                  <c:v>93.624444444444435</c:v>
                </c:pt>
                <c:pt idx="11236">
                  <c:v>93.632777777777775</c:v>
                </c:pt>
                <c:pt idx="11237">
                  <c:v>93.641388888888898</c:v>
                </c:pt>
                <c:pt idx="11238">
                  <c:v>93.649722222222223</c:v>
                </c:pt>
                <c:pt idx="11239">
                  <c:v>93.657777777777767</c:v>
                </c:pt>
                <c:pt idx="11240">
                  <c:v>93.666111111111107</c:v>
                </c:pt>
                <c:pt idx="11241">
                  <c:v>93.674444444444433</c:v>
                </c:pt>
                <c:pt idx="11242">
                  <c:v>93.682777777777773</c:v>
                </c:pt>
                <c:pt idx="11243">
                  <c:v>93.691111111111098</c:v>
                </c:pt>
                <c:pt idx="11244">
                  <c:v>93.699444444444438</c:v>
                </c:pt>
                <c:pt idx="11245">
                  <c:v>93.707777777777764</c:v>
                </c:pt>
                <c:pt idx="11246">
                  <c:v>93.716111111111104</c:v>
                </c:pt>
                <c:pt idx="11247">
                  <c:v>93.724444444444444</c:v>
                </c:pt>
                <c:pt idx="11248">
                  <c:v>93.73277777777777</c:v>
                </c:pt>
                <c:pt idx="11249">
                  <c:v>93.74111111111111</c:v>
                </c:pt>
                <c:pt idx="11250">
                  <c:v>93.749166666666667</c:v>
                </c:pt>
                <c:pt idx="11251">
                  <c:v>93.757499999999993</c:v>
                </c:pt>
                <c:pt idx="11252">
                  <c:v>93.765833333333333</c:v>
                </c:pt>
                <c:pt idx="11253">
                  <c:v>93.774166666666659</c:v>
                </c:pt>
                <c:pt idx="11254">
                  <c:v>93.782499999999999</c:v>
                </c:pt>
                <c:pt idx="11255">
                  <c:v>93.790833333333325</c:v>
                </c:pt>
                <c:pt idx="11256">
                  <c:v>93.799166666666665</c:v>
                </c:pt>
                <c:pt idx="11257">
                  <c:v>93.80749999999999</c:v>
                </c:pt>
                <c:pt idx="11258">
                  <c:v>93.81583333333333</c:v>
                </c:pt>
                <c:pt idx="11259">
                  <c:v>93.82416666666667</c:v>
                </c:pt>
                <c:pt idx="11260">
                  <c:v>93.832499999999996</c:v>
                </c:pt>
                <c:pt idx="11261">
                  <c:v>93.840833333333336</c:v>
                </c:pt>
                <c:pt idx="11262">
                  <c:v>93.849166666666662</c:v>
                </c:pt>
                <c:pt idx="11263">
                  <c:v>93.857500000000002</c:v>
                </c:pt>
                <c:pt idx="11264">
                  <c:v>93.865833333333327</c:v>
                </c:pt>
                <c:pt idx="11265">
                  <c:v>93.874166666666667</c:v>
                </c:pt>
                <c:pt idx="11266">
                  <c:v>93.882499999999993</c:v>
                </c:pt>
                <c:pt idx="11267">
                  <c:v>93.890833333333333</c:v>
                </c:pt>
                <c:pt idx="11268">
                  <c:v>93.899166666666659</c:v>
                </c:pt>
                <c:pt idx="11269">
                  <c:v>93.907499999999999</c:v>
                </c:pt>
                <c:pt idx="11270">
                  <c:v>93.915833333333325</c:v>
                </c:pt>
                <c:pt idx="11271">
                  <c:v>93.924166666666665</c:v>
                </c:pt>
                <c:pt idx="11272">
                  <c:v>93.93249999999999</c:v>
                </c:pt>
                <c:pt idx="11273">
                  <c:v>93.94083333333333</c:v>
                </c:pt>
                <c:pt idx="11274">
                  <c:v>93.94916666666667</c:v>
                </c:pt>
                <c:pt idx="11275">
                  <c:v>93.957499999999996</c:v>
                </c:pt>
                <c:pt idx="11276">
                  <c:v>93.965833333333336</c:v>
                </c:pt>
                <c:pt idx="11277">
                  <c:v>93.974166666666662</c:v>
                </c:pt>
                <c:pt idx="11278">
                  <c:v>93.982500000000002</c:v>
                </c:pt>
                <c:pt idx="11279">
                  <c:v>93.990833333333327</c:v>
                </c:pt>
                <c:pt idx="11280">
                  <c:v>93.999166666666667</c:v>
                </c:pt>
                <c:pt idx="11281">
                  <c:v>94.007499999999993</c:v>
                </c:pt>
                <c:pt idx="11282">
                  <c:v>94.015833333333333</c:v>
                </c:pt>
                <c:pt idx="11283">
                  <c:v>94.024166666666659</c:v>
                </c:pt>
                <c:pt idx="11284">
                  <c:v>94.032499999999999</c:v>
                </c:pt>
                <c:pt idx="11285">
                  <c:v>94.040833333333325</c:v>
                </c:pt>
                <c:pt idx="11286">
                  <c:v>94.049166666666665</c:v>
                </c:pt>
                <c:pt idx="11287">
                  <c:v>94.05749999999999</c:v>
                </c:pt>
                <c:pt idx="11288">
                  <c:v>94.06583333333333</c:v>
                </c:pt>
                <c:pt idx="11289">
                  <c:v>94.07416666666667</c:v>
                </c:pt>
                <c:pt idx="11290">
                  <c:v>94.082499999999996</c:v>
                </c:pt>
                <c:pt idx="11291">
                  <c:v>94.090833333333336</c:v>
                </c:pt>
                <c:pt idx="11292">
                  <c:v>94.099166666666662</c:v>
                </c:pt>
                <c:pt idx="11293">
                  <c:v>94.107500000000002</c:v>
                </c:pt>
                <c:pt idx="11294">
                  <c:v>94.115833333333327</c:v>
                </c:pt>
                <c:pt idx="11295">
                  <c:v>94.124166666666667</c:v>
                </c:pt>
                <c:pt idx="11296">
                  <c:v>94.132499999999993</c:v>
                </c:pt>
                <c:pt idx="11297">
                  <c:v>94.140833333333333</c:v>
                </c:pt>
                <c:pt idx="11298">
                  <c:v>94.149166666666659</c:v>
                </c:pt>
                <c:pt idx="11299">
                  <c:v>94.157499999999999</c:v>
                </c:pt>
                <c:pt idx="11300">
                  <c:v>94.165833333333325</c:v>
                </c:pt>
                <c:pt idx="11301">
                  <c:v>94.174166666666665</c:v>
                </c:pt>
                <c:pt idx="11302">
                  <c:v>94.18249999999999</c:v>
                </c:pt>
                <c:pt idx="11303">
                  <c:v>94.19083333333333</c:v>
                </c:pt>
                <c:pt idx="11304">
                  <c:v>94.19916666666667</c:v>
                </c:pt>
                <c:pt idx="11305">
                  <c:v>94.207499999999996</c:v>
                </c:pt>
                <c:pt idx="11306">
                  <c:v>94.215833333333336</c:v>
                </c:pt>
                <c:pt idx="11307">
                  <c:v>94.224166666666662</c:v>
                </c:pt>
                <c:pt idx="11308">
                  <c:v>94.232500000000002</c:v>
                </c:pt>
                <c:pt idx="11309">
                  <c:v>94.240833333333327</c:v>
                </c:pt>
                <c:pt idx="11310">
                  <c:v>94.249166666666667</c:v>
                </c:pt>
                <c:pt idx="11311">
                  <c:v>94.257499999999993</c:v>
                </c:pt>
                <c:pt idx="11312">
                  <c:v>94.265833333333333</c:v>
                </c:pt>
                <c:pt idx="11313">
                  <c:v>94.274166666666659</c:v>
                </c:pt>
                <c:pt idx="11314">
                  <c:v>94.282499999999999</c:v>
                </c:pt>
                <c:pt idx="11315">
                  <c:v>94.290833333333325</c:v>
                </c:pt>
                <c:pt idx="11316">
                  <c:v>94.299166666666665</c:v>
                </c:pt>
                <c:pt idx="11317">
                  <c:v>94.30749999999999</c:v>
                </c:pt>
                <c:pt idx="11318">
                  <c:v>94.31583333333333</c:v>
                </c:pt>
                <c:pt idx="11319">
                  <c:v>94.32416666666667</c:v>
                </c:pt>
                <c:pt idx="11320">
                  <c:v>94.332499999999996</c:v>
                </c:pt>
                <c:pt idx="11321">
                  <c:v>94.340833333333336</c:v>
                </c:pt>
                <c:pt idx="11322">
                  <c:v>94.349166666666662</c:v>
                </c:pt>
                <c:pt idx="11323">
                  <c:v>94.357500000000002</c:v>
                </c:pt>
                <c:pt idx="11324">
                  <c:v>94.365833333333327</c:v>
                </c:pt>
                <c:pt idx="11325">
                  <c:v>94.374166666666667</c:v>
                </c:pt>
                <c:pt idx="11326">
                  <c:v>94.382499999999993</c:v>
                </c:pt>
                <c:pt idx="11327">
                  <c:v>94.390833333333333</c:v>
                </c:pt>
                <c:pt idx="11328">
                  <c:v>94.399166666666659</c:v>
                </c:pt>
                <c:pt idx="11329">
                  <c:v>94.407499999999999</c:v>
                </c:pt>
                <c:pt idx="11330">
                  <c:v>94.415833333333325</c:v>
                </c:pt>
                <c:pt idx="11331">
                  <c:v>94.424166666666665</c:v>
                </c:pt>
                <c:pt idx="11332">
                  <c:v>94.43249999999999</c:v>
                </c:pt>
                <c:pt idx="11333">
                  <c:v>94.44083333333333</c:v>
                </c:pt>
                <c:pt idx="11334">
                  <c:v>94.44916666666667</c:v>
                </c:pt>
                <c:pt idx="11335">
                  <c:v>94.457499999999996</c:v>
                </c:pt>
                <c:pt idx="11336">
                  <c:v>94.465833333333336</c:v>
                </c:pt>
                <c:pt idx="11337">
                  <c:v>94.474166666666662</c:v>
                </c:pt>
                <c:pt idx="11338">
                  <c:v>94.482500000000002</c:v>
                </c:pt>
                <c:pt idx="11339">
                  <c:v>94.490833333333327</c:v>
                </c:pt>
                <c:pt idx="11340">
                  <c:v>94.499166666666667</c:v>
                </c:pt>
                <c:pt idx="11341">
                  <c:v>94.507499999999993</c:v>
                </c:pt>
                <c:pt idx="11342">
                  <c:v>94.515833333333333</c:v>
                </c:pt>
                <c:pt idx="11343">
                  <c:v>94.524166666666659</c:v>
                </c:pt>
                <c:pt idx="11344">
                  <c:v>94.532499999999999</c:v>
                </c:pt>
                <c:pt idx="11345">
                  <c:v>94.540833333333325</c:v>
                </c:pt>
                <c:pt idx="11346">
                  <c:v>94.549166666666665</c:v>
                </c:pt>
                <c:pt idx="11347">
                  <c:v>94.55749999999999</c:v>
                </c:pt>
                <c:pt idx="11348">
                  <c:v>94.56583333333333</c:v>
                </c:pt>
                <c:pt idx="11349">
                  <c:v>94.57416666666667</c:v>
                </c:pt>
                <c:pt idx="11350">
                  <c:v>94.582499999999996</c:v>
                </c:pt>
                <c:pt idx="11351">
                  <c:v>94.590833333333336</c:v>
                </c:pt>
                <c:pt idx="11352">
                  <c:v>94.599166666666662</c:v>
                </c:pt>
                <c:pt idx="11353">
                  <c:v>94.607500000000002</c:v>
                </c:pt>
                <c:pt idx="11354">
                  <c:v>94.615833333333327</c:v>
                </c:pt>
                <c:pt idx="11355">
                  <c:v>94.624166666666667</c:v>
                </c:pt>
                <c:pt idx="11356">
                  <c:v>94.632499999999993</c:v>
                </c:pt>
                <c:pt idx="11357">
                  <c:v>94.640833333333333</c:v>
                </c:pt>
                <c:pt idx="11358">
                  <c:v>94.649166666666659</c:v>
                </c:pt>
                <c:pt idx="11359">
                  <c:v>94.657499999999999</c:v>
                </c:pt>
                <c:pt idx="11360">
                  <c:v>94.665833333333325</c:v>
                </c:pt>
                <c:pt idx="11361">
                  <c:v>94.674166666666665</c:v>
                </c:pt>
                <c:pt idx="11362">
                  <c:v>94.68249999999999</c:v>
                </c:pt>
                <c:pt idx="11363">
                  <c:v>94.69083333333333</c:v>
                </c:pt>
                <c:pt idx="11364">
                  <c:v>94.69916666666667</c:v>
                </c:pt>
                <c:pt idx="11365">
                  <c:v>94.707499999999996</c:v>
                </c:pt>
                <c:pt idx="11366">
                  <c:v>94.715833333333336</c:v>
                </c:pt>
                <c:pt idx="11367">
                  <c:v>94.724166666666662</c:v>
                </c:pt>
                <c:pt idx="11368">
                  <c:v>94.732500000000002</c:v>
                </c:pt>
                <c:pt idx="11369">
                  <c:v>94.740833333333327</c:v>
                </c:pt>
                <c:pt idx="11370">
                  <c:v>94.749166666666667</c:v>
                </c:pt>
                <c:pt idx="11371">
                  <c:v>94.757499999999993</c:v>
                </c:pt>
                <c:pt idx="11372">
                  <c:v>94.765833333333333</c:v>
                </c:pt>
                <c:pt idx="11373">
                  <c:v>94.774166666666659</c:v>
                </c:pt>
                <c:pt idx="11374">
                  <c:v>94.782499999999999</c:v>
                </c:pt>
                <c:pt idx="11375">
                  <c:v>94.790833333333325</c:v>
                </c:pt>
                <c:pt idx="11376">
                  <c:v>94.799166666666665</c:v>
                </c:pt>
                <c:pt idx="11377">
                  <c:v>94.80749999999999</c:v>
                </c:pt>
                <c:pt idx="11378">
                  <c:v>94.81583333333333</c:v>
                </c:pt>
                <c:pt idx="11379">
                  <c:v>94.82416666666667</c:v>
                </c:pt>
                <c:pt idx="11380">
                  <c:v>94.832499999999996</c:v>
                </c:pt>
                <c:pt idx="11381">
                  <c:v>94.840833333333336</c:v>
                </c:pt>
                <c:pt idx="11382">
                  <c:v>94.849166666666662</c:v>
                </c:pt>
                <c:pt idx="11383">
                  <c:v>94.857500000000002</c:v>
                </c:pt>
                <c:pt idx="11384">
                  <c:v>94.865833333333327</c:v>
                </c:pt>
                <c:pt idx="11385">
                  <c:v>94.874166666666667</c:v>
                </c:pt>
                <c:pt idx="11386">
                  <c:v>94.882499999999993</c:v>
                </c:pt>
                <c:pt idx="11387">
                  <c:v>94.890833333333333</c:v>
                </c:pt>
                <c:pt idx="11388">
                  <c:v>94.899166666666659</c:v>
                </c:pt>
                <c:pt idx="11389">
                  <c:v>94.907499999999999</c:v>
                </c:pt>
                <c:pt idx="11390">
                  <c:v>94.915833333333325</c:v>
                </c:pt>
                <c:pt idx="11391">
                  <c:v>94.924166666666665</c:v>
                </c:pt>
                <c:pt idx="11392">
                  <c:v>94.93249999999999</c:v>
                </c:pt>
                <c:pt idx="11393">
                  <c:v>94.94083333333333</c:v>
                </c:pt>
                <c:pt idx="11394">
                  <c:v>94.94916666666667</c:v>
                </c:pt>
                <c:pt idx="11395">
                  <c:v>94.957499999999996</c:v>
                </c:pt>
                <c:pt idx="11396">
                  <c:v>94.965833333333336</c:v>
                </c:pt>
                <c:pt idx="11397">
                  <c:v>94.974166666666662</c:v>
                </c:pt>
                <c:pt idx="11398">
                  <c:v>94.982500000000002</c:v>
                </c:pt>
                <c:pt idx="11399">
                  <c:v>94.990833333333327</c:v>
                </c:pt>
                <c:pt idx="11400">
                  <c:v>94.999166666666667</c:v>
                </c:pt>
                <c:pt idx="11401">
                  <c:v>95.007499999999993</c:v>
                </c:pt>
                <c:pt idx="11402">
                  <c:v>95.015833333333333</c:v>
                </c:pt>
                <c:pt idx="11403">
                  <c:v>95.024166666666659</c:v>
                </c:pt>
                <c:pt idx="11404">
                  <c:v>95.032499999999999</c:v>
                </c:pt>
                <c:pt idx="11405">
                  <c:v>95.040833333333325</c:v>
                </c:pt>
                <c:pt idx="11406">
                  <c:v>95.049166666666665</c:v>
                </c:pt>
                <c:pt idx="11407">
                  <c:v>95.05749999999999</c:v>
                </c:pt>
                <c:pt idx="11408">
                  <c:v>95.06583333333333</c:v>
                </c:pt>
                <c:pt idx="11409">
                  <c:v>95.07416666666667</c:v>
                </c:pt>
                <c:pt idx="11410">
                  <c:v>95.082499999999996</c:v>
                </c:pt>
                <c:pt idx="11411">
                  <c:v>95.090833333333336</c:v>
                </c:pt>
                <c:pt idx="11412">
                  <c:v>95.099166666666662</c:v>
                </c:pt>
                <c:pt idx="11413">
                  <c:v>95.107500000000002</c:v>
                </c:pt>
                <c:pt idx="11414">
                  <c:v>95.115833333333327</c:v>
                </c:pt>
                <c:pt idx="11415">
                  <c:v>95.124166666666667</c:v>
                </c:pt>
                <c:pt idx="11416">
                  <c:v>95.132499999999993</c:v>
                </c:pt>
                <c:pt idx="11417">
                  <c:v>95.140833333333333</c:v>
                </c:pt>
                <c:pt idx="11418">
                  <c:v>95.149166666666659</c:v>
                </c:pt>
                <c:pt idx="11419">
                  <c:v>95.157499999999999</c:v>
                </c:pt>
                <c:pt idx="11420">
                  <c:v>95.165833333333325</c:v>
                </c:pt>
                <c:pt idx="11421">
                  <c:v>95.174166666666665</c:v>
                </c:pt>
                <c:pt idx="11422">
                  <c:v>95.18249999999999</c:v>
                </c:pt>
                <c:pt idx="11423">
                  <c:v>95.19083333333333</c:v>
                </c:pt>
                <c:pt idx="11424">
                  <c:v>95.19916666666667</c:v>
                </c:pt>
                <c:pt idx="11425">
                  <c:v>95.207499999999996</c:v>
                </c:pt>
                <c:pt idx="11426">
                  <c:v>95.215833333333336</c:v>
                </c:pt>
                <c:pt idx="11427">
                  <c:v>95.224166666666662</c:v>
                </c:pt>
                <c:pt idx="11428">
                  <c:v>95.232500000000002</c:v>
                </c:pt>
                <c:pt idx="11429">
                  <c:v>95.240833333333327</c:v>
                </c:pt>
                <c:pt idx="11430">
                  <c:v>95.249166666666667</c:v>
                </c:pt>
                <c:pt idx="11431">
                  <c:v>95.257499999999993</c:v>
                </c:pt>
                <c:pt idx="11432">
                  <c:v>95.265833333333333</c:v>
                </c:pt>
                <c:pt idx="11433">
                  <c:v>95.274166666666659</c:v>
                </c:pt>
                <c:pt idx="11434">
                  <c:v>95.282499999999999</c:v>
                </c:pt>
                <c:pt idx="11435">
                  <c:v>95.290833333333325</c:v>
                </c:pt>
                <c:pt idx="11436">
                  <c:v>95.299166666666665</c:v>
                </c:pt>
                <c:pt idx="11437">
                  <c:v>95.30749999999999</c:v>
                </c:pt>
                <c:pt idx="11438">
                  <c:v>95.31583333333333</c:v>
                </c:pt>
                <c:pt idx="11439">
                  <c:v>95.32416666666667</c:v>
                </c:pt>
                <c:pt idx="11440">
                  <c:v>95.332499999999996</c:v>
                </c:pt>
                <c:pt idx="11441">
                  <c:v>95.340833333333336</c:v>
                </c:pt>
                <c:pt idx="11442">
                  <c:v>95.349166666666662</c:v>
                </c:pt>
                <c:pt idx="11443">
                  <c:v>95.357500000000002</c:v>
                </c:pt>
                <c:pt idx="11444">
                  <c:v>95.365833333333327</c:v>
                </c:pt>
                <c:pt idx="11445">
                  <c:v>95.374166666666667</c:v>
                </c:pt>
                <c:pt idx="11446">
                  <c:v>95.382499999999993</c:v>
                </c:pt>
                <c:pt idx="11447">
                  <c:v>95.390833333333333</c:v>
                </c:pt>
                <c:pt idx="11448">
                  <c:v>95.399166666666659</c:v>
                </c:pt>
                <c:pt idx="11449">
                  <c:v>95.407499999999999</c:v>
                </c:pt>
                <c:pt idx="11450">
                  <c:v>95.415833333333325</c:v>
                </c:pt>
                <c:pt idx="11451">
                  <c:v>95.424166666666665</c:v>
                </c:pt>
                <c:pt idx="11452">
                  <c:v>95.43249999999999</c:v>
                </c:pt>
                <c:pt idx="11453">
                  <c:v>95.44083333333333</c:v>
                </c:pt>
                <c:pt idx="11454">
                  <c:v>95.44916666666667</c:v>
                </c:pt>
                <c:pt idx="11455">
                  <c:v>95.457499999999996</c:v>
                </c:pt>
                <c:pt idx="11456">
                  <c:v>95.465833333333336</c:v>
                </c:pt>
                <c:pt idx="11457">
                  <c:v>95.474166666666662</c:v>
                </c:pt>
                <c:pt idx="11458">
                  <c:v>95.482500000000002</c:v>
                </c:pt>
                <c:pt idx="11459">
                  <c:v>95.490833333333327</c:v>
                </c:pt>
                <c:pt idx="11460">
                  <c:v>95.499166666666667</c:v>
                </c:pt>
                <c:pt idx="11461">
                  <c:v>95.507499999999993</c:v>
                </c:pt>
                <c:pt idx="11462">
                  <c:v>95.515833333333333</c:v>
                </c:pt>
                <c:pt idx="11463">
                  <c:v>95.524166666666659</c:v>
                </c:pt>
                <c:pt idx="11464">
                  <c:v>95.532499999999999</c:v>
                </c:pt>
                <c:pt idx="11465">
                  <c:v>95.540833333333325</c:v>
                </c:pt>
                <c:pt idx="11466">
                  <c:v>95.549166666666665</c:v>
                </c:pt>
                <c:pt idx="11467">
                  <c:v>95.55749999999999</c:v>
                </c:pt>
                <c:pt idx="11468">
                  <c:v>95.56583333333333</c:v>
                </c:pt>
                <c:pt idx="11469">
                  <c:v>95.57416666666667</c:v>
                </c:pt>
                <c:pt idx="11470">
                  <c:v>95.582499999999996</c:v>
                </c:pt>
                <c:pt idx="11471">
                  <c:v>95.590833333333336</c:v>
                </c:pt>
                <c:pt idx="11472">
                  <c:v>95.599166666666662</c:v>
                </c:pt>
                <c:pt idx="11473">
                  <c:v>95.607500000000002</c:v>
                </c:pt>
                <c:pt idx="11474">
                  <c:v>95.615833333333327</c:v>
                </c:pt>
                <c:pt idx="11475">
                  <c:v>95.624166666666667</c:v>
                </c:pt>
                <c:pt idx="11476">
                  <c:v>95.632499999999993</c:v>
                </c:pt>
                <c:pt idx="11477">
                  <c:v>95.640833333333333</c:v>
                </c:pt>
                <c:pt idx="11478">
                  <c:v>95.649166666666659</c:v>
                </c:pt>
                <c:pt idx="11479">
                  <c:v>95.657499999999999</c:v>
                </c:pt>
                <c:pt idx="11480">
                  <c:v>95.665833333333325</c:v>
                </c:pt>
                <c:pt idx="11481">
                  <c:v>95.674166666666665</c:v>
                </c:pt>
                <c:pt idx="11482">
                  <c:v>95.68249999999999</c:v>
                </c:pt>
                <c:pt idx="11483">
                  <c:v>95.69083333333333</c:v>
                </c:pt>
                <c:pt idx="11484">
                  <c:v>95.69916666666667</c:v>
                </c:pt>
                <c:pt idx="11485">
                  <c:v>95.707499999999996</c:v>
                </c:pt>
                <c:pt idx="11486">
                  <c:v>95.715833333333336</c:v>
                </c:pt>
                <c:pt idx="11487">
                  <c:v>95.724166666666662</c:v>
                </c:pt>
                <c:pt idx="11488">
                  <c:v>95.732500000000002</c:v>
                </c:pt>
                <c:pt idx="11489">
                  <c:v>95.740833333333327</c:v>
                </c:pt>
                <c:pt idx="11490">
                  <c:v>95.749166666666667</c:v>
                </c:pt>
                <c:pt idx="11491">
                  <c:v>95.757499999999993</c:v>
                </c:pt>
                <c:pt idx="11492">
                  <c:v>95.765833333333333</c:v>
                </c:pt>
                <c:pt idx="11493">
                  <c:v>95.774166666666659</c:v>
                </c:pt>
                <c:pt idx="11494">
                  <c:v>95.782499999999999</c:v>
                </c:pt>
                <c:pt idx="11495">
                  <c:v>95.790833333333325</c:v>
                </c:pt>
                <c:pt idx="11496">
                  <c:v>95.799166666666665</c:v>
                </c:pt>
                <c:pt idx="11497">
                  <c:v>95.80749999999999</c:v>
                </c:pt>
                <c:pt idx="11498">
                  <c:v>95.81583333333333</c:v>
                </c:pt>
                <c:pt idx="11499">
                  <c:v>95.82416666666667</c:v>
                </c:pt>
                <c:pt idx="11500">
                  <c:v>95.832499999999996</c:v>
                </c:pt>
                <c:pt idx="11501">
                  <c:v>95.840833333333336</c:v>
                </c:pt>
                <c:pt idx="11502">
                  <c:v>95.849166666666662</c:v>
                </c:pt>
                <c:pt idx="11503">
                  <c:v>95.857500000000002</c:v>
                </c:pt>
                <c:pt idx="11504">
                  <c:v>95.865833333333327</c:v>
                </c:pt>
                <c:pt idx="11505">
                  <c:v>95.874166666666667</c:v>
                </c:pt>
                <c:pt idx="11506">
                  <c:v>95.882499999999993</c:v>
                </c:pt>
                <c:pt idx="11507">
                  <c:v>95.890833333333333</c:v>
                </c:pt>
                <c:pt idx="11508">
                  <c:v>95.899166666666659</c:v>
                </c:pt>
                <c:pt idx="11509">
                  <c:v>95.907499999999999</c:v>
                </c:pt>
                <c:pt idx="11510">
                  <c:v>95.915833333333325</c:v>
                </c:pt>
                <c:pt idx="11511">
                  <c:v>95.924166666666665</c:v>
                </c:pt>
                <c:pt idx="11512">
                  <c:v>95.93249999999999</c:v>
                </c:pt>
                <c:pt idx="11513">
                  <c:v>95.94083333333333</c:v>
                </c:pt>
                <c:pt idx="11514">
                  <c:v>95.94916666666667</c:v>
                </c:pt>
                <c:pt idx="11515">
                  <c:v>95.957499999999996</c:v>
                </c:pt>
                <c:pt idx="11516">
                  <c:v>95.965833333333336</c:v>
                </c:pt>
                <c:pt idx="11517">
                  <c:v>95.974166666666662</c:v>
                </c:pt>
                <c:pt idx="11518">
                  <c:v>95.982500000000002</c:v>
                </c:pt>
                <c:pt idx="11519">
                  <c:v>95.990833333333327</c:v>
                </c:pt>
                <c:pt idx="11520">
                  <c:v>95.999166666666667</c:v>
                </c:pt>
                <c:pt idx="11521">
                  <c:v>96.007499999999993</c:v>
                </c:pt>
                <c:pt idx="11522">
                  <c:v>96.015833333333333</c:v>
                </c:pt>
                <c:pt idx="11523">
                  <c:v>96.024166666666659</c:v>
                </c:pt>
                <c:pt idx="11524">
                  <c:v>96.032499999999999</c:v>
                </c:pt>
                <c:pt idx="11525">
                  <c:v>96.040833333333325</c:v>
                </c:pt>
                <c:pt idx="11526">
                  <c:v>96.049166666666665</c:v>
                </c:pt>
                <c:pt idx="11527">
                  <c:v>96.05749999999999</c:v>
                </c:pt>
                <c:pt idx="11528">
                  <c:v>96.06583333333333</c:v>
                </c:pt>
                <c:pt idx="11529">
                  <c:v>96.07416666666667</c:v>
                </c:pt>
                <c:pt idx="11530">
                  <c:v>96.082499999999996</c:v>
                </c:pt>
                <c:pt idx="11531">
                  <c:v>96.090833333333336</c:v>
                </c:pt>
                <c:pt idx="11532">
                  <c:v>96.099166666666662</c:v>
                </c:pt>
                <c:pt idx="11533">
                  <c:v>96.107500000000002</c:v>
                </c:pt>
                <c:pt idx="11534">
                  <c:v>96.115833333333327</c:v>
                </c:pt>
                <c:pt idx="11535">
                  <c:v>96.124166666666667</c:v>
                </c:pt>
                <c:pt idx="11536">
                  <c:v>96.132499999999993</c:v>
                </c:pt>
                <c:pt idx="11537">
                  <c:v>96.140833333333333</c:v>
                </c:pt>
                <c:pt idx="11538">
                  <c:v>96.149166666666659</c:v>
                </c:pt>
                <c:pt idx="11539">
                  <c:v>96.157499999999999</c:v>
                </c:pt>
                <c:pt idx="11540">
                  <c:v>96.165833333333325</c:v>
                </c:pt>
                <c:pt idx="11541">
                  <c:v>96.174166666666665</c:v>
                </c:pt>
                <c:pt idx="11542">
                  <c:v>96.18249999999999</c:v>
                </c:pt>
                <c:pt idx="11543">
                  <c:v>96.19083333333333</c:v>
                </c:pt>
                <c:pt idx="11544">
                  <c:v>96.19916666666667</c:v>
                </c:pt>
                <c:pt idx="11545">
                  <c:v>96.207222222222228</c:v>
                </c:pt>
                <c:pt idx="11546">
                  <c:v>96.215833333333336</c:v>
                </c:pt>
                <c:pt idx="11547">
                  <c:v>96.224166666666662</c:v>
                </c:pt>
                <c:pt idx="11548">
                  <c:v>96.232500000000002</c:v>
                </c:pt>
                <c:pt idx="11549">
                  <c:v>96.240833333333327</c:v>
                </c:pt>
                <c:pt idx="11550">
                  <c:v>96.248888888888885</c:v>
                </c:pt>
                <c:pt idx="11551">
                  <c:v>96.257499999999993</c:v>
                </c:pt>
                <c:pt idx="11552">
                  <c:v>96.265833333333333</c:v>
                </c:pt>
                <c:pt idx="11553">
                  <c:v>96.274166666666659</c:v>
                </c:pt>
                <c:pt idx="11554">
                  <c:v>96.282222222222217</c:v>
                </c:pt>
                <c:pt idx="11555">
                  <c:v>96.290555555555557</c:v>
                </c:pt>
                <c:pt idx="11556">
                  <c:v>96.299166666666665</c:v>
                </c:pt>
                <c:pt idx="11557">
                  <c:v>96.30749999999999</c:v>
                </c:pt>
                <c:pt idx="11558">
                  <c:v>96.31583333333333</c:v>
                </c:pt>
                <c:pt idx="11559">
                  <c:v>96.323888888888888</c:v>
                </c:pt>
                <c:pt idx="11560">
                  <c:v>96.332222222222228</c:v>
                </c:pt>
                <c:pt idx="11561">
                  <c:v>96.340833333333336</c:v>
                </c:pt>
                <c:pt idx="11562">
                  <c:v>96.349166666666662</c:v>
                </c:pt>
                <c:pt idx="11563">
                  <c:v>96.357222222222219</c:v>
                </c:pt>
                <c:pt idx="11564">
                  <c:v>96.365555555555559</c:v>
                </c:pt>
                <c:pt idx="11565">
                  <c:v>96.373888888888885</c:v>
                </c:pt>
                <c:pt idx="11566">
                  <c:v>96.382499999999993</c:v>
                </c:pt>
                <c:pt idx="11567">
                  <c:v>96.390833333333333</c:v>
                </c:pt>
                <c:pt idx="11568">
                  <c:v>96.398888888888891</c:v>
                </c:pt>
                <c:pt idx="11569">
                  <c:v>96.407222222222217</c:v>
                </c:pt>
                <c:pt idx="11570">
                  <c:v>96.415555555555557</c:v>
                </c:pt>
                <c:pt idx="11571">
                  <c:v>96.424166666666665</c:v>
                </c:pt>
                <c:pt idx="11572">
                  <c:v>96.432222222222222</c:v>
                </c:pt>
                <c:pt idx="11573">
                  <c:v>96.440555555555562</c:v>
                </c:pt>
                <c:pt idx="11574">
                  <c:v>96.448888888888888</c:v>
                </c:pt>
                <c:pt idx="11575">
                  <c:v>96.457222222222228</c:v>
                </c:pt>
                <c:pt idx="11576">
                  <c:v>96.465833333333336</c:v>
                </c:pt>
                <c:pt idx="11577">
                  <c:v>96.473888888888894</c:v>
                </c:pt>
                <c:pt idx="11578">
                  <c:v>96.482222222222219</c:v>
                </c:pt>
                <c:pt idx="11579">
                  <c:v>96.490555555555559</c:v>
                </c:pt>
                <c:pt idx="11580">
                  <c:v>96.498888888888885</c:v>
                </c:pt>
                <c:pt idx="11581">
                  <c:v>96.507222222222225</c:v>
                </c:pt>
                <c:pt idx="11582">
                  <c:v>96.515555555555551</c:v>
                </c:pt>
                <c:pt idx="11583">
                  <c:v>96.523888888888891</c:v>
                </c:pt>
                <c:pt idx="11584">
                  <c:v>96.532222222222217</c:v>
                </c:pt>
                <c:pt idx="11585">
                  <c:v>96.540555555555557</c:v>
                </c:pt>
                <c:pt idx="11586">
                  <c:v>96.548888888888897</c:v>
                </c:pt>
                <c:pt idx="11587">
                  <c:v>96.557222222222222</c:v>
                </c:pt>
                <c:pt idx="11588">
                  <c:v>96.565555555555562</c:v>
                </c:pt>
                <c:pt idx="11589">
                  <c:v>96.573888888888888</c:v>
                </c:pt>
                <c:pt idx="11590">
                  <c:v>96.582222222222228</c:v>
                </c:pt>
                <c:pt idx="11591">
                  <c:v>96.590555555555554</c:v>
                </c:pt>
                <c:pt idx="11592">
                  <c:v>96.598888888888894</c:v>
                </c:pt>
                <c:pt idx="11593">
                  <c:v>96.607222222222219</c:v>
                </c:pt>
                <c:pt idx="11594">
                  <c:v>96.615555555555559</c:v>
                </c:pt>
                <c:pt idx="11595">
                  <c:v>96.623888888888885</c:v>
                </c:pt>
                <c:pt idx="11596">
                  <c:v>96.632222222222225</c:v>
                </c:pt>
                <c:pt idx="11597">
                  <c:v>96.640555555555551</c:v>
                </c:pt>
                <c:pt idx="11598">
                  <c:v>96.648888888888891</c:v>
                </c:pt>
                <c:pt idx="11599">
                  <c:v>96.657222222222217</c:v>
                </c:pt>
                <c:pt idx="11600">
                  <c:v>96.665555555555557</c:v>
                </c:pt>
                <c:pt idx="11601">
                  <c:v>96.673888888888897</c:v>
                </c:pt>
                <c:pt idx="11602">
                  <c:v>96.682222222222222</c:v>
                </c:pt>
                <c:pt idx="11603">
                  <c:v>96.690555555555562</c:v>
                </c:pt>
                <c:pt idx="11604">
                  <c:v>96.698888888888888</c:v>
                </c:pt>
                <c:pt idx="11605">
                  <c:v>96.707222222222228</c:v>
                </c:pt>
                <c:pt idx="11606">
                  <c:v>96.715555555555554</c:v>
                </c:pt>
                <c:pt idx="11607">
                  <c:v>96.723888888888894</c:v>
                </c:pt>
                <c:pt idx="11608">
                  <c:v>96.732222222222219</c:v>
                </c:pt>
                <c:pt idx="11609">
                  <c:v>96.740555555555559</c:v>
                </c:pt>
                <c:pt idx="11610">
                  <c:v>96.748888888888885</c:v>
                </c:pt>
                <c:pt idx="11611">
                  <c:v>96.757222222222225</c:v>
                </c:pt>
                <c:pt idx="11612">
                  <c:v>96.765555555555551</c:v>
                </c:pt>
                <c:pt idx="11613">
                  <c:v>96.773888888888891</c:v>
                </c:pt>
                <c:pt idx="11614">
                  <c:v>96.782222222222217</c:v>
                </c:pt>
                <c:pt idx="11615">
                  <c:v>96.790555555555557</c:v>
                </c:pt>
                <c:pt idx="11616">
                  <c:v>96.798888888888897</c:v>
                </c:pt>
                <c:pt idx="11617">
                  <c:v>96.807222222222222</c:v>
                </c:pt>
                <c:pt idx="11618">
                  <c:v>96.815555555555562</c:v>
                </c:pt>
                <c:pt idx="11619">
                  <c:v>96.823888888888888</c:v>
                </c:pt>
                <c:pt idx="11620">
                  <c:v>96.832222222222228</c:v>
                </c:pt>
                <c:pt idx="11621">
                  <c:v>96.840555555555554</c:v>
                </c:pt>
                <c:pt idx="11622">
                  <c:v>96.848888888888894</c:v>
                </c:pt>
                <c:pt idx="11623">
                  <c:v>96.857222222222219</c:v>
                </c:pt>
                <c:pt idx="11624">
                  <c:v>96.865555555555559</c:v>
                </c:pt>
                <c:pt idx="11625">
                  <c:v>96.873888888888885</c:v>
                </c:pt>
                <c:pt idx="11626">
                  <c:v>96.882222222222225</c:v>
                </c:pt>
                <c:pt idx="11627">
                  <c:v>96.890555555555551</c:v>
                </c:pt>
                <c:pt idx="11628">
                  <c:v>96.898888888888891</c:v>
                </c:pt>
                <c:pt idx="11629">
                  <c:v>96.907222222222217</c:v>
                </c:pt>
                <c:pt idx="11630">
                  <c:v>96.915555555555557</c:v>
                </c:pt>
                <c:pt idx="11631">
                  <c:v>96.923888888888897</c:v>
                </c:pt>
                <c:pt idx="11632">
                  <c:v>96.932222222222222</c:v>
                </c:pt>
                <c:pt idx="11633">
                  <c:v>96.940555555555562</c:v>
                </c:pt>
                <c:pt idx="11634">
                  <c:v>96.948888888888888</c:v>
                </c:pt>
                <c:pt idx="11635">
                  <c:v>96.957222222222228</c:v>
                </c:pt>
                <c:pt idx="11636">
                  <c:v>96.965555555555554</c:v>
                </c:pt>
                <c:pt idx="11637">
                  <c:v>96.973888888888894</c:v>
                </c:pt>
                <c:pt idx="11638">
                  <c:v>96.982222222222219</c:v>
                </c:pt>
                <c:pt idx="11639">
                  <c:v>96.990555555555559</c:v>
                </c:pt>
                <c:pt idx="11640">
                  <c:v>96.998888888888885</c:v>
                </c:pt>
                <c:pt idx="11641">
                  <c:v>97.007222222222225</c:v>
                </c:pt>
                <c:pt idx="11642">
                  <c:v>97.015555555555551</c:v>
                </c:pt>
                <c:pt idx="11643">
                  <c:v>97.023888888888891</c:v>
                </c:pt>
                <c:pt idx="11644">
                  <c:v>97.032222222222217</c:v>
                </c:pt>
                <c:pt idx="11645">
                  <c:v>97.040555555555557</c:v>
                </c:pt>
                <c:pt idx="11646">
                  <c:v>97.048888888888897</c:v>
                </c:pt>
                <c:pt idx="11647">
                  <c:v>97.057222222222222</c:v>
                </c:pt>
                <c:pt idx="11648">
                  <c:v>97.065555555555562</c:v>
                </c:pt>
                <c:pt idx="11649">
                  <c:v>97.073888888888888</c:v>
                </c:pt>
                <c:pt idx="11650">
                  <c:v>97.082222222222228</c:v>
                </c:pt>
                <c:pt idx="11651">
                  <c:v>97.090555555555554</c:v>
                </c:pt>
                <c:pt idx="11652">
                  <c:v>97.098888888888894</c:v>
                </c:pt>
                <c:pt idx="11653">
                  <c:v>97.107222222222219</c:v>
                </c:pt>
                <c:pt idx="11654">
                  <c:v>97.115555555555559</c:v>
                </c:pt>
                <c:pt idx="11655">
                  <c:v>97.123888888888885</c:v>
                </c:pt>
                <c:pt idx="11656">
                  <c:v>97.132222222222225</c:v>
                </c:pt>
                <c:pt idx="11657">
                  <c:v>97.140555555555551</c:v>
                </c:pt>
                <c:pt idx="11658">
                  <c:v>97.148888888888891</c:v>
                </c:pt>
                <c:pt idx="11659">
                  <c:v>97.157222222222217</c:v>
                </c:pt>
                <c:pt idx="11660">
                  <c:v>97.165555555555557</c:v>
                </c:pt>
                <c:pt idx="11661">
                  <c:v>97.173888888888897</c:v>
                </c:pt>
                <c:pt idx="11662">
                  <c:v>97.182222222222222</c:v>
                </c:pt>
                <c:pt idx="11663">
                  <c:v>97.190555555555562</c:v>
                </c:pt>
                <c:pt idx="11664">
                  <c:v>97.198888888888888</c:v>
                </c:pt>
                <c:pt idx="11665">
                  <c:v>97.207222222222228</c:v>
                </c:pt>
                <c:pt idx="11666">
                  <c:v>97.215555555555554</c:v>
                </c:pt>
                <c:pt idx="11667">
                  <c:v>97.223888888888894</c:v>
                </c:pt>
                <c:pt idx="11668">
                  <c:v>97.232222222222219</c:v>
                </c:pt>
                <c:pt idx="11669">
                  <c:v>97.240555555555559</c:v>
                </c:pt>
                <c:pt idx="11670">
                  <c:v>97.248888888888885</c:v>
                </c:pt>
                <c:pt idx="11671">
                  <c:v>97.257222222222225</c:v>
                </c:pt>
                <c:pt idx="11672">
                  <c:v>97.265555555555551</c:v>
                </c:pt>
                <c:pt idx="11673">
                  <c:v>97.273888888888891</c:v>
                </c:pt>
                <c:pt idx="11674">
                  <c:v>97.282222222222217</c:v>
                </c:pt>
                <c:pt idx="11675">
                  <c:v>97.290555555555557</c:v>
                </c:pt>
                <c:pt idx="11676">
                  <c:v>97.298888888888897</c:v>
                </c:pt>
                <c:pt idx="11677">
                  <c:v>97.307222222222222</c:v>
                </c:pt>
                <c:pt idx="11678">
                  <c:v>97.315555555555562</c:v>
                </c:pt>
                <c:pt idx="11679">
                  <c:v>97.323888888888888</c:v>
                </c:pt>
                <c:pt idx="11680">
                  <c:v>97.332222222222228</c:v>
                </c:pt>
                <c:pt idx="11681">
                  <c:v>97.340555555555554</c:v>
                </c:pt>
                <c:pt idx="11682">
                  <c:v>97.348888888888894</c:v>
                </c:pt>
                <c:pt idx="11683">
                  <c:v>97.357222222222219</c:v>
                </c:pt>
                <c:pt idx="11684">
                  <c:v>97.365555555555559</c:v>
                </c:pt>
                <c:pt idx="11685">
                  <c:v>97.373888888888885</c:v>
                </c:pt>
                <c:pt idx="11686">
                  <c:v>97.382222222222225</c:v>
                </c:pt>
                <c:pt idx="11687">
                  <c:v>97.390555555555551</c:v>
                </c:pt>
                <c:pt idx="11688">
                  <c:v>97.398888888888891</c:v>
                </c:pt>
                <c:pt idx="11689">
                  <c:v>97.407222222222217</c:v>
                </c:pt>
                <c:pt idx="11690">
                  <c:v>97.415555555555557</c:v>
                </c:pt>
                <c:pt idx="11691">
                  <c:v>97.423888888888897</c:v>
                </c:pt>
                <c:pt idx="11692">
                  <c:v>97.432222222222222</c:v>
                </c:pt>
                <c:pt idx="11693">
                  <c:v>97.440555555555562</c:v>
                </c:pt>
                <c:pt idx="11694">
                  <c:v>97.448888888888888</c:v>
                </c:pt>
                <c:pt idx="11695">
                  <c:v>97.457222222222228</c:v>
                </c:pt>
                <c:pt idx="11696">
                  <c:v>97.465555555555554</c:v>
                </c:pt>
                <c:pt idx="11697">
                  <c:v>97.473888888888894</c:v>
                </c:pt>
                <c:pt idx="11698">
                  <c:v>97.482222222222219</c:v>
                </c:pt>
                <c:pt idx="11699">
                  <c:v>97.490555555555559</c:v>
                </c:pt>
                <c:pt idx="11700">
                  <c:v>97.498888888888885</c:v>
                </c:pt>
                <c:pt idx="11701">
                  <c:v>97.507222222222225</c:v>
                </c:pt>
                <c:pt idx="11702">
                  <c:v>97.515555555555551</c:v>
                </c:pt>
                <c:pt idx="11703">
                  <c:v>97.523888888888891</c:v>
                </c:pt>
                <c:pt idx="11704">
                  <c:v>97.532222222222217</c:v>
                </c:pt>
                <c:pt idx="11705">
                  <c:v>97.540555555555557</c:v>
                </c:pt>
                <c:pt idx="11706">
                  <c:v>97.548888888888897</c:v>
                </c:pt>
                <c:pt idx="11707">
                  <c:v>97.557222222222222</c:v>
                </c:pt>
                <c:pt idx="11708">
                  <c:v>97.565555555555562</c:v>
                </c:pt>
                <c:pt idx="11709">
                  <c:v>97.573888888888888</c:v>
                </c:pt>
                <c:pt idx="11710">
                  <c:v>97.582222222222228</c:v>
                </c:pt>
                <c:pt idx="11711">
                  <c:v>97.590555555555554</c:v>
                </c:pt>
                <c:pt idx="11712">
                  <c:v>97.598888888888894</c:v>
                </c:pt>
                <c:pt idx="11713">
                  <c:v>97.607222222222219</c:v>
                </c:pt>
                <c:pt idx="11714">
                  <c:v>97.615555555555559</c:v>
                </c:pt>
                <c:pt idx="11715">
                  <c:v>97.623888888888885</c:v>
                </c:pt>
                <c:pt idx="11716">
                  <c:v>97.632222222222225</c:v>
                </c:pt>
                <c:pt idx="11717">
                  <c:v>97.640555555555551</c:v>
                </c:pt>
                <c:pt idx="11718">
                  <c:v>97.648888888888891</c:v>
                </c:pt>
                <c:pt idx="11719">
                  <c:v>97.657222222222217</c:v>
                </c:pt>
                <c:pt idx="11720">
                  <c:v>97.665555555555557</c:v>
                </c:pt>
                <c:pt idx="11721">
                  <c:v>97.673888888888897</c:v>
                </c:pt>
                <c:pt idx="11722">
                  <c:v>97.682222222222222</c:v>
                </c:pt>
                <c:pt idx="11723">
                  <c:v>97.690555555555562</c:v>
                </c:pt>
                <c:pt idx="11724">
                  <c:v>97.698888888888888</c:v>
                </c:pt>
                <c:pt idx="11725">
                  <c:v>97.707222222222228</c:v>
                </c:pt>
                <c:pt idx="11726">
                  <c:v>97.715555555555554</c:v>
                </c:pt>
                <c:pt idx="11727">
                  <c:v>97.723888888888894</c:v>
                </c:pt>
                <c:pt idx="11728">
                  <c:v>97.732222222222219</c:v>
                </c:pt>
                <c:pt idx="11729">
                  <c:v>97.740555555555559</c:v>
                </c:pt>
                <c:pt idx="11730">
                  <c:v>97.748888888888885</c:v>
                </c:pt>
                <c:pt idx="11731">
                  <c:v>97.757222222222225</c:v>
                </c:pt>
                <c:pt idx="11732">
                  <c:v>97.765555555555551</c:v>
                </c:pt>
                <c:pt idx="11733">
                  <c:v>97.773888888888891</c:v>
                </c:pt>
                <c:pt idx="11734">
                  <c:v>97.782222222222217</c:v>
                </c:pt>
                <c:pt idx="11735">
                  <c:v>97.790555555555557</c:v>
                </c:pt>
                <c:pt idx="11736">
                  <c:v>97.798888888888897</c:v>
                </c:pt>
                <c:pt idx="11737">
                  <c:v>97.807222222222222</c:v>
                </c:pt>
                <c:pt idx="11738">
                  <c:v>97.815555555555562</c:v>
                </c:pt>
                <c:pt idx="11739">
                  <c:v>97.823888888888888</c:v>
                </c:pt>
                <c:pt idx="11740">
                  <c:v>97.832222222222228</c:v>
                </c:pt>
                <c:pt idx="11741">
                  <c:v>97.840555555555554</c:v>
                </c:pt>
                <c:pt idx="11742">
                  <c:v>97.848888888888894</c:v>
                </c:pt>
                <c:pt idx="11743">
                  <c:v>97.857222222222219</c:v>
                </c:pt>
                <c:pt idx="11744">
                  <c:v>97.865555555555559</c:v>
                </c:pt>
                <c:pt idx="11745">
                  <c:v>97.873888888888885</c:v>
                </c:pt>
                <c:pt idx="11746">
                  <c:v>97.882222222222225</c:v>
                </c:pt>
                <c:pt idx="11747">
                  <c:v>97.890555555555551</c:v>
                </c:pt>
                <c:pt idx="11748">
                  <c:v>97.898888888888891</c:v>
                </c:pt>
                <c:pt idx="11749">
                  <c:v>97.907222222222217</c:v>
                </c:pt>
                <c:pt idx="11750">
                  <c:v>97.915555555555557</c:v>
                </c:pt>
                <c:pt idx="11751">
                  <c:v>97.923888888888897</c:v>
                </c:pt>
                <c:pt idx="11752">
                  <c:v>97.932222222222222</c:v>
                </c:pt>
                <c:pt idx="11753">
                  <c:v>97.940555555555562</c:v>
                </c:pt>
                <c:pt idx="11754">
                  <c:v>97.948888888888888</c:v>
                </c:pt>
                <c:pt idx="11755">
                  <c:v>97.957222222222228</c:v>
                </c:pt>
                <c:pt idx="11756">
                  <c:v>97.965555555555554</c:v>
                </c:pt>
                <c:pt idx="11757">
                  <c:v>97.973888888888894</c:v>
                </c:pt>
                <c:pt idx="11758">
                  <c:v>97.982222222222219</c:v>
                </c:pt>
                <c:pt idx="11759">
                  <c:v>97.990555555555559</c:v>
                </c:pt>
                <c:pt idx="11760">
                  <c:v>97.998888888888885</c:v>
                </c:pt>
                <c:pt idx="11761">
                  <c:v>98.007222222222225</c:v>
                </c:pt>
                <c:pt idx="11762">
                  <c:v>98.015555555555551</c:v>
                </c:pt>
                <c:pt idx="11763">
                  <c:v>98.023888888888891</c:v>
                </c:pt>
                <c:pt idx="11764">
                  <c:v>98.032222222222217</c:v>
                </c:pt>
                <c:pt idx="11765">
                  <c:v>98.040555555555557</c:v>
                </c:pt>
                <c:pt idx="11766">
                  <c:v>98.048888888888897</c:v>
                </c:pt>
                <c:pt idx="11767">
                  <c:v>98.057222222222222</c:v>
                </c:pt>
                <c:pt idx="11768">
                  <c:v>98.065555555555562</c:v>
                </c:pt>
                <c:pt idx="11769">
                  <c:v>98.073888888888888</c:v>
                </c:pt>
                <c:pt idx="11770">
                  <c:v>98.082222222222228</c:v>
                </c:pt>
                <c:pt idx="11771">
                  <c:v>98.090555555555554</c:v>
                </c:pt>
                <c:pt idx="11772">
                  <c:v>98.098888888888894</c:v>
                </c:pt>
                <c:pt idx="11773">
                  <c:v>98.107222222222219</c:v>
                </c:pt>
                <c:pt idx="11774">
                  <c:v>98.115555555555559</c:v>
                </c:pt>
                <c:pt idx="11775">
                  <c:v>98.123888888888885</c:v>
                </c:pt>
                <c:pt idx="11776">
                  <c:v>98.132222222222225</c:v>
                </c:pt>
                <c:pt idx="11777">
                  <c:v>98.140555555555551</c:v>
                </c:pt>
                <c:pt idx="11778">
                  <c:v>98.148888888888891</c:v>
                </c:pt>
                <c:pt idx="11779">
                  <c:v>98.157222222222217</c:v>
                </c:pt>
                <c:pt idx="11780">
                  <c:v>98.165555555555557</c:v>
                </c:pt>
                <c:pt idx="11781">
                  <c:v>98.173888888888897</c:v>
                </c:pt>
                <c:pt idx="11782">
                  <c:v>98.182222222222222</c:v>
                </c:pt>
                <c:pt idx="11783">
                  <c:v>98.190555555555562</c:v>
                </c:pt>
                <c:pt idx="11784">
                  <c:v>98.198888888888888</c:v>
                </c:pt>
                <c:pt idx="11785">
                  <c:v>98.207222222222228</c:v>
                </c:pt>
                <c:pt idx="11786">
                  <c:v>98.215555555555554</c:v>
                </c:pt>
                <c:pt idx="11787">
                  <c:v>98.223888888888894</c:v>
                </c:pt>
                <c:pt idx="11788">
                  <c:v>98.232222222222219</c:v>
                </c:pt>
                <c:pt idx="11789">
                  <c:v>98.240555555555559</c:v>
                </c:pt>
                <c:pt idx="11790">
                  <c:v>98.248888888888885</c:v>
                </c:pt>
                <c:pt idx="11791">
                  <c:v>98.257222222222225</c:v>
                </c:pt>
                <c:pt idx="11792">
                  <c:v>98.265555555555551</c:v>
                </c:pt>
                <c:pt idx="11793">
                  <c:v>98.273888888888891</c:v>
                </c:pt>
                <c:pt idx="11794">
                  <c:v>98.282222222222217</c:v>
                </c:pt>
                <c:pt idx="11795">
                  <c:v>98.290555555555557</c:v>
                </c:pt>
                <c:pt idx="11796">
                  <c:v>98.298888888888897</c:v>
                </c:pt>
                <c:pt idx="11797">
                  <c:v>98.307222222222222</c:v>
                </c:pt>
                <c:pt idx="11798">
                  <c:v>98.315555555555562</c:v>
                </c:pt>
                <c:pt idx="11799">
                  <c:v>98.323888888888888</c:v>
                </c:pt>
                <c:pt idx="11800">
                  <c:v>98.332222222222228</c:v>
                </c:pt>
                <c:pt idx="11801">
                  <c:v>98.340555555555554</c:v>
                </c:pt>
                <c:pt idx="11802">
                  <c:v>98.348888888888894</c:v>
                </c:pt>
                <c:pt idx="11803">
                  <c:v>98.357222222222219</c:v>
                </c:pt>
                <c:pt idx="11804">
                  <c:v>98.365555555555559</c:v>
                </c:pt>
                <c:pt idx="11805">
                  <c:v>98.373888888888885</c:v>
                </c:pt>
                <c:pt idx="11806">
                  <c:v>98.382222222222225</c:v>
                </c:pt>
                <c:pt idx="11807">
                  <c:v>98.390555555555551</c:v>
                </c:pt>
                <c:pt idx="11808">
                  <c:v>98.398888888888891</c:v>
                </c:pt>
                <c:pt idx="11809">
                  <c:v>98.407222222222217</c:v>
                </c:pt>
                <c:pt idx="11810">
                  <c:v>98.415555555555557</c:v>
                </c:pt>
                <c:pt idx="11811">
                  <c:v>98.423888888888897</c:v>
                </c:pt>
                <c:pt idx="11812">
                  <c:v>98.432222222222222</c:v>
                </c:pt>
                <c:pt idx="11813">
                  <c:v>98.440555555555562</c:v>
                </c:pt>
                <c:pt idx="11814">
                  <c:v>98.448888888888888</c:v>
                </c:pt>
                <c:pt idx="11815">
                  <c:v>98.457222222222228</c:v>
                </c:pt>
                <c:pt idx="11816">
                  <c:v>98.465555555555554</c:v>
                </c:pt>
                <c:pt idx="11817">
                  <c:v>98.473888888888894</c:v>
                </c:pt>
                <c:pt idx="11818">
                  <c:v>98.490555555555559</c:v>
                </c:pt>
                <c:pt idx="11819">
                  <c:v>98.507222222222225</c:v>
                </c:pt>
                <c:pt idx="11820">
                  <c:v>98.523888888888891</c:v>
                </c:pt>
                <c:pt idx="11821">
                  <c:v>98.540555555555557</c:v>
                </c:pt>
                <c:pt idx="11822">
                  <c:v>98.557222222222222</c:v>
                </c:pt>
                <c:pt idx="11823">
                  <c:v>98.573888888888888</c:v>
                </c:pt>
                <c:pt idx="11824">
                  <c:v>98.590555555555554</c:v>
                </c:pt>
                <c:pt idx="11825">
                  <c:v>98.607222222222219</c:v>
                </c:pt>
                <c:pt idx="11826">
                  <c:v>98.623888888888885</c:v>
                </c:pt>
                <c:pt idx="11827">
                  <c:v>98.640555555555551</c:v>
                </c:pt>
                <c:pt idx="11828">
                  <c:v>98.657222222222217</c:v>
                </c:pt>
                <c:pt idx="11829">
                  <c:v>98.673888888888897</c:v>
                </c:pt>
                <c:pt idx="11830">
                  <c:v>98.690555555555562</c:v>
                </c:pt>
                <c:pt idx="11831">
                  <c:v>98.707222222222228</c:v>
                </c:pt>
                <c:pt idx="11832">
                  <c:v>98.723888888888894</c:v>
                </c:pt>
                <c:pt idx="11833">
                  <c:v>98.740555555555559</c:v>
                </c:pt>
                <c:pt idx="11834">
                  <c:v>98.757222222222225</c:v>
                </c:pt>
                <c:pt idx="11835">
                  <c:v>98.773888888888891</c:v>
                </c:pt>
                <c:pt idx="11836">
                  <c:v>98.790555555555557</c:v>
                </c:pt>
                <c:pt idx="11837">
                  <c:v>98.807222222222222</c:v>
                </c:pt>
                <c:pt idx="11838">
                  <c:v>98.823888888888888</c:v>
                </c:pt>
                <c:pt idx="11839">
                  <c:v>98.840555555555554</c:v>
                </c:pt>
                <c:pt idx="11840">
                  <c:v>98.857222222222219</c:v>
                </c:pt>
                <c:pt idx="11841">
                  <c:v>98.873888888888885</c:v>
                </c:pt>
                <c:pt idx="11842">
                  <c:v>98.890555555555551</c:v>
                </c:pt>
                <c:pt idx="11843">
                  <c:v>98.907222222222217</c:v>
                </c:pt>
                <c:pt idx="11844">
                  <c:v>98.923888888888897</c:v>
                </c:pt>
                <c:pt idx="11845">
                  <c:v>98.940555555555562</c:v>
                </c:pt>
                <c:pt idx="11846">
                  <c:v>98.957222222222228</c:v>
                </c:pt>
                <c:pt idx="11847">
                  <c:v>98.973888888888894</c:v>
                </c:pt>
                <c:pt idx="11848">
                  <c:v>98.990555555555559</c:v>
                </c:pt>
                <c:pt idx="11849">
                  <c:v>99.007222222222225</c:v>
                </c:pt>
              </c:numCache>
            </c:numRef>
          </c:xVal>
          <c:yVal>
            <c:numRef>
              <c:f>'LT summary'!$R$6:$R$11855</c:f>
              <c:numCache>
                <c:formatCode>General</c:formatCode>
                <c:ptCount val="11850"/>
                <c:pt idx="0">
                  <c:v>10.682491051492368</c:v>
                </c:pt>
                <c:pt idx="1">
                  <c:v>10.681902458798513</c:v>
                </c:pt>
                <c:pt idx="2">
                  <c:v>10.681313866104656</c:v>
                </c:pt>
                <c:pt idx="3">
                  <c:v>10.681902458798513</c:v>
                </c:pt>
                <c:pt idx="4">
                  <c:v>10.681902458798513</c:v>
                </c:pt>
                <c:pt idx="5">
                  <c:v>10.6807252734108</c:v>
                </c:pt>
                <c:pt idx="6">
                  <c:v>10.6807252734108</c:v>
                </c:pt>
                <c:pt idx="7">
                  <c:v>10.6807252734108</c:v>
                </c:pt>
                <c:pt idx="8">
                  <c:v>10.681313866104656</c:v>
                </c:pt>
                <c:pt idx="9">
                  <c:v>10.6807252734108</c:v>
                </c:pt>
                <c:pt idx="10">
                  <c:v>10.679548088023088</c:v>
                </c:pt>
                <c:pt idx="11">
                  <c:v>10.678370902635377</c:v>
                </c:pt>
                <c:pt idx="12">
                  <c:v>10.679548088023088</c:v>
                </c:pt>
                <c:pt idx="13">
                  <c:v>10.679548088023088</c:v>
                </c:pt>
                <c:pt idx="14">
                  <c:v>10.678959495329233</c:v>
                </c:pt>
                <c:pt idx="15">
                  <c:v>10.679548088023088</c:v>
                </c:pt>
                <c:pt idx="16">
                  <c:v>10.680136680716945</c:v>
                </c:pt>
                <c:pt idx="17">
                  <c:v>10.680136680716945</c:v>
                </c:pt>
                <c:pt idx="18">
                  <c:v>10.680136680716945</c:v>
                </c:pt>
                <c:pt idx="19">
                  <c:v>10.681313866104656</c:v>
                </c:pt>
                <c:pt idx="20">
                  <c:v>10.6807252734108</c:v>
                </c:pt>
                <c:pt idx="21">
                  <c:v>10.6807252734108</c:v>
                </c:pt>
                <c:pt idx="22">
                  <c:v>10.6807252734108</c:v>
                </c:pt>
                <c:pt idx="23">
                  <c:v>10.6807252734108</c:v>
                </c:pt>
                <c:pt idx="24">
                  <c:v>10.680136680716945</c:v>
                </c:pt>
                <c:pt idx="25">
                  <c:v>10.679548088023088</c:v>
                </c:pt>
                <c:pt idx="26">
                  <c:v>10.678370902635377</c:v>
                </c:pt>
                <c:pt idx="27">
                  <c:v>10.678370902635377</c:v>
                </c:pt>
                <c:pt idx="28">
                  <c:v>10.67778230994152</c:v>
                </c:pt>
                <c:pt idx="29">
                  <c:v>10.677193717247665</c:v>
                </c:pt>
                <c:pt idx="30">
                  <c:v>10.677193717247665</c:v>
                </c:pt>
                <c:pt idx="31">
                  <c:v>10.677193717247665</c:v>
                </c:pt>
                <c:pt idx="32">
                  <c:v>10.678370902635377</c:v>
                </c:pt>
                <c:pt idx="33">
                  <c:v>10.678370902635377</c:v>
                </c:pt>
                <c:pt idx="34">
                  <c:v>10.677193717247665</c:v>
                </c:pt>
                <c:pt idx="35">
                  <c:v>10.677193717247665</c:v>
                </c:pt>
                <c:pt idx="36">
                  <c:v>10.676605124553809</c:v>
                </c:pt>
                <c:pt idx="37">
                  <c:v>10.676016531859952</c:v>
                </c:pt>
                <c:pt idx="38">
                  <c:v>10.676016531859952</c:v>
                </c:pt>
                <c:pt idx="39">
                  <c:v>10.675427939166097</c:v>
                </c:pt>
                <c:pt idx="40">
                  <c:v>10.675427939166097</c:v>
                </c:pt>
                <c:pt idx="41">
                  <c:v>10.675427939166097</c:v>
                </c:pt>
                <c:pt idx="42">
                  <c:v>10.674250753778386</c:v>
                </c:pt>
                <c:pt idx="43">
                  <c:v>10.674250753778386</c:v>
                </c:pt>
                <c:pt idx="44">
                  <c:v>10.674839346472243</c:v>
                </c:pt>
                <c:pt idx="45">
                  <c:v>10.674250753778386</c:v>
                </c:pt>
                <c:pt idx="46">
                  <c:v>10.673073568390674</c:v>
                </c:pt>
                <c:pt idx="47">
                  <c:v>10.673073568390674</c:v>
                </c:pt>
                <c:pt idx="48">
                  <c:v>10.672484975696818</c:v>
                </c:pt>
                <c:pt idx="49">
                  <c:v>10.671896383002963</c:v>
                </c:pt>
                <c:pt idx="50">
                  <c:v>10.671307790309106</c:v>
                </c:pt>
                <c:pt idx="51">
                  <c:v>10.671307790309106</c:v>
                </c:pt>
                <c:pt idx="52">
                  <c:v>10.67071919761525</c:v>
                </c:pt>
                <c:pt idx="53">
                  <c:v>10.670130604921395</c:v>
                </c:pt>
                <c:pt idx="54">
                  <c:v>10.670130604921395</c:v>
                </c:pt>
                <c:pt idx="55">
                  <c:v>10.66954201222754</c:v>
                </c:pt>
                <c:pt idx="56">
                  <c:v>10.668953419533681</c:v>
                </c:pt>
                <c:pt idx="57">
                  <c:v>10.668364826839827</c:v>
                </c:pt>
                <c:pt idx="58">
                  <c:v>10.667187641452117</c:v>
                </c:pt>
                <c:pt idx="59">
                  <c:v>10.667187641452117</c:v>
                </c:pt>
                <c:pt idx="60">
                  <c:v>10.666599048758259</c:v>
                </c:pt>
                <c:pt idx="61">
                  <c:v>10.666599048758259</c:v>
                </c:pt>
                <c:pt idx="62">
                  <c:v>10.666599048758259</c:v>
                </c:pt>
                <c:pt idx="63">
                  <c:v>10.665421863370549</c:v>
                </c:pt>
                <c:pt idx="64">
                  <c:v>10.666010456064404</c:v>
                </c:pt>
                <c:pt idx="65">
                  <c:v>10.665421863370549</c:v>
                </c:pt>
                <c:pt idx="66">
                  <c:v>10.664833270676692</c:v>
                </c:pt>
                <c:pt idx="67">
                  <c:v>10.664244677982836</c:v>
                </c:pt>
                <c:pt idx="68">
                  <c:v>10.663656085288981</c:v>
                </c:pt>
                <c:pt idx="69">
                  <c:v>10.66247889990127</c:v>
                </c:pt>
                <c:pt idx="70">
                  <c:v>10.663067492595124</c:v>
                </c:pt>
                <c:pt idx="71">
                  <c:v>10.66247889990127</c:v>
                </c:pt>
                <c:pt idx="72">
                  <c:v>10.663067492595124</c:v>
                </c:pt>
                <c:pt idx="73">
                  <c:v>10.663067492595124</c:v>
                </c:pt>
                <c:pt idx="74">
                  <c:v>10.663656085288981</c:v>
                </c:pt>
                <c:pt idx="75">
                  <c:v>10.663067492595124</c:v>
                </c:pt>
                <c:pt idx="76">
                  <c:v>10.663067492595124</c:v>
                </c:pt>
                <c:pt idx="77">
                  <c:v>10.661890307207413</c:v>
                </c:pt>
                <c:pt idx="78">
                  <c:v>10.661301714513556</c:v>
                </c:pt>
                <c:pt idx="79">
                  <c:v>10.6607131218197</c:v>
                </c:pt>
                <c:pt idx="80">
                  <c:v>10.6607131218197</c:v>
                </c:pt>
                <c:pt idx="81">
                  <c:v>10.660124529125847</c:v>
                </c:pt>
                <c:pt idx="82">
                  <c:v>10.65953593643199</c:v>
                </c:pt>
                <c:pt idx="83">
                  <c:v>10.658947343738133</c:v>
                </c:pt>
                <c:pt idx="84">
                  <c:v>10.658358751044279</c:v>
                </c:pt>
                <c:pt idx="85">
                  <c:v>10.658358751044279</c:v>
                </c:pt>
                <c:pt idx="86">
                  <c:v>10.658358751044279</c:v>
                </c:pt>
                <c:pt idx="87">
                  <c:v>10.657770158350422</c:v>
                </c:pt>
                <c:pt idx="88">
                  <c:v>10.657181565656566</c:v>
                </c:pt>
                <c:pt idx="89">
                  <c:v>10.657181565656566</c:v>
                </c:pt>
                <c:pt idx="90">
                  <c:v>10.658358751044279</c:v>
                </c:pt>
                <c:pt idx="91">
                  <c:v>10.658358751044279</c:v>
                </c:pt>
                <c:pt idx="92">
                  <c:v>10.658358751044279</c:v>
                </c:pt>
                <c:pt idx="93">
                  <c:v>10.657770158350422</c:v>
                </c:pt>
                <c:pt idx="94">
                  <c:v>10.657770158350422</c:v>
                </c:pt>
                <c:pt idx="95">
                  <c:v>10.656592972962709</c:v>
                </c:pt>
                <c:pt idx="96">
                  <c:v>10.656592972962709</c:v>
                </c:pt>
                <c:pt idx="97">
                  <c:v>10.657181565656566</c:v>
                </c:pt>
                <c:pt idx="98">
                  <c:v>10.656004380268854</c:v>
                </c:pt>
                <c:pt idx="99">
                  <c:v>10.656004380268854</c:v>
                </c:pt>
                <c:pt idx="100">
                  <c:v>10.656004380268854</c:v>
                </c:pt>
                <c:pt idx="101">
                  <c:v>10.655415787574999</c:v>
                </c:pt>
                <c:pt idx="102">
                  <c:v>10.654827194881143</c:v>
                </c:pt>
                <c:pt idx="103">
                  <c:v>10.654827194881143</c:v>
                </c:pt>
                <c:pt idx="104">
                  <c:v>10.655415787574999</c:v>
                </c:pt>
                <c:pt idx="105">
                  <c:v>10.655415787574999</c:v>
                </c:pt>
                <c:pt idx="106">
                  <c:v>10.655415787574999</c:v>
                </c:pt>
                <c:pt idx="107">
                  <c:v>10.654238602187286</c:v>
                </c:pt>
                <c:pt idx="108">
                  <c:v>10.654238602187286</c:v>
                </c:pt>
                <c:pt idx="109">
                  <c:v>10.653650009493431</c:v>
                </c:pt>
                <c:pt idx="110">
                  <c:v>10.653061416799575</c:v>
                </c:pt>
                <c:pt idx="111">
                  <c:v>10.653061416799575</c:v>
                </c:pt>
                <c:pt idx="112">
                  <c:v>10.65247282410572</c:v>
                </c:pt>
                <c:pt idx="113">
                  <c:v>10.653061416799575</c:v>
                </c:pt>
                <c:pt idx="114">
                  <c:v>10.65247282410572</c:v>
                </c:pt>
                <c:pt idx="115">
                  <c:v>10.65247282410572</c:v>
                </c:pt>
                <c:pt idx="116">
                  <c:v>10.651884231411863</c:v>
                </c:pt>
                <c:pt idx="117">
                  <c:v>10.651295638718008</c:v>
                </c:pt>
                <c:pt idx="118">
                  <c:v>10.651295638718008</c:v>
                </c:pt>
                <c:pt idx="119">
                  <c:v>10.650707046024152</c:v>
                </c:pt>
                <c:pt idx="120">
                  <c:v>10.650707046024152</c:v>
                </c:pt>
                <c:pt idx="121">
                  <c:v>10.650707046024152</c:v>
                </c:pt>
                <c:pt idx="122">
                  <c:v>10.650707046024152</c:v>
                </c:pt>
                <c:pt idx="123">
                  <c:v>10.651295638718008</c:v>
                </c:pt>
                <c:pt idx="124">
                  <c:v>10.650118453330297</c:v>
                </c:pt>
                <c:pt idx="125">
                  <c:v>10.650118453330297</c:v>
                </c:pt>
                <c:pt idx="126">
                  <c:v>10.648941267942584</c:v>
                </c:pt>
                <c:pt idx="127">
                  <c:v>10.64952986063644</c:v>
                </c:pt>
                <c:pt idx="128">
                  <c:v>10.648941267942584</c:v>
                </c:pt>
                <c:pt idx="129">
                  <c:v>10.647764082554874</c:v>
                </c:pt>
                <c:pt idx="130">
                  <c:v>10.647764082554874</c:v>
                </c:pt>
                <c:pt idx="131">
                  <c:v>10.648352675248727</c:v>
                </c:pt>
                <c:pt idx="132">
                  <c:v>10.647764082554874</c:v>
                </c:pt>
                <c:pt idx="133">
                  <c:v>10.648352675248727</c:v>
                </c:pt>
                <c:pt idx="134">
                  <c:v>10.647764082554874</c:v>
                </c:pt>
                <c:pt idx="135">
                  <c:v>10.646586897167159</c:v>
                </c:pt>
                <c:pt idx="136">
                  <c:v>10.646586897167159</c:v>
                </c:pt>
                <c:pt idx="137">
                  <c:v>10.646586897167159</c:v>
                </c:pt>
                <c:pt idx="138">
                  <c:v>10.64540971177945</c:v>
                </c:pt>
                <c:pt idx="139">
                  <c:v>10.64540971177945</c:v>
                </c:pt>
                <c:pt idx="140">
                  <c:v>10.644821119085593</c:v>
                </c:pt>
                <c:pt idx="141">
                  <c:v>10.644821119085593</c:v>
                </c:pt>
                <c:pt idx="142">
                  <c:v>10.644232526391736</c:v>
                </c:pt>
                <c:pt idx="143">
                  <c:v>10.644232526391736</c:v>
                </c:pt>
                <c:pt idx="144">
                  <c:v>10.643055341004025</c:v>
                </c:pt>
                <c:pt idx="145">
                  <c:v>10.643055341004025</c:v>
                </c:pt>
                <c:pt idx="146">
                  <c:v>10.643055341004025</c:v>
                </c:pt>
                <c:pt idx="147">
                  <c:v>10.641878155616315</c:v>
                </c:pt>
                <c:pt idx="148">
                  <c:v>10.64246674831017</c:v>
                </c:pt>
                <c:pt idx="149">
                  <c:v>10.64246674831017</c:v>
                </c:pt>
                <c:pt idx="150">
                  <c:v>10.641289562922458</c:v>
                </c:pt>
                <c:pt idx="151">
                  <c:v>10.640700970228602</c:v>
                </c:pt>
                <c:pt idx="152">
                  <c:v>10.640700970228602</c:v>
                </c:pt>
                <c:pt idx="153">
                  <c:v>10.63952378484089</c:v>
                </c:pt>
                <c:pt idx="154">
                  <c:v>10.63952378484089</c:v>
                </c:pt>
                <c:pt idx="155">
                  <c:v>10.63952378484089</c:v>
                </c:pt>
                <c:pt idx="156">
                  <c:v>10.638346599453179</c:v>
                </c:pt>
                <c:pt idx="157">
                  <c:v>10.638346599453179</c:v>
                </c:pt>
                <c:pt idx="158">
                  <c:v>10.637758006759324</c:v>
                </c:pt>
                <c:pt idx="159">
                  <c:v>10.638346599453179</c:v>
                </c:pt>
                <c:pt idx="160">
                  <c:v>10.637758006759324</c:v>
                </c:pt>
                <c:pt idx="161">
                  <c:v>10.636580821371611</c:v>
                </c:pt>
                <c:pt idx="162">
                  <c:v>10.637758006759324</c:v>
                </c:pt>
                <c:pt idx="163">
                  <c:v>10.637758006759324</c:v>
                </c:pt>
                <c:pt idx="164">
                  <c:v>10.637758006759324</c:v>
                </c:pt>
                <c:pt idx="165">
                  <c:v>10.636580821371611</c:v>
                </c:pt>
                <c:pt idx="166">
                  <c:v>10.637169414065466</c:v>
                </c:pt>
                <c:pt idx="167">
                  <c:v>10.636580821371611</c:v>
                </c:pt>
                <c:pt idx="168">
                  <c:v>10.634815043290043</c:v>
                </c:pt>
                <c:pt idx="169">
                  <c:v>10.6354036359839</c:v>
                </c:pt>
                <c:pt idx="170">
                  <c:v>10.6354036359839</c:v>
                </c:pt>
                <c:pt idx="171">
                  <c:v>10.633637857902331</c:v>
                </c:pt>
                <c:pt idx="172">
                  <c:v>10.633049265208477</c:v>
                </c:pt>
                <c:pt idx="173">
                  <c:v>10.63246067251462</c:v>
                </c:pt>
                <c:pt idx="174">
                  <c:v>10.631872079820763</c:v>
                </c:pt>
                <c:pt idx="175">
                  <c:v>10.631872079820763</c:v>
                </c:pt>
                <c:pt idx="176">
                  <c:v>10.631283487126909</c:v>
                </c:pt>
                <c:pt idx="177">
                  <c:v>10.630694894433054</c:v>
                </c:pt>
                <c:pt idx="178">
                  <c:v>10.62951770904534</c:v>
                </c:pt>
                <c:pt idx="179">
                  <c:v>10.628929116351486</c:v>
                </c:pt>
                <c:pt idx="180">
                  <c:v>10.628929116351486</c:v>
                </c:pt>
                <c:pt idx="181">
                  <c:v>10.627163338269918</c:v>
                </c:pt>
                <c:pt idx="182">
                  <c:v>10.627751930963774</c:v>
                </c:pt>
                <c:pt idx="183">
                  <c:v>10.627163338269918</c:v>
                </c:pt>
                <c:pt idx="184">
                  <c:v>10.626574745576061</c:v>
                </c:pt>
                <c:pt idx="185">
                  <c:v>10.625986152882206</c:v>
                </c:pt>
                <c:pt idx="186">
                  <c:v>10.62539756018835</c:v>
                </c:pt>
                <c:pt idx="187">
                  <c:v>10.624808967494493</c:v>
                </c:pt>
                <c:pt idx="188">
                  <c:v>10.624220374800638</c:v>
                </c:pt>
                <c:pt idx="189">
                  <c:v>10.624220374800638</c:v>
                </c:pt>
                <c:pt idx="190">
                  <c:v>10.624220374800638</c:v>
                </c:pt>
                <c:pt idx="191">
                  <c:v>10.623043189412929</c:v>
                </c:pt>
                <c:pt idx="192">
                  <c:v>10.623631782106782</c:v>
                </c:pt>
                <c:pt idx="193">
                  <c:v>10.62245459671907</c:v>
                </c:pt>
                <c:pt idx="194">
                  <c:v>10.623043189412929</c:v>
                </c:pt>
                <c:pt idx="195">
                  <c:v>10.62245459671907</c:v>
                </c:pt>
                <c:pt idx="196">
                  <c:v>10.621277411331359</c:v>
                </c:pt>
                <c:pt idx="197">
                  <c:v>10.620688818637504</c:v>
                </c:pt>
                <c:pt idx="198">
                  <c:v>10.62245459671907</c:v>
                </c:pt>
                <c:pt idx="199">
                  <c:v>10.620688818637504</c:v>
                </c:pt>
                <c:pt idx="200">
                  <c:v>10.619511633249791</c:v>
                </c:pt>
                <c:pt idx="201">
                  <c:v>10.619511633249791</c:v>
                </c:pt>
                <c:pt idx="202">
                  <c:v>10.618923040555936</c:v>
                </c:pt>
                <c:pt idx="203">
                  <c:v>10.618334447862081</c:v>
                </c:pt>
                <c:pt idx="204">
                  <c:v>10.616568669780513</c:v>
                </c:pt>
                <c:pt idx="205">
                  <c:v>10.616568669780513</c:v>
                </c:pt>
                <c:pt idx="206">
                  <c:v>10.616568669780513</c:v>
                </c:pt>
                <c:pt idx="207">
                  <c:v>10.615980077086657</c:v>
                </c:pt>
                <c:pt idx="208">
                  <c:v>10.616568669780513</c:v>
                </c:pt>
                <c:pt idx="209">
                  <c:v>10.615980077086657</c:v>
                </c:pt>
                <c:pt idx="210">
                  <c:v>10.615980077086657</c:v>
                </c:pt>
                <c:pt idx="211">
                  <c:v>10.616568669780513</c:v>
                </c:pt>
                <c:pt idx="212">
                  <c:v>10.6153914843928</c:v>
                </c:pt>
                <c:pt idx="213">
                  <c:v>10.615980077086657</c:v>
                </c:pt>
                <c:pt idx="214">
                  <c:v>10.615980077086657</c:v>
                </c:pt>
                <c:pt idx="215">
                  <c:v>10.616568669780513</c:v>
                </c:pt>
                <c:pt idx="216">
                  <c:v>10.615980077086657</c:v>
                </c:pt>
                <c:pt idx="217">
                  <c:v>10.617157262474366</c:v>
                </c:pt>
                <c:pt idx="218">
                  <c:v>10.617745855168224</c:v>
                </c:pt>
                <c:pt idx="219">
                  <c:v>10.615980077086657</c:v>
                </c:pt>
                <c:pt idx="220">
                  <c:v>10.617745855168224</c:v>
                </c:pt>
                <c:pt idx="221">
                  <c:v>10.617745855168224</c:v>
                </c:pt>
                <c:pt idx="222">
                  <c:v>10.618923040555936</c:v>
                </c:pt>
                <c:pt idx="223">
                  <c:v>10.618923040555936</c:v>
                </c:pt>
                <c:pt idx="224">
                  <c:v>10.619511633249791</c:v>
                </c:pt>
                <c:pt idx="225">
                  <c:v>10.618334447862081</c:v>
                </c:pt>
                <c:pt idx="226">
                  <c:v>10.618923040555936</c:v>
                </c:pt>
                <c:pt idx="227">
                  <c:v>10.620100225943647</c:v>
                </c:pt>
                <c:pt idx="228">
                  <c:v>10.620100225943647</c:v>
                </c:pt>
                <c:pt idx="229">
                  <c:v>10.620688818637504</c:v>
                </c:pt>
                <c:pt idx="230">
                  <c:v>10.620100225943647</c:v>
                </c:pt>
                <c:pt idx="231">
                  <c:v>10.619511633249791</c:v>
                </c:pt>
                <c:pt idx="232">
                  <c:v>10.620100225943647</c:v>
                </c:pt>
                <c:pt idx="233">
                  <c:v>10.620100225943647</c:v>
                </c:pt>
                <c:pt idx="234">
                  <c:v>10.620100225943647</c:v>
                </c:pt>
                <c:pt idx="235">
                  <c:v>10.619511633249791</c:v>
                </c:pt>
                <c:pt idx="236">
                  <c:v>10.620100225943647</c:v>
                </c:pt>
                <c:pt idx="237">
                  <c:v>10.618923040555936</c:v>
                </c:pt>
                <c:pt idx="238">
                  <c:v>10.618334447862081</c:v>
                </c:pt>
                <c:pt idx="239">
                  <c:v>10.618923040555936</c:v>
                </c:pt>
                <c:pt idx="240">
                  <c:v>10.618923040555936</c:v>
                </c:pt>
                <c:pt idx="241">
                  <c:v>10.618923040555936</c:v>
                </c:pt>
                <c:pt idx="242">
                  <c:v>10.619511633249791</c:v>
                </c:pt>
                <c:pt idx="243">
                  <c:v>10.619511633249791</c:v>
                </c:pt>
                <c:pt idx="244">
                  <c:v>10.618923040555936</c:v>
                </c:pt>
                <c:pt idx="245">
                  <c:v>10.618923040555936</c:v>
                </c:pt>
                <c:pt idx="246">
                  <c:v>10.618923040555936</c:v>
                </c:pt>
                <c:pt idx="247">
                  <c:v>10.618334447862081</c:v>
                </c:pt>
                <c:pt idx="248">
                  <c:v>10.617745855168224</c:v>
                </c:pt>
                <c:pt idx="249">
                  <c:v>10.617745855168224</c:v>
                </c:pt>
                <c:pt idx="250">
                  <c:v>10.617745855168224</c:v>
                </c:pt>
                <c:pt idx="251">
                  <c:v>10.617157262474366</c:v>
                </c:pt>
                <c:pt idx="252">
                  <c:v>10.616568669780513</c:v>
                </c:pt>
                <c:pt idx="253">
                  <c:v>10.617157262474366</c:v>
                </c:pt>
                <c:pt idx="254">
                  <c:v>10.616568669780513</c:v>
                </c:pt>
                <c:pt idx="255">
                  <c:v>10.615980077086657</c:v>
                </c:pt>
                <c:pt idx="256">
                  <c:v>10.615980077086657</c:v>
                </c:pt>
                <c:pt idx="257">
                  <c:v>10.6153914843928</c:v>
                </c:pt>
                <c:pt idx="258">
                  <c:v>10.614802891698945</c:v>
                </c:pt>
                <c:pt idx="259">
                  <c:v>10.614802891698945</c:v>
                </c:pt>
                <c:pt idx="260">
                  <c:v>10.61421429900509</c:v>
                </c:pt>
                <c:pt idx="261">
                  <c:v>10.613625706311232</c:v>
                </c:pt>
                <c:pt idx="262">
                  <c:v>10.61421429900509</c:v>
                </c:pt>
                <c:pt idx="263">
                  <c:v>10.613037113617377</c:v>
                </c:pt>
                <c:pt idx="264">
                  <c:v>10.612448520923522</c:v>
                </c:pt>
                <c:pt idx="265">
                  <c:v>10.612448520923522</c:v>
                </c:pt>
                <c:pt idx="266">
                  <c:v>10.612448520923522</c:v>
                </c:pt>
                <c:pt idx="267">
                  <c:v>10.611859928229665</c:v>
                </c:pt>
                <c:pt idx="268">
                  <c:v>10.610094150148097</c:v>
                </c:pt>
                <c:pt idx="269">
                  <c:v>10.609505557454241</c:v>
                </c:pt>
                <c:pt idx="270">
                  <c:v>10.608328372066532</c:v>
                </c:pt>
                <c:pt idx="271">
                  <c:v>10.607151186678818</c:v>
                </c:pt>
                <c:pt idx="272">
                  <c:v>10.605974001291107</c:v>
                </c:pt>
                <c:pt idx="273">
                  <c:v>10.60420822320954</c:v>
                </c:pt>
                <c:pt idx="274">
                  <c:v>10.60420822320954</c:v>
                </c:pt>
                <c:pt idx="275">
                  <c:v>10.603619630515684</c:v>
                </c:pt>
                <c:pt idx="276">
                  <c:v>10.60538540859725</c:v>
                </c:pt>
                <c:pt idx="277">
                  <c:v>10.60420822320954</c:v>
                </c:pt>
                <c:pt idx="278">
                  <c:v>10.60538540859725</c:v>
                </c:pt>
                <c:pt idx="279">
                  <c:v>10.60420822320954</c:v>
                </c:pt>
                <c:pt idx="280">
                  <c:v>10.60420822320954</c:v>
                </c:pt>
                <c:pt idx="281">
                  <c:v>10.603031037821827</c:v>
                </c:pt>
                <c:pt idx="282">
                  <c:v>10.602442445127972</c:v>
                </c:pt>
                <c:pt idx="283">
                  <c:v>10.601265259740261</c:v>
                </c:pt>
                <c:pt idx="284">
                  <c:v>10.599499481658693</c:v>
                </c:pt>
                <c:pt idx="285">
                  <c:v>10.600088074352549</c:v>
                </c:pt>
                <c:pt idx="286">
                  <c:v>10.598910888964836</c:v>
                </c:pt>
                <c:pt idx="287">
                  <c:v>10.597733703577125</c:v>
                </c:pt>
                <c:pt idx="288">
                  <c:v>10.596556518189413</c:v>
                </c:pt>
                <c:pt idx="289">
                  <c:v>10.595967925495559</c:v>
                </c:pt>
                <c:pt idx="290">
                  <c:v>10.595967925495559</c:v>
                </c:pt>
                <c:pt idx="291">
                  <c:v>10.59420214741399</c:v>
                </c:pt>
                <c:pt idx="292">
                  <c:v>10.593024962026277</c:v>
                </c:pt>
                <c:pt idx="293">
                  <c:v>10.592436369332422</c:v>
                </c:pt>
                <c:pt idx="294">
                  <c:v>10.591259183944711</c:v>
                </c:pt>
                <c:pt idx="295">
                  <c:v>10.590670591250854</c:v>
                </c:pt>
                <c:pt idx="296">
                  <c:v>10.589493405863143</c:v>
                </c:pt>
                <c:pt idx="297">
                  <c:v>10.588316220475431</c:v>
                </c:pt>
                <c:pt idx="298">
                  <c:v>10.587727627781575</c:v>
                </c:pt>
                <c:pt idx="299">
                  <c:v>10.588904813169288</c:v>
                </c:pt>
                <c:pt idx="300">
                  <c:v>10.588316220475431</c:v>
                </c:pt>
                <c:pt idx="301">
                  <c:v>10.587727627781575</c:v>
                </c:pt>
                <c:pt idx="302">
                  <c:v>10.588316220475431</c:v>
                </c:pt>
                <c:pt idx="303">
                  <c:v>10.587727627781575</c:v>
                </c:pt>
                <c:pt idx="304">
                  <c:v>10.58713903508772</c:v>
                </c:pt>
                <c:pt idx="305">
                  <c:v>10.585961849700007</c:v>
                </c:pt>
                <c:pt idx="306">
                  <c:v>10.586550442393865</c:v>
                </c:pt>
                <c:pt idx="307">
                  <c:v>10.584784664312297</c:v>
                </c:pt>
                <c:pt idx="308">
                  <c:v>10.585373257006152</c:v>
                </c:pt>
                <c:pt idx="309">
                  <c:v>10.58419607161844</c:v>
                </c:pt>
                <c:pt idx="310">
                  <c:v>10.583018886230729</c:v>
                </c:pt>
                <c:pt idx="311">
                  <c:v>10.582430293536872</c:v>
                </c:pt>
                <c:pt idx="312">
                  <c:v>10.581253108149163</c:v>
                </c:pt>
                <c:pt idx="313">
                  <c:v>10.580664515455304</c:v>
                </c:pt>
                <c:pt idx="314">
                  <c:v>10.580075922761448</c:v>
                </c:pt>
                <c:pt idx="315">
                  <c:v>10.578310144679881</c:v>
                </c:pt>
                <c:pt idx="316">
                  <c:v>10.57889873737374</c:v>
                </c:pt>
                <c:pt idx="317">
                  <c:v>10.578310144679881</c:v>
                </c:pt>
                <c:pt idx="318">
                  <c:v>10.57889873737374</c:v>
                </c:pt>
                <c:pt idx="319">
                  <c:v>10.578310144679881</c:v>
                </c:pt>
                <c:pt idx="320">
                  <c:v>10.578310144679881</c:v>
                </c:pt>
                <c:pt idx="321">
                  <c:v>10.578310144679881</c:v>
                </c:pt>
                <c:pt idx="322">
                  <c:v>10.578310144679881</c:v>
                </c:pt>
                <c:pt idx="323">
                  <c:v>10.578310144679881</c:v>
                </c:pt>
                <c:pt idx="324">
                  <c:v>10.579487330067595</c:v>
                </c:pt>
                <c:pt idx="325">
                  <c:v>10.57889873737374</c:v>
                </c:pt>
                <c:pt idx="326">
                  <c:v>10.579487330067595</c:v>
                </c:pt>
                <c:pt idx="327">
                  <c:v>10.57889873737374</c:v>
                </c:pt>
                <c:pt idx="328">
                  <c:v>10.578310144679881</c:v>
                </c:pt>
                <c:pt idx="329">
                  <c:v>10.578310144679881</c:v>
                </c:pt>
                <c:pt idx="330">
                  <c:v>10.578310144679881</c:v>
                </c:pt>
                <c:pt idx="331">
                  <c:v>10.57889873737374</c:v>
                </c:pt>
                <c:pt idx="332">
                  <c:v>10.57889873737374</c:v>
                </c:pt>
                <c:pt idx="333">
                  <c:v>10.580075922761448</c:v>
                </c:pt>
                <c:pt idx="334">
                  <c:v>10.580664515455304</c:v>
                </c:pt>
                <c:pt idx="335">
                  <c:v>10.580664515455304</c:v>
                </c:pt>
                <c:pt idx="336">
                  <c:v>10.582430293536872</c:v>
                </c:pt>
                <c:pt idx="337">
                  <c:v>10.582430293536872</c:v>
                </c:pt>
                <c:pt idx="338">
                  <c:v>10.583018886230729</c:v>
                </c:pt>
                <c:pt idx="339">
                  <c:v>10.583018886230729</c:v>
                </c:pt>
                <c:pt idx="340">
                  <c:v>10.58419607161844</c:v>
                </c:pt>
                <c:pt idx="341">
                  <c:v>10.583607478924586</c:v>
                </c:pt>
                <c:pt idx="342">
                  <c:v>10.584784664312297</c:v>
                </c:pt>
                <c:pt idx="343">
                  <c:v>10.585961849700007</c:v>
                </c:pt>
                <c:pt idx="344">
                  <c:v>10.585373257006152</c:v>
                </c:pt>
                <c:pt idx="345">
                  <c:v>10.585961849700007</c:v>
                </c:pt>
                <c:pt idx="346">
                  <c:v>10.586550442393865</c:v>
                </c:pt>
                <c:pt idx="347">
                  <c:v>10.58713903508772</c:v>
                </c:pt>
                <c:pt idx="348">
                  <c:v>10.585961849700007</c:v>
                </c:pt>
                <c:pt idx="349">
                  <c:v>10.586550442393865</c:v>
                </c:pt>
                <c:pt idx="350">
                  <c:v>10.586550442393865</c:v>
                </c:pt>
                <c:pt idx="351">
                  <c:v>10.586550442393865</c:v>
                </c:pt>
                <c:pt idx="352">
                  <c:v>10.586550442393865</c:v>
                </c:pt>
                <c:pt idx="353">
                  <c:v>10.586550442393865</c:v>
                </c:pt>
                <c:pt idx="354">
                  <c:v>10.58713903508772</c:v>
                </c:pt>
                <c:pt idx="355">
                  <c:v>10.588316220475431</c:v>
                </c:pt>
                <c:pt idx="356">
                  <c:v>10.588904813169288</c:v>
                </c:pt>
                <c:pt idx="357">
                  <c:v>10.58713903508772</c:v>
                </c:pt>
                <c:pt idx="358">
                  <c:v>10.586550442393865</c:v>
                </c:pt>
                <c:pt idx="359">
                  <c:v>10.585961849700007</c:v>
                </c:pt>
                <c:pt idx="360">
                  <c:v>10.590081998556998</c:v>
                </c:pt>
                <c:pt idx="361">
                  <c:v>10.586550442393865</c:v>
                </c:pt>
                <c:pt idx="362">
                  <c:v>10.588316220475431</c:v>
                </c:pt>
                <c:pt idx="363">
                  <c:v>10.58713903508772</c:v>
                </c:pt>
                <c:pt idx="364">
                  <c:v>10.58713903508772</c:v>
                </c:pt>
                <c:pt idx="365">
                  <c:v>10.585961849700007</c:v>
                </c:pt>
                <c:pt idx="366">
                  <c:v>10.585961849700007</c:v>
                </c:pt>
                <c:pt idx="367">
                  <c:v>10.586550442393865</c:v>
                </c:pt>
                <c:pt idx="368">
                  <c:v>10.588904813169288</c:v>
                </c:pt>
                <c:pt idx="369">
                  <c:v>10.582430293536872</c:v>
                </c:pt>
                <c:pt idx="370">
                  <c:v>10.589493405863143</c:v>
                </c:pt>
                <c:pt idx="371">
                  <c:v>10.588904813169288</c:v>
                </c:pt>
                <c:pt idx="372">
                  <c:v>10.588904813169288</c:v>
                </c:pt>
                <c:pt idx="373">
                  <c:v>10.588316220475431</c:v>
                </c:pt>
                <c:pt idx="374">
                  <c:v>10.587727627781575</c:v>
                </c:pt>
                <c:pt idx="375">
                  <c:v>10.58713903508772</c:v>
                </c:pt>
                <c:pt idx="376">
                  <c:v>10.587727627781575</c:v>
                </c:pt>
                <c:pt idx="377">
                  <c:v>10.58713903508772</c:v>
                </c:pt>
                <c:pt idx="378">
                  <c:v>10.585961849700007</c:v>
                </c:pt>
                <c:pt idx="379">
                  <c:v>10.586550442393865</c:v>
                </c:pt>
                <c:pt idx="380">
                  <c:v>10.58713903508772</c:v>
                </c:pt>
                <c:pt idx="381">
                  <c:v>10.586550442393865</c:v>
                </c:pt>
                <c:pt idx="382">
                  <c:v>10.585961849700007</c:v>
                </c:pt>
                <c:pt idx="383">
                  <c:v>10.585961849700007</c:v>
                </c:pt>
                <c:pt idx="384">
                  <c:v>10.585373257006152</c:v>
                </c:pt>
                <c:pt idx="385">
                  <c:v>10.58419607161844</c:v>
                </c:pt>
                <c:pt idx="386">
                  <c:v>10.583018886230729</c:v>
                </c:pt>
                <c:pt idx="387">
                  <c:v>10.582430293536872</c:v>
                </c:pt>
                <c:pt idx="388">
                  <c:v>10.581841700843016</c:v>
                </c:pt>
                <c:pt idx="389">
                  <c:v>10.581253108149163</c:v>
                </c:pt>
                <c:pt idx="390">
                  <c:v>10.580075922761448</c:v>
                </c:pt>
                <c:pt idx="391">
                  <c:v>10.580664515455304</c:v>
                </c:pt>
                <c:pt idx="392">
                  <c:v>10.57889873737374</c:v>
                </c:pt>
                <c:pt idx="393">
                  <c:v>10.578310144679881</c:v>
                </c:pt>
                <c:pt idx="394">
                  <c:v>10.57889873737374</c:v>
                </c:pt>
                <c:pt idx="395">
                  <c:v>10.578310144679881</c:v>
                </c:pt>
                <c:pt idx="396">
                  <c:v>10.576544366598315</c:v>
                </c:pt>
                <c:pt idx="397">
                  <c:v>10.577132959292172</c:v>
                </c:pt>
                <c:pt idx="398">
                  <c:v>10.574189995822891</c:v>
                </c:pt>
                <c:pt idx="399">
                  <c:v>10.573601403129034</c:v>
                </c:pt>
                <c:pt idx="400">
                  <c:v>10.573601403129034</c:v>
                </c:pt>
                <c:pt idx="401">
                  <c:v>10.573012810435179</c:v>
                </c:pt>
                <c:pt idx="402">
                  <c:v>10.572424217741323</c:v>
                </c:pt>
                <c:pt idx="403">
                  <c:v>10.571835625047468</c:v>
                </c:pt>
                <c:pt idx="404">
                  <c:v>10.5700698469659</c:v>
                </c:pt>
                <c:pt idx="405">
                  <c:v>10.570658439659756</c:v>
                </c:pt>
                <c:pt idx="406">
                  <c:v>10.5700698469659</c:v>
                </c:pt>
                <c:pt idx="407">
                  <c:v>10.569481254272043</c:v>
                </c:pt>
                <c:pt idx="408">
                  <c:v>10.56889266157819</c:v>
                </c:pt>
                <c:pt idx="409">
                  <c:v>10.567715476190475</c:v>
                </c:pt>
                <c:pt idx="410">
                  <c:v>10.567715476190475</c:v>
                </c:pt>
                <c:pt idx="411">
                  <c:v>10.567126883496622</c:v>
                </c:pt>
                <c:pt idx="412">
                  <c:v>10.567126883496622</c:v>
                </c:pt>
                <c:pt idx="413">
                  <c:v>10.567126883496622</c:v>
                </c:pt>
                <c:pt idx="414">
                  <c:v>10.565949698108907</c:v>
                </c:pt>
                <c:pt idx="415">
                  <c:v>10.565949698108907</c:v>
                </c:pt>
                <c:pt idx="416">
                  <c:v>10.565949698108907</c:v>
                </c:pt>
                <c:pt idx="417">
                  <c:v>10.565949698108907</c:v>
                </c:pt>
                <c:pt idx="418">
                  <c:v>10.564183920027343</c:v>
                </c:pt>
                <c:pt idx="419">
                  <c:v>10.565361105415052</c:v>
                </c:pt>
                <c:pt idx="420">
                  <c:v>10.564183920027343</c:v>
                </c:pt>
                <c:pt idx="421">
                  <c:v>10.565361105415052</c:v>
                </c:pt>
                <c:pt idx="422">
                  <c:v>10.564772512721198</c:v>
                </c:pt>
                <c:pt idx="423">
                  <c:v>10.564772512721198</c:v>
                </c:pt>
                <c:pt idx="424">
                  <c:v>10.564183920027343</c:v>
                </c:pt>
                <c:pt idx="425">
                  <c:v>10.563006734639631</c:v>
                </c:pt>
                <c:pt idx="426">
                  <c:v>10.564183920027343</c:v>
                </c:pt>
                <c:pt idx="427">
                  <c:v>10.564772512721198</c:v>
                </c:pt>
                <c:pt idx="428">
                  <c:v>10.564183920027343</c:v>
                </c:pt>
                <c:pt idx="429">
                  <c:v>10.565361105415052</c:v>
                </c:pt>
                <c:pt idx="430">
                  <c:v>10.565949698108907</c:v>
                </c:pt>
                <c:pt idx="431">
                  <c:v>10.565361105415052</c:v>
                </c:pt>
                <c:pt idx="432">
                  <c:v>10.565361105415052</c:v>
                </c:pt>
                <c:pt idx="433">
                  <c:v>10.563006734639631</c:v>
                </c:pt>
                <c:pt idx="434">
                  <c:v>10.564183920027343</c:v>
                </c:pt>
                <c:pt idx="435">
                  <c:v>10.564183920027343</c:v>
                </c:pt>
                <c:pt idx="436">
                  <c:v>10.564772512721198</c:v>
                </c:pt>
                <c:pt idx="437">
                  <c:v>10.564772512721198</c:v>
                </c:pt>
                <c:pt idx="438">
                  <c:v>10.564183920027343</c:v>
                </c:pt>
                <c:pt idx="439">
                  <c:v>10.564183920027343</c:v>
                </c:pt>
                <c:pt idx="440">
                  <c:v>10.564772512721198</c:v>
                </c:pt>
                <c:pt idx="441">
                  <c:v>10.565361105415052</c:v>
                </c:pt>
                <c:pt idx="442">
                  <c:v>10.564772512721198</c:v>
                </c:pt>
                <c:pt idx="443">
                  <c:v>10.564183920027343</c:v>
                </c:pt>
                <c:pt idx="444">
                  <c:v>10.563595327333484</c:v>
                </c:pt>
                <c:pt idx="445">
                  <c:v>10.564183920027343</c:v>
                </c:pt>
                <c:pt idx="446">
                  <c:v>10.563595327333484</c:v>
                </c:pt>
                <c:pt idx="447">
                  <c:v>10.564183920027343</c:v>
                </c:pt>
                <c:pt idx="448">
                  <c:v>10.564772512721198</c:v>
                </c:pt>
                <c:pt idx="449">
                  <c:v>10.565361105415052</c:v>
                </c:pt>
                <c:pt idx="450">
                  <c:v>10.564772512721198</c:v>
                </c:pt>
                <c:pt idx="451">
                  <c:v>10.565361105415052</c:v>
                </c:pt>
                <c:pt idx="452">
                  <c:v>10.563595327333484</c:v>
                </c:pt>
                <c:pt idx="453">
                  <c:v>10.563006734639631</c:v>
                </c:pt>
                <c:pt idx="454">
                  <c:v>10.564183920027343</c:v>
                </c:pt>
                <c:pt idx="455">
                  <c:v>10.564183920027343</c:v>
                </c:pt>
                <c:pt idx="456">
                  <c:v>10.564183920027343</c:v>
                </c:pt>
                <c:pt idx="457">
                  <c:v>10.564183920027343</c:v>
                </c:pt>
                <c:pt idx="458">
                  <c:v>10.564183920027343</c:v>
                </c:pt>
                <c:pt idx="459">
                  <c:v>10.563595327333484</c:v>
                </c:pt>
                <c:pt idx="460">
                  <c:v>10.563595327333484</c:v>
                </c:pt>
                <c:pt idx="461">
                  <c:v>10.564772512721198</c:v>
                </c:pt>
                <c:pt idx="462">
                  <c:v>10.564183920027343</c:v>
                </c:pt>
                <c:pt idx="463">
                  <c:v>10.564772512721198</c:v>
                </c:pt>
                <c:pt idx="464">
                  <c:v>10.564183920027343</c:v>
                </c:pt>
                <c:pt idx="465">
                  <c:v>10.564183920027343</c:v>
                </c:pt>
                <c:pt idx="466">
                  <c:v>10.564183920027343</c:v>
                </c:pt>
                <c:pt idx="467">
                  <c:v>10.564183920027343</c:v>
                </c:pt>
                <c:pt idx="468">
                  <c:v>10.564183920027343</c:v>
                </c:pt>
                <c:pt idx="469">
                  <c:v>10.563595327333484</c:v>
                </c:pt>
                <c:pt idx="470">
                  <c:v>10.563006734639631</c:v>
                </c:pt>
                <c:pt idx="471">
                  <c:v>10.563006734639631</c:v>
                </c:pt>
                <c:pt idx="472">
                  <c:v>10.562418141945775</c:v>
                </c:pt>
                <c:pt idx="473">
                  <c:v>10.562418141945775</c:v>
                </c:pt>
                <c:pt idx="474">
                  <c:v>10.561240956558061</c:v>
                </c:pt>
                <c:pt idx="475">
                  <c:v>10.561240956558061</c:v>
                </c:pt>
                <c:pt idx="476">
                  <c:v>10.561240956558061</c:v>
                </c:pt>
                <c:pt idx="477">
                  <c:v>10.561240956558061</c:v>
                </c:pt>
                <c:pt idx="478">
                  <c:v>10.561829549251918</c:v>
                </c:pt>
                <c:pt idx="479">
                  <c:v>10.561240956558061</c:v>
                </c:pt>
                <c:pt idx="480">
                  <c:v>10.560652363864207</c:v>
                </c:pt>
                <c:pt idx="481">
                  <c:v>10.560652363864207</c:v>
                </c:pt>
                <c:pt idx="482">
                  <c:v>10.56006377117035</c:v>
                </c:pt>
                <c:pt idx="483">
                  <c:v>10.55888658578264</c:v>
                </c:pt>
                <c:pt idx="484">
                  <c:v>10.55888658578264</c:v>
                </c:pt>
                <c:pt idx="485">
                  <c:v>10.55888658578264</c:v>
                </c:pt>
                <c:pt idx="486">
                  <c:v>10.558297993088782</c:v>
                </c:pt>
                <c:pt idx="487">
                  <c:v>10.558297993088782</c:v>
                </c:pt>
                <c:pt idx="488">
                  <c:v>10.557709400394927</c:v>
                </c:pt>
                <c:pt idx="489">
                  <c:v>10.557709400394927</c:v>
                </c:pt>
                <c:pt idx="490">
                  <c:v>10.557709400394927</c:v>
                </c:pt>
                <c:pt idx="491">
                  <c:v>10.556532215007216</c:v>
                </c:pt>
                <c:pt idx="492">
                  <c:v>10.555943622313359</c:v>
                </c:pt>
                <c:pt idx="493">
                  <c:v>10.556532215007216</c:v>
                </c:pt>
                <c:pt idx="494">
                  <c:v>10.556532215007216</c:v>
                </c:pt>
                <c:pt idx="495">
                  <c:v>10.556532215007216</c:v>
                </c:pt>
                <c:pt idx="496">
                  <c:v>10.555943622313359</c:v>
                </c:pt>
                <c:pt idx="497">
                  <c:v>10.555943622313359</c:v>
                </c:pt>
                <c:pt idx="498">
                  <c:v>10.555355029619504</c:v>
                </c:pt>
                <c:pt idx="499">
                  <c:v>10.555355029619504</c:v>
                </c:pt>
                <c:pt idx="500">
                  <c:v>10.554766436925648</c:v>
                </c:pt>
                <c:pt idx="501">
                  <c:v>10.554766436925648</c:v>
                </c:pt>
                <c:pt idx="502">
                  <c:v>10.554766436925648</c:v>
                </c:pt>
                <c:pt idx="503">
                  <c:v>10.554177844231793</c:v>
                </c:pt>
                <c:pt idx="504">
                  <c:v>10.554177844231793</c:v>
                </c:pt>
                <c:pt idx="505">
                  <c:v>10.553589251537936</c:v>
                </c:pt>
                <c:pt idx="506">
                  <c:v>10.553000658844079</c:v>
                </c:pt>
                <c:pt idx="507">
                  <c:v>10.553000658844079</c:v>
                </c:pt>
                <c:pt idx="508">
                  <c:v>10.552412066150225</c:v>
                </c:pt>
                <c:pt idx="509">
                  <c:v>10.55182347345637</c:v>
                </c:pt>
                <c:pt idx="510">
                  <c:v>10.55182347345637</c:v>
                </c:pt>
                <c:pt idx="511">
                  <c:v>10.551234880762511</c:v>
                </c:pt>
                <c:pt idx="512">
                  <c:v>10.55182347345637</c:v>
                </c:pt>
                <c:pt idx="513">
                  <c:v>10.551234880762511</c:v>
                </c:pt>
                <c:pt idx="514">
                  <c:v>10.551234880762511</c:v>
                </c:pt>
                <c:pt idx="515">
                  <c:v>10.551234880762511</c:v>
                </c:pt>
                <c:pt idx="516">
                  <c:v>10.551234880762511</c:v>
                </c:pt>
                <c:pt idx="517">
                  <c:v>10.550646288068656</c:v>
                </c:pt>
                <c:pt idx="518">
                  <c:v>10.550057695374802</c:v>
                </c:pt>
                <c:pt idx="519">
                  <c:v>10.550057695374802</c:v>
                </c:pt>
                <c:pt idx="520">
                  <c:v>10.548880509987088</c:v>
                </c:pt>
                <c:pt idx="521">
                  <c:v>10.549469102680947</c:v>
                </c:pt>
                <c:pt idx="522">
                  <c:v>10.548880509987088</c:v>
                </c:pt>
                <c:pt idx="523">
                  <c:v>10.548291917293234</c:v>
                </c:pt>
                <c:pt idx="524">
                  <c:v>10.548291917293234</c:v>
                </c:pt>
                <c:pt idx="525">
                  <c:v>10.548291917293234</c:v>
                </c:pt>
                <c:pt idx="526">
                  <c:v>10.548291917293234</c:v>
                </c:pt>
                <c:pt idx="527">
                  <c:v>10.547114731905522</c:v>
                </c:pt>
                <c:pt idx="528">
                  <c:v>10.547114731905522</c:v>
                </c:pt>
                <c:pt idx="529">
                  <c:v>10.546526139211664</c:v>
                </c:pt>
                <c:pt idx="530">
                  <c:v>10.546526139211664</c:v>
                </c:pt>
                <c:pt idx="531">
                  <c:v>10.545937546517811</c:v>
                </c:pt>
                <c:pt idx="532">
                  <c:v>10.545937546517811</c:v>
                </c:pt>
                <c:pt idx="533">
                  <c:v>10.545937546517811</c:v>
                </c:pt>
                <c:pt idx="534">
                  <c:v>10.545937546517811</c:v>
                </c:pt>
                <c:pt idx="535">
                  <c:v>10.545937546517811</c:v>
                </c:pt>
                <c:pt idx="536">
                  <c:v>10.545348953823954</c:v>
                </c:pt>
                <c:pt idx="537">
                  <c:v>10.544760361130098</c:v>
                </c:pt>
                <c:pt idx="538">
                  <c:v>10.544171768436243</c:v>
                </c:pt>
                <c:pt idx="539">
                  <c:v>10.544760361130098</c:v>
                </c:pt>
                <c:pt idx="540">
                  <c:v>10.544760361130098</c:v>
                </c:pt>
                <c:pt idx="541">
                  <c:v>10.543583175742386</c:v>
                </c:pt>
                <c:pt idx="542">
                  <c:v>10.543583175742386</c:v>
                </c:pt>
                <c:pt idx="543">
                  <c:v>10.543583175742386</c:v>
                </c:pt>
                <c:pt idx="544">
                  <c:v>10.543583175742386</c:v>
                </c:pt>
                <c:pt idx="545">
                  <c:v>10.542994583048531</c:v>
                </c:pt>
                <c:pt idx="546">
                  <c:v>10.543583175742386</c:v>
                </c:pt>
                <c:pt idx="547">
                  <c:v>10.542994583048531</c:v>
                </c:pt>
                <c:pt idx="548">
                  <c:v>10.542994583048531</c:v>
                </c:pt>
                <c:pt idx="549">
                  <c:v>10.542405990354675</c:v>
                </c:pt>
                <c:pt idx="550">
                  <c:v>10.542994583048531</c:v>
                </c:pt>
                <c:pt idx="551">
                  <c:v>10.542405990354675</c:v>
                </c:pt>
                <c:pt idx="552">
                  <c:v>10.541228804966963</c:v>
                </c:pt>
                <c:pt idx="553">
                  <c:v>10.541228804966963</c:v>
                </c:pt>
                <c:pt idx="554">
                  <c:v>10.541228804966963</c:v>
                </c:pt>
                <c:pt idx="555">
                  <c:v>10.541228804966963</c:v>
                </c:pt>
                <c:pt idx="556">
                  <c:v>10.54181739766082</c:v>
                </c:pt>
                <c:pt idx="557">
                  <c:v>10.541228804966963</c:v>
                </c:pt>
                <c:pt idx="558">
                  <c:v>10.540640212273107</c:v>
                </c:pt>
                <c:pt idx="559">
                  <c:v>10.540051619579252</c:v>
                </c:pt>
                <c:pt idx="560">
                  <c:v>10.540051619579252</c:v>
                </c:pt>
                <c:pt idx="561">
                  <c:v>10.540051619579252</c:v>
                </c:pt>
                <c:pt idx="562">
                  <c:v>10.540051619579252</c:v>
                </c:pt>
                <c:pt idx="563">
                  <c:v>10.540640212273107</c:v>
                </c:pt>
                <c:pt idx="564">
                  <c:v>10.540051619579252</c:v>
                </c:pt>
                <c:pt idx="565">
                  <c:v>10.539463026885397</c:v>
                </c:pt>
                <c:pt idx="566">
                  <c:v>10.540051619579252</c:v>
                </c:pt>
                <c:pt idx="567">
                  <c:v>10.539463026885397</c:v>
                </c:pt>
                <c:pt idx="568">
                  <c:v>10.538874434191539</c:v>
                </c:pt>
                <c:pt idx="569">
                  <c:v>10.538285841497682</c:v>
                </c:pt>
                <c:pt idx="570">
                  <c:v>10.537697248803829</c:v>
                </c:pt>
                <c:pt idx="571">
                  <c:v>10.538285841497682</c:v>
                </c:pt>
                <c:pt idx="572">
                  <c:v>10.538285841497682</c:v>
                </c:pt>
                <c:pt idx="573">
                  <c:v>10.537697248803829</c:v>
                </c:pt>
                <c:pt idx="574">
                  <c:v>10.537697248803829</c:v>
                </c:pt>
                <c:pt idx="575">
                  <c:v>10.537108656109973</c:v>
                </c:pt>
                <c:pt idx="576">
                  <c:v>10.537697248803829</c:v>
                </c:pt>
                <c:pt idx="577">
                  <c:v>10.538285841497682</c:v>
                </c:pt>
                <c:pt idx="578">
                  <c:v>10.538285841497682</c:v>
                </c:pt>
                <c:pt idx="579">
                  <c:v>10.538285841497682</c:v>
                </c:pt>
                <c:pt idx="580">
                  <c:v>10.534165692640691</c:v>
                </c:pt>
                <c:pt idx="581">
                  <c:v>10.537697248803829</c:v>
                </c:pt>
                <c:pt idx="582">
                  <c:v>10.537697248803829</c:v>
                </c:pt>
                <c:pt idx="583">
                  <c:v>10.537697248803829</c:v>
                </c:pt>
                <c:pt idx="584">
                  <c:v>10.537108656109973</c:v>
                </c:pt>
                <c:pt idx="585">
                  <c:v>10.536520063416114</c:v>
                </c:pt>
                <c:pt idx="586">
                  <c:v>10.537108656109973</c:v>
                </c:pt>
                <c:pt idx="587">
                  <c:v>10.537108656109973</c:v>
                </c:pt>
                <c:pt idx="588">
                  <c:v>10.536520063416114</c:v>
                </c:pt>
                <c:pt idx="589">
                  <c:v>10.536520063416114</c:v>
                </c:pt>
                <c:pt idx="590">
                  <c:v>10.536520063416114</c:v>
                </c:pt>
                <c:pt idx="591">
                  <c:v>10.535342878028406</c:v>
                </c:pt>
                <c:pt idx="592">
                  <c:v>10.53475428533455</c:v>
                </c:pt>
                <c:pt idx="593">
                  <c:v>10.535931470722261</c:v>
                </c:pt>
                <c:pt idx="594">
                  <c:v>10.535342878028406</c:v>
                </c:pt>
                <c:pt idx="595">
                  <c:v>10.534165692640691</c:v>
                </c:pt>
                <c:pt idx="596">
                  <c:v>10.535342878028406</c:v>
                </c:pt>
                <c:pt idx="597">
                  <c:v>10.535342878028406</c:v>
                </c:pt>
                <c:pt idx="598">
                  <c:v>10.534165692640691</c:v>
                </c:pt>
                <c:pt idx="599">
                  <c:v>10.53475428533455</c:v>
                </c:pt>
                <c:pt idx="600">
                  <c:v>10.53475428533455</c:v>
                </c:pt>
                <c:pt idx="601">
                  <c:v>10.535342878028406</c:v>
                </c:pt>
                <c:pt idx="602">
                  <c:v>10.533577099946838</c:v>
                </c:pt>
                <c:pt idx="603">
                  <c:v>10.534165692640691</c:v>
                </c:pt>
                <c:pt idx="604">
                  <c:v>10.53475428533455</c:v>
                </c:pt>
                <c:pt idx="605">
                  <c:v>10.534165692640691</c:v>
                </c:pt>
                <c:pt idx="606">
                  <c:v>10.535342878028406</c:v>
                </c:pt>
                <c:pt idx="607">
                  <c:v>10.534165692640691</c:v>
                </c:pt>
                <c:pt idx="608">
                  <c:v>10.53475428533455</c:v>
                </c:pt>
                <c:pt idx="609">
                  <c:v>10.534165692640691</c:v>
                </c:pt>
                <c:pt idx="610">
                  <c:v>10.533577099946838</c:v>
                </c:pt>
                <c:pt idx="611">
                  <c:v>10.533577099946838</c:v>
                </c:pt>
                <c:pt idx="612">
                  <c:v>10.532399914559125</c:v>
                </c:pt>
                <c:pt idx="613">
                  <c:v>10.532988507252982</c:v>
                </c:pt>
                <c:pt idx="614">
                  <c:v>10.532399914559125</c:v>
                </c:pt>
                <c:pt idx="615">
                  <c:v>10.53181132186527</c:v>
                </c:pt>
                <c:pt idx="616">
                  <c:v>10.532399914559125</c:v>
                </c:pt>
                <c:pt idx="617">
                  <c:v>10.532399914559125</c:v>
                </c:pt>
                <c:pt idx="618">
                  <c:v>10.53181132186527</c:v>
                </c:pt>
                <c:pt idx="619">
                  <c:v>10.532399914559125</c:v>
                </c:pt>
                <c:pt idx="620">
                  <c:v>10.53181132186527</c:v>
                </c:pt>
                <c:pt idx="621">
                  <c:v>10.532399914559125</c:v>
                </c:pt>
                <c:pt idx="622">
                  <c:v>10.530634136477557</c:v>
                </c:pt>
                <c:pt idx="623">
                  <c:v>10.531222729171414</c:v>
                </c:pt>
                <c:pt idx="624">
                  <c:v>10.530045543783702</c:v>
                </c:pt>
                <c:pt idx="625">
                  <c:v>10.530045543783702</c:v>
                </c:pt>
                <c:pt idx="626">
                  <c:v>10.529456951089847</c:v>
                </c:pt>
                <c:pt idx="627">
                  <c:v>10.530045543783702</c:v>
                </c:pt>
                <c:pt idx="628">
                  <c:v>10.530045543783702</c:v>
                </c:pt>
                <c:pt idx="629">
                  <c:v>10.530045543783702</c:v>
                </c:pt>
                <c:pt idx="630">
                  <c:v>10.530634136477557</c:v>
                </c:pt>
                <c:pt idx="631">
                  <c:v>10.530634136477557</c:v>
                </c:pt>
                <c:pt idx="632">
                  <c:v>10.530045543783702</c:v>
                </c:pt>
                <c:pt idx="633">
                  <c:v>10.530634136477557</c:v>
                </c:pt>
                <c:pt idx="634">
                  <c:v>10.530634136477557</c:v>
                </c:pt>
                <c:pt idx="635">
                  <c:v>10.530045543783702</c:v>
                </c:pt>
                <c:pt idx="636">
                  <c:v>10.530634136477557</c:v>
                </c:pt>
                <c:pt idx="637">
                  <c:v>10.530634136477557</c:v>
                </c:pt>
                <c:pt idx="638">
                  <c:v>10.530634136477557</c:v>
                </c:pt>
                <c:pt idx="639">
                  <c:v>10.530634136477557</c:v>
                </c:pt>
                <c:pt idx="640">
                  <c:v>10.530045543783702</c:v>
                </c:pt>
                <c:pt idx="641">
                  <c:v>10.530045543783702</c:v>
                </c:pt>
                <c:pt idx="642">
                  <c:v>10.530634136477557</c:v>
                </c:pt>
                <c:pt idx="643">
                  <c:v>10.530634136477557</c:v>
                </c:pt>
                <c:pt idx="644">
                  <c:v>10.530634136477557</c:v>
                </c:pt>
                <c:pt idx="645">
                  <c:v>10.530634136477557</c:v>
                </c:pt>
                <c:pt idx="646">
                  <c:v>10.530634136477557</c:v>
                </c:pt>
                <c:pt idx="647">
                  <c:v>10.530045543783702</c:v>
                </c:pt>
                <c:pt idx="648">
                  <c:v>10.530045543783702</c:v>
                </c:pt>
                <c:pt idx="649">
                  <c:v>10.530045543783702</c:v>
                </c:pt>
                <c:pt idx="650">
                  <c:v>10.530045543783702</c:v>
                </c:pt>
                <c:pt idx="651">
                  <c:v>10.529456951089847</c:v>
                </c:pt>
                <c:pt idx="652">
                  <c:v>10.529456951089847</c:v>
                </c:pt>
                <c:pt idx="653">
                  <c:v>10.529456951089847</c:v>
                </c:pt>
                <c:pt idx="654">
                  <c:v>10.529456951089847</c:v>
                </c:pt>
                <c:pt idx="655">
                  <c:v>10.528868358395989</c:v>
                </c:pt>
                <c:pt idx="656">
                  <c:v>10.528868358395989</c:v>
                </c:pt>
                <c:pt idx="657">
                  <c:v>10.529456951089847</c:v>
                </c:pt>
                <c:pt idx="658">
                  <c:v>10.530045543783702</c:v>
                </c:pt>
                <c:pt idx="659">
                  <c:v>10.530634136477557</c:v>
                </c:pt>
                <c:pt idx="660">
                  <c:v>10.531222729171414</c:v>
                </c:pt>
                <c:pt idx="661">
                  <c:v>10.53181132186527</c:v>
                </c:pt>
                <c:pt idx="662">
                  <c:v>10.532399914559125</c:v>
                </c:pt>
                <c:pt idx="663">
                  <c:v>10.53475428533455</c:v>
                </c:pt>
                <c:pt idx="664">
                  <c:v>10.53181132186527</c:v>
                </c:pt>
                <c:pt idx="665">
                  <c:v>10.531222729171414</c:v>
                </c:pt>
                <c:pt idx="666">
                  <c:v>10.530045543783702</c:v>
                </c:pt>
                <c:pt idx="667">
                  <c:v>10.529456951089847</c:v>
                </c:pt>
                <c:pt idx="668">
                  <c:v>10.528868358395989</c:v>
                </c:pt>
                <c:pt idx="669">
                  <c:v>10.527691173008281</c:v>
                </c:pt>
                <c:pt idx="670">
                  <c:v>10.528279765702134</c:v>
                </c:pt>
                <c:pt idx="671">
                  <c:v>10.527102580314423</c:v>
                </c:pt>
                <c:pt idx="672">
                  <c:v>10.527102580314423</c:v>
                </c:pt>
                <c:pt idx="673">
                  <c:v>10.528868358395989</c:v>
                </c:pt>
                <c:pt idx="674">
                  <c:v>10.526513987620566</c:v>
                </c:pt>
                <c:pt idx="675">
                  <c:v>10.526513987620566</c:v>
                </c:pt>
                <c:pt idx="676">
                  <c:v>10.525925394926711</c:v>
                </c:pt>
                <c:pt idx="677">
                  <c:v>10.525336802232856</c:v>
                </c:pt>
                <c:pt idx="678">
                  <c:v>10.524159616845143</c:v>
                </c:pt>
                <c:pt idx="679">
                  <c:v>10.523571024151288</c:v>
                </c:pt>
                <c:pt idx="680">
                  <c:v>10.522982431457432</c:v>
                </c:pt>
                <c:pt idx="681">
                  <c:v>10.521805246069718</c:v>
                </c:pt>
                <c:pt idx="682">
                  <c:v>10.520628060682009</c:v>
                </c:pt>
                <c:pt idx="683">
                  <c:v>10.520628060682009</c:v>
                </c:pt>
                <c:pt idx="684">
                  <c:v>10.520628060682009</c:v>
                </c:pt>
                <c:pt idx="685">
                  <c:v>10.520628060682009</c:v>
                </c:pt>
                <c:pt idx="686">
                  <c:v>10.520039467988154</c:v>
                </c:pt>
                <c:pt idx="687">
                  <c:v>10.519450875294297</c:v>
                </c:pt>
                <c:pt idx="688">
                  <c:v>10.519450875294297</c:v>
                </c:pt>
                <c:pt idx="689">
                  <c:v>10.518273689906586</c:v>
                </c:pt>
                <c:pt idx="690">
                  <c:v>10.517096504518873</c:v>
                </c:pt>
                <c:pt idx="691">
                  <c:v>10.517096504518873</c:v>
                </c:pt>
                <c:pt idx="692">
                  <c:v>10.517096504518873</c:v>
                </c:pt>
                <c:pt idx="693">
                  <c:v>10.516507911825018</c:v>
                </c:pt>
                <c:pt idx="694">
                  <c:v>10.515919319131161</c:v>
                </c:pt>
                <c:pt idx="695">
                  <c:v>10.515919319131161</c:v>
                </c:pt>
                <c:pt idx="696">
                  <c:v>10.516507911825018</c:v>
                </c:pt>
                <c:pt idx="697">
                  <c:v>10.515919319131161</c:v>
                </c:pt>
                <c:pt idx="698">
                  <c:v>10.517096504518873</c:v>
                </c:pt>
                <c:pt idx="699">
                  <c:v>10.515919319131161</c:v>
                </c:pt>
                <c:pt idx="700">
                  <c:v>10.517096504518873</c:v>
                </c:pt>
                <c:pt idx="701">
                  <c:v>10.517685097212729</c:v>
                </c:pt>
                <c:pt idx="702">
                  <c:v>10.518862282600441</c:v>
                </c:pt>
                <c:pt idx="703">
                  <c:v>10.519450875294297</c:v>
                </c:pt>
                <c:pt idx="704">
                  <c:v>10.519450875294297</c:v>
                </c:pt>
                <c:pt idx="705">
                  <c:v>10.519450875294297</c:v>
                </c:pt>
                <c:pt idx="706">
                  <c:v>10.518862282600441</c:v>
                </c:pt>
                <c:pt idx="707">
                  <c:v>10.518862282600441</c:v>
                </c:pt>
                <c:pt idx="708">
                  <c:v>10.519450875294297</c:v>
                </c:pt>
                <c:pt idx="709">
                  <c:v>10.520039467988154</c:v>
                </c:pt>
                <c:pt idx="710">
                  <c:v>10.520039467988154</c:v>
                </c:pt>
                <c:pt idx="711">
                  <c:v>10.521216653375864</c:v>
                </c:pt>
                <c:pt idx="712">
                  <c:v>10.521805246069718</c:v>
                </c:pt>
                <c:pt idx="713">
                  <c:v>10.522393838763577</c:v>
                </c:pt>
                <c:pt idx="714">
                  <c:v>10.522982431457432</c:v>
                </c:pt>
                <c:pt idx="715">
                  <c:v>10.524159616845143</c:v>
                </c:pt>
                <c:pt idx="716">
                  <c:v>10.524748209539</c:v>
                </c:pt>
                <c:pt idx="717">
                  <c:v>10.524748209539</c:v>
                </c:pt>
                <c:pt idx="718">
                  <c:v>10.524159616845143</c:v>
                </c:pt>
                <c:pt idx="719">
                  <c:v>10.524748209539</c:v>
                </c:pt>
                <c:pt idx="720">
                  <c:v>10.525336802232856</c:v>
                </c:pt>
                <c:pt idx="721">
                  <c:v>10.525336802232856</c:v>
                </c:pt>
                <c:pt idx="722">
                  <c:v>10.525925394926711</c:v>
                </c:pt>
                <c:pt idx="723">
                  <c:v>10.527102580314423</c:v>
                </c:pt>
                <c:pt idx="724">
                  <c:v>10.527691173008281</c:v>
                </c:pt>
                <c:pt idx="725">
                  <c:v>10.527102580314423</c:v>
                </c:pt>
                <c:pt idx="726">
                  <c:v>10.527691173008281</c:v>
                </c:pt>
                <c:pt idx="727">
                  <c:v>10.527691173008281</c:v>
                </c:pt>
                <c:pt idx="728">
                  <c:v>10.528279765702134</c:v>
                </c:pt>
                <c:pt idx="729">
                  <c:v>10.528868358395989</c:v>
                </c:pt>
                <c:pt idx="730">
                  <c:v>10.528868358395989</c:v>
                </c:pt>
                <c:pt idx="731">
                  <c:v>10.528868358395989</c:v>
                </c:pt>
                <c:pt idx="732">
                  <c:v>10.529456951089847</c:v>
                </c:pt>
                <c:pt idx="733">
                  <c:v>10.529456951089847</c:v>
                </c:pt>
                <c:pt idx="734">
                  <c:v>10.530045543783702</c:v>
                </c:pt>
                <c:pt idx="735">
                  <c:v>10.529456951089847</c:v>
                </c:pt>
                <c:pt idx="736">
                  <c:v>10.530634136477557</c:v>
                </c:pt>
                <c:pt idx="737">
                  <c:v>10.531222729171414</c:v>
                </c:pt>
                <c:pt idx="738">
                  <c:v>10.530634136477557</c:v>
                </c:pt>
                <c:pt idx="739">
                  <c:v>10.530634136477557</c:v>
                </c:pt>
                <c:pt idx="740">
                  <c:v>10.53181132186527</c:v>
                </c:pt>
                <c:pt idx="741">
                  <c:v>10.531222729171414</c:v>
                </c:pt>
                <c:pt idx="742">
                  <c:v>10.53181132186527</c:v>
                </c:pt>
                <c:pt idx="743">
                  <c:v>10.53181132186527</c:v>
                </c:pt>
                <c:pt idx="744">
                  <c:v>10.532399914559125</c:v>
                </c:pt>
                <c:pt idx="745">
                  <c:v>10.532988507252982</c:v>
                </c:pt>
                <c:pt idx="746">
                  <c:v>10.533577099946838</c:v>
                </c:pt>
                <c:pt idx="747">
                  <c:v>10.532988507252982</c:v>
                </c:pt>
                <c:pt idx="748">
                  <c:v>10.533577099946838</c:v>
                </c:pt>
                <c:pt idx="749">
                  <c:v>10.532399914559125</c:v>
                </c:pt>
                <c:pt idx="750">
                  <c:v>10.533577099946838</c:v>
                </c:pt>
                <c:pt idx="751">
                  <c:v>10.532988507252982</c:v>
                </c:pt>
                <c:pt idx="752">
                  <c:v>10.533577099946838</c:v>
                </c:pt>
                <c:pt idx="753">
                  <c:v>10.53475428533455</c:v>
                </c:pt>
                <c:pt idx="754">
                  <c:v>10.53475428533455</c:v>
                </c:pt>
                <c:pt idx="755">
                  <c:v>10.535931470722261</c:v>
                </c:pt>
                <c:pt idx="756">
                  <c:v>10.535342878028406</c:v>
                </c:pt>
                <c:pt idx="757">
                  <c:v>10.53475428533455</c:v>
                </c:pt>
                <c:pt idx="758">
                  <c:v>10.53475428533455</c:v>
                </c:pt>
                <c:pt idx="759">
                  <c:v>10.533577099946838</c:v>
                </c:pt>
                <c:pt idx="760">
                  <c:v>10.533577099946838</c:v>
                </c:pt>
                <c:pt idx="761">
                  <c:v>10.534165692640691</c:v>
                </c:pt>
                <c:pt idx="762">
                  <c:v>10.532988507252982</c:v>
                </c:pt>
                <c:pt idx="763">
                  <c:v>10.532988507252982</c:v>
                </c:pt>
                <c:pt idx="764">
                  <c:v>10.532988507252982</c:v>
                </c:pt>
                <c:pt idx="765">
                  <c:v>10.532988507252982</c:v>
                </c:pt>
                <c:pt idx="766">
                  <c:v>10.53181132186527</c:v>
                </c:pt>
                <c:pt idx="767">
                  <c:v>10.531222729171414</c:v>
                </c:pt>
                <c:pt idx="768">
                  <c:v>10.531222729171414</c:v>
                </c:pt>
                <c:pt idx="769">
                  <c:v>10.531222729171414</c:v>
                </c:pt>
                <c:pt idx="770">
                  <c:v>10.530634136477557</c:v>
                </c:pt>
                <c:pt idx="771">
                  <c:v>10.531222729171414</c:v>
                </c:pt>
                <c:pt idx="772">
                  <c:v>10.530045543783702</c:v>
                </c:pt>
                <c:pt idx="773">
                  <c:v>10.530634136477557</c:v>
                </c:pt>
                <c:pt idx="774">
                  <c:v>10.530045543783702</c:v>
                </c:pt>
                <c:pt idx="775">
                  <c:v>10.529456951089847</c:v>
                </c:pt>
                <c:pt idx="776">
                  <c:v>10.528868358395989</c:v>
                </c:pt>
                <c:pt idx="777">
                  <c:v>10.528279765702134</c:v>
                </c:pt>
                <c:pt idx="778">
                  <c:v>10.528868358395989</c:v>
                </c:pt>
                <c:pt idx="779">
                  <c:v>10.528868358395989</c:v>
                </c:pt>
                <c:pt idx="780">
                  <c:v>10.528868358395989</c:v>
                </c:pt>
                <c:pt idx="781">
                  <c:v>10.528868358395989</c:v>
                </c:pt>
                <c:pt idx="782">
                  <c:v>10.527102580314423</c:v>
                </c:pt>
                <c:pt idx="783">
                  <c:v>10.527691173008281</c:v>
                </c:pt>
                <c:pt idx="784">
                  <c:v>10.526513987620566</c:v>
                </c:pt>
                <c:pt idx="785">
                  <c:v>10.527102580314423</c:v>
                </c:pt>
                <c:pt idx="786">
                  <c:v>10.526513987620566</c:v>
                </c:pt>
                <c:pt idx="787">
                  <c:v>10.527102580314423</c:v>
                </c:pt>
                <c:pt idx="788">
                  <c:v>10.526513987620566</c:v>
                </c:pt>
                <c:pt idx="789">
                  <c:v>10.528279765702134</c:v>
                </c:pt>
                <c:pt idx="790">
                  <c:v>10.527691173008281</c:v>
                </c:pt>
                <c:pt idx="791">
                  <c:v>10.527691173008281</c:v>
                </c:pt>
                <c:pt idx="792">
                  <c:v>10.525925394926711</c:v>
                </c:pt>
                <c:pt idx="793">
                  <c:v>10.527691173008281</c:v>
                </c:pt>
                <c:pt idx="794">
                  <c:v>10.523571024151288</c:v>
                </c:pt>
                <c:pt idx="795">
                  <c:v>10.529456951089847</c:v>
                </c:pt>
                <c:pt idx="796">
                  <c:v>10.526513987620566</c:v>
                </c:pt>
                <c:pt idx="797">
                  <c:v>10.528279765702134</c:v>
                </c:pt>
                <c:pt idx="798">
                  <c:v>10.529456951089847</c:v>
                </c:pt>
                <c:pt idx="799">
                  <c:v>10.528868358395989</c:v>
                </c:pt>
                <c:pt idx="800">
                  <c:v>10.530045543783702</c:v>
                </c:pt>
                <c:pt idx="801">
                  <c:v>10.527691173008281</c:v>
                </c:pt>
                <c:pt idx="802">
                  <c:v>10.530045543783702</c:v>
                </c:pt>
                <c:pt idx="803">
                  <c:v>10.530045543783702</c:v>
                </c:pt>
                <c:pt idx="804">
                  <c:v>10.530634136477557</c:v>
                </c:pt>
                <c:pt idx="805">
                  <c:v>10.530634136477557</c:v>
                </c:pt>
                <c:pt idx="806">
                  <c:v>10.53181132186527</c:v>
                </c:pt>
                <c:pt idx="807">
                  <c:v>10.53181132186527</c:v>
                </c:pt>
                <c:pt idx="808">
                  <c:v>10.53181132186527</c:v>
                </c:pt>
                <c:pt idx="809">
                  <c:v>10.531222729171414</c:v>
                </c:pt>
                <c:pt idx="810">
                  <c:v>10.53181132186527</c:v>
                </c:pt>
                <c:pt idx="811">
                  <c:v>10.532399914559125</c:v>
                </c:pt>
                <c:pt idx="812">
                  <c:v>10.532399914559125</c:v>
                </c:pt>
                <c:pt idx="813">
                  <c:v>10.53181132186527</c:v>
                </c:pt>
                <c:pt idx="814">
                  <c:v>10.532988507252982</c:v>
                </c:pt>
                <c:pt idx="815">
                  <c:v>10.532399914559125</c:v>
                </c:pt>
                <c:pt idx="816">
                  <c:v>10.532399914559125</c:v>
                </c:pt>
                <c:pt idx="817">
                  <c:v>10.532399914559125</c:v>
                </c:pt>
                <c:pt idx="818">
                  <c:v>10.532399914559125</c:v>
                </c:pt>
                <c:pt idx="819">
                  <c:v>10.532399914559125</c:v>
                </c:pt>
                <c:pt idx="820">
                  <c:v>10.532988507252982</c:v>
                </c:pt>
                <c:pt idx="821">
                  <c:v>10.533577099946838</c:v>
                </c:pt>
                <c:pt idx="822">
                  <c:v>10.532399914559125</c:v>
                </c:pt>
                <c:pt idx="823">
                  <c:v>10.532988507252982</c:v>
                </c:pt>
                <c:pt idx="824">
                  <c:v>10.533577099946838</c:v>
                </c:pt>
                <c:pt idx="825">
                  <c:v>10.532988507252982</c:v>
                </c:pt>
                <c:pt idx="826">
                  <c:v>10.532988507252982</c:v>
                </c:pt>
                <c:pt idx="827">
                  <c:v>10.533577099946838</c:v>
                </c:pt>
                <c:pt idx="828">
                  <c:v>10.533577099946838</c:v>
                </c:pt>
                <c:pt idx="829">
                  <c:v>10.533577099946838</c:v>
                </c:pt>
                <c:pt idx="830">
                  <c:v>10.532988507252982</c:v>
                </c:pt>
                <c:pt idx="831">
                  <c:v>10.532399914559125</c:v>
                </c:pt>
                <c:pt idx="832">
                  <c:v>10.533577099946838</c:v>
                </c:pt>
                <c:pt idx="833">
                  <c:v>10.532399914559125</c:v>
                </c:pt>
                <c:pt idx="834">
                  <c:v>10.532399914559125</c:v>
                </c:pt>
                <c:pt idx="835">
                  <c:v>10.532399914559125</c:v>
                </c:pt>
                <c:pt idx="836">
                  <c:v>10.532988507252982</c:v>
                </c:pt>
                <c:pt idx="837">
                  <c:v>10.532988507252982</c:v>
                </c:pt>
                <c:pt idx="838">
                  <c:v>10.532399914559125</c:v>
                </c:pt>
                <c:pt idx="839">
                  <c:v>10.53181132186527</c:v>
                </c:pt>
                <c:pt idx="840">
                  <c:v>10.532988507252982</c:v>
                </c:pt>
                <c:pt idx="841">
                  <c:v>10.532399914559125</c:v>
                </c:pt>
                <c:pt idx="842">
                  <c:v>10.532399914559125</c:v>
                </c:pt>
                <c:pt idx="843">
                  <c:v>10.532988507252982</c:v>
                </c:pt>
                <c:pt idx="844">
                  <c:v>10.532399914559125</c:v>
                </c:pt>
                <c:pt idx="845">
                  <c:v>10.532399914559125</c:v>
                </c:pt>
                <c:pt idx="846">
                  <c:v>10.53181132186527</c:v>
                </c:pt>
                <c:pt idx="847">
                  <c:v>10.531222729171414</c:v>
                </c:pt>
                <c:pt idx="848">
                  <c:v>10.531222729171414</c:v>
                </c:pt>
                <c:pt idx="849">
                  <c:v>10.53181132186527</c:v>
                </c:pt>
                <c:pt idx="850">
                  <c:v>10.53181132186527</c:v>
                </c:pt>
                <c:pt idx="851">
                  <c:v>10.531222729171414</c:v>
                </c:pt>
                <c:pt idx="852">
                  <c:v>10.53181132186527</c:v>
                </c:pt>
                <c:pt idx="853">
                  <c:v>10.53181132186527</c:v>
                </c:pt>
                <c:pt idx="854">
                  <c:v>10.531222729171414</c:v>
                </c:pt>
                <c:pt idx="855">
                  <c:v>10.530634136477557</c:v>
                </c:pt>
                <c:pt idx="856">
                  <c:v>10.53181132186527</c:v>
                </c:pt>
                <c:pt idx="857">
                  <c:v>10.531222729171414</c:v>
                </c:pt>
                <c:pt idx="858">
                  <c:v>10.531222729171414</c:v>
                </c:pt>
                <c:pt idx="859">
                  <c:v>10.53181132186527</c:v>
                </c:pt>
                <c:pt idx="860">
                  <c:v>10.53181132186527</c:v>
                </c:pt>
                <c:pt idx="861">
                  <c:v>10.53181132186527</c:v>
                </c:pt>
                <c:pt idx="862">
                  <c:v>10.531222729171414</c:v>
                </c:pt>
                <c:pt idx="863">
                  <c:v>10.53181132186527</c:v>
                </c:pt>
                <c:pt idx="864">
                  <c:v>10.532399914559125</c:v>
                </c:pt>
                <c:pt idx="865">
                  <c:v>10.532399914559125</c:v>
                </c:pt>
                <c:pt idx="866">
                  <c:v>10.53181132186527</c:v>
                </c:pt>
                <c:pt idx="867">
                  <c:v>10.53181132186527</c:v>
                </c:pt>
                <c:pt idx="868">
                  <c:v>10.53181132186527</c:v>
                </c:pt>
                <c:pt idx="869">
                  <c:v>10.531222729171414</c:v>
                </c:pt>
                <c:pt idx="870">
                  <c:v>10.530045543783702</c:v>
                </c:pt>
                <c:pt idx="871">
                  <c:v>10.529456951089847</c:v>
                </c:pt>
                <c:pt idx="872">
                  <c:v>10.529456951089847</c:v>
                </c:pt>
                <c:pt idx="873">
                  <c:v>10.528868358395989</c:v>
                </c:pt>
                <c:pt idx="874">
                  <c:v>10.528868358395989</c:v>
                </c:pt>
                <c:pt idx="875">
                  <c:v>10.528868358395989</c:v>
                </c:pt>
                <c:pt idx="876">
                  <c:v>10.528868358395989</c:v>
                </c:pt>
                <c:pt idx="877">
                  <c:v>10.528279765702134</c:v>
                </c:pt>
                <c:pt idx="878">
                  <c:v>10.527102580314423</c:v>
                </c:pt>
                <c:pt idx="879">
                  <c:v>10.527102580314423</c:v>
                </c:pt>
                <c:pt idx="880">
                  <c:v>10.526513987620566</c:v>
                </c:pt>
                <c:pt idx="881">
                  <c:v>10.525925394926711</c:v>
                </c:pt>
                <c:pt idx="882">
                  <c:v>10.526513987620566</c:v>
                </c:pt>
                <c:pt idx="883">
                  <c:v>10.525336802232856</c:v>
                </c:pt>
                <c:pt idx="884">
                  <c:v>10.526513987620566</c:v>
                </c:pt>
                <c:pt idx="885">
                  <c:v>10.525925394926711</c:v>
                </c:pt>
                <c:pt idx="886">
                  <c:v>10.525925394926711</c:v>
                </c:pt>
                <c:pt idx="887">
                  <c:v>10.525336802232856</c:v>
                </c:pt>
                <c:pt idx="888">
                  <c:v>10.525336802232856</c:v>
                </c:pt>
                <c:pt idx="889">
                  <c:v>10.524748209539</c:v>
                </c:pt>
                <c:pt idx="890">
                  <c:v>10.524159616845143</c:v>
                </c:pt>
                <c:pt idx="891">
                  <c:v>10.524159616845143</c:v>
                </c:pt>
                <c:pt idx="892">
                  <c:v>10.524159616845143</c:v>
                </c:pt>
                <c:pt idx="893">
                  <c:v>10.524159616845143</c:v>
                </c:pt>
                <c:pt idx="894">
                  <c:v>10.524159616845143</c:v>
                </c:pt>
                <c:pt idx="895">
                  <c:v>10.524748209539</c:v>
                </c:pt>
                <c:pt idx="896">
                  <c:v>10.524159616845143</c:v>
                </c:pt>
                <c:pt idx="897">
                  <c:v>10.522982431457432</c:v>
                </c:pt>
                <c:pt idx="898">
                  <c:v>10.522982431457432</c:v>
                </c:pt>
                <c:pt idx="899">
                  <c:v>10.522982431457432</c:v>
                </c:pt>
                <c:pt idx="900">
                  <c:v>10.523571024151288</c:v>
                </c:pt>
                <c:pt idx="901">
                  <c:v>10.523571024151288</c:v>
                </c:pt>
                <c:pt idx="902">
                  <c:v>10.523571024151288</c:v>
                </c:pt>
                <c:pt idx="903">
                  <c:v>10.523571024151288</c:v>
                </c:pt>
                <c:pt idx="904">
                  <c:v>10.524159616845143</c:v>
                </c:pt>
                <c:pt idx="905">
                  <c:v>10.524159616845143</c:v>
                </c:pt>
                <c:pt idx="906">
                  <c:v>10.524748209539</c:v>
                </c:pt>
                <c:pt idx="907">
                  <c:v>10.524748209539</c:v>
                </c:pt>
                <c:pt idx="908">
                  <c:v>10.524159616845143</c:v>
                </c:pt>
                <c:pt idx="909">
                  <c:v>10.524748209539</c:v>
                </c:pt>
                <c:pt idx="910">
                  <c:v>10.524159616845143</c:v>
                </c:pt>
                <c:pt idx="911">
                  <c:v>10.524748209539</c:v>
                </c:pt>
                <c:pt idx="912">
                  <c:v>10.525336802232856</c:v>
                </c:pt>
                <c:pt idx="913">
                  <c:v>10.525336802232856</c:v>
                </c:pt>
                <c:pt idx="914">
                  <c:v>10.525336802232856</c:v>
                </c:pt>
                <c:pt idx="915">
                  <c:v>10.525925394926711</c:v>
                </c:pt>
                <c:pt idx="916">
                  <c:v>10.525336802232856</c:v>
                </c:pt>
                <c:pt idx="917">
                  <c:v>10.525925394926711</c:v>
                </c:pt>
                <c:pt idx="918">
                  <c:v>10.525925394926711</c:v>
                </c:pt>
                <c:pt idx="919">
                  <c:v>10.526513987620566</c:v>
                </c:pt>
                <c:pt idx="920">
                  <c:v>10.527102580314423</c:v>
                </c:pt>
                <c:pt idx="921">
                  <c:v>10.527102580314423</c:v>
                </c:pt>
                <c:pt idx="922">
                  <c:v>10.527102580314423</c:v>
                </c:pt>
                <c:pt idx="923">
                  <c:v>10.527102580314423</c:v>
                </c:pt>
                <c:pt idx="924">
                  <c:v>10.527691173008281</c:v>
                </c:pt>
                <c:pt idx="925">
                  <c:v>10.527691173008281</c:v>
                </c:pt>
                <c:pt idx="926">
                  <c:v>10.527102580314423</c:v>
                </c:pt>
                <c:pt idx="927">
                  <c:v>10.527691173008281</c:v>
                </c:pt>
                <c:pt idx="928">
                  <c:v>10.527691173008281</c:v>
                </c:pt>
                <c:pt idx="929">
                  <c:v>10.528279765702134</c:v>
                </c:pt>
                <c:pt idx="930">
                  <c:v>10.527691173008281</c:v>
                </c:pt>
                <c:pt idx="931">
                  <c:v>10.527691173008281</c:v>
                </c:pt>
                <c:pt idx="932">
                  <c:v>10.527691173008281</c:v>
                </c:pt>
                <c:pt idx="933">
                  <c:v>10.527102580314423</c:v>
                </c:pt>
                <c:pt idx="934">
                  <c:v>10.527102580314423</c:v>
                </c:pt>
                <c:pt idx="935">
                  <c:v>10.525925394926711</c:v>
                </c:pt>
                <c:pt idx="936">
                  <c:v>10.526513987620566</c:v>
                </c:pt>
                <c:pt idx="937">
                  <c:v>10.526513987620566</c:v>
                </c:pt>
                <c:pt idx="938">
                  <c:v>10.525336802232856</c:v>
                </c:pt>
                <c:pt idx="939">
                  <c:v>10.525925394926711</c:v>
                </c:pt>
                <c:pt idx="940">
                  <c:v>10.525336802232856</c:v>
                </c:pt>
                <c:pt idx="941">
                  <c:v>10.525925394926711</c:v>
                </c:pt>
                <c:pt idx="942">
                  <c:v>10.525336802232856</c:v>
                </c:pt>
                <c:pt idx="943">
                  <c:v>10.525336802232856</c:v>
                </c:pt>
                <c:pt idx="944">
                  <c:v>10.525336802232856</c:v>
                </c:pt>
                <c:pt idx="945">
                  <c:v>10.525336802232856</c:v>
                </c:pt>
                <c:pt idx="946">
                  <c:v>10.525925394926711</c:v>
                </c:pt>
                <c:pt idx="947">
                  <c:v>10.526513987620566</c:v>
                </c:pt>
                <c:pt idx="948">
                  <c:v>10.526513987620566</c:v>
                </c:pt>
                <c:pt idx="949">
                  <c:v>10.527102580314423</c:v>
                </c:pt>
                <c:pt idx="950">
                  <c:v>10.525925394926711</c:v>
                </c:pt>
                <c:pt idx="951">
                  <c:v>10.526513987620566</c:v>
                </c:pt>
                <c:pt idx="952">
                  <c:v>10.527102580314423</c:v>
                </c:pt>
                <c:pt idx="953">
                  <c:v>10.526513987620566</c:v>
                </c:pt>
                <c:pt idx="954">
                  <c:v>10.525925394926711</c:v>
                </c:pt>
                <c:pt idx="955">
                  <c:v>10.525925394926711</c:v>
                </c:pt>
                <c:pt idx="956">
                  <c:v>10.527102580314423</c:v>
                </c:pt>
                <c:pt idx="957">
                  <c:v>10.526513987620566</c:v>
                </c:pt>
                <c:pt idx="958">
                  <c:v>10.527691173008281</c:v>
                </c:pt>
                <c:pt idx="959">
                  <c:v>10.527102580314423</c:v>
                </c:pt>
                <c:pt idx="960">
                  <c:v>10.527102580314423</c:v>
                </c:pt>
                <c:pt idx="961">
                  <c:v>10.526513987620566</c:v>
                </c:pt>
                <c:pt idx="962">
                  <c:v>10.526513987620566</c:v>
                </c:pt>
                <c:pt idx="963">
                  <c:v>10.526513987620566</c:v>
                </c:pt>
                <c:pt idx="964">
                  <c:v>10.526513987620566</c:v>
                </c:pt>
                <c:pt idx="965">
                  <c:v>10.526513987620566</c:v>
                </c:pt>
                <c:pt idx="966">
                  <c:v>10.525925394926711</c:v>
                </c:pt>
                <c:pt idx="967">
                  <c:v>10.525336802232856</c:v>
                </c:pt>
                <c:pt idx="968">
                  <c:v>10.525925394926711</c:v>
                </c:pt>
                <c:pt idx="969">
                  <c:v>10.525336802232856</c:v>
                </c:pt>
                <c:pt idx="970">
                  <c:v>10.525336802232856</c:v>
                </c:pt>
                <c:pt idx="971">
                  <c:v>10.525336802232856</c:v>
                </c:pt>
                <c:pt idx="972">
                  <c:v>10.525336802232856</c:v>
                </c:pt>
                <c:pt idx="973">
                  <c:v>10.525336802232856</c:v>
                </c:pt>
                <c:pt idx="974">
                  <c:v>10.525336802232856</c:v>
                </c:pt>
                <c:pt idx="975">
                  <c:v>10.525336802232856</c:v>
                </c:pt>
                <c:pt idx="976">
                  <c:v>10.525336802232856</c:v>
                </c:pt>
                <c:pt idx="977">
                  <c:v>10.524748209539</c:v>
                </c:pt>
                <c:pt idx="978">
                  <c:v>10.524748209539</c:v>
                </c:pt>
                <c:pt idx="979">
                  <c:v>10.525336802232856</c:v>
                </c:pt>
                <c:pt idx="980">
                  <c:v>10.524748209539</c:v>
                </c:pt>
                <c:pt idx="981">
                  <c:v>10.524748209539</c:v>
                </c:pt>
                <c:pt idx="982">
                  <c:v>10.524748209539</c:v>
                </c:pt>
                <c:pt idx="983">
                  <c:v>10.524748209539</c:v>
                </c:pt>
                <c:pt idx="984">
                  <c:v>10.525336802232856</c:v>
                </c:pt>
                <c:pt idx="985">
                  <c:v>10.525336802232856</c:v>
                </c:pt>
                <c:pt idx="986">
                  <c:v>10.525336802232856</c:v>
                </c:pt>
                <c:pt idx="987">
                  <c:v>10.526513987620566</c:v>
                </c:pt>
                <c:pt idx="988">
                  <c:v>10.525925394926711</c:v>
                </c:pt>
                <c:pt idx="989">
                  <c:v>10.525925394926711</c:v>
                </c:pt>
                <c:pt idx="990">
                  <c:v>10.525925394926711</c:v>
                </c:pt>
                <c:pt idx="991">
                  <c:v>10.525925394926711</c:v>
                </c:pt>
                <c:pt idx="992">
                  <c:v>10.525925394926711</c:v>
                </c:pt>
                <c:pt idx="993">
                  <c:v>10.525925394926711</c:v>
                </c:pt>
                <c:pt idx="994">
                  <c:v>10.524159616845143</c:v>
                </c:pt>
                <c:pt idx="995">
                  <c:v>10.525336802232856</c:v>
                </c:pt>
                <c:pt idx="996">
                  <c:v>10.525925394926711</c:v>
                </c:pt>
                <c:pt idx="997">
                  <c:v>10.525336802232856</c:v>
                </c:pt>
                <c:pt idx="998">
                  <c:v>10.525925394926711</c:v>
                </c:pt>
                <c:pt idx="999">
                  <c:v>10.525336802232856</c:v>
                </c:pt>
                <c:pt idx="1000">
                  <c:v>10.525925394926711</c:v>
                </c:pt>
                <c:pt idx="1001">
                  <c:v>10.525336802232856</c:v>
                </c:pt>
                <c:pt idx="1002">
                  <c:v>10.525925394926711</c:v>
                </c:pt>
                <c:pt idx="1003">
                  <c:v>10.525336802232856</c:v>
                </c:pt>
                <c:pt idx="1004">
                  <c:v>10.525336802232856</c:v>
                </c:pt>
                <c:pt idx="1005">
                  <c:v>10.525336802232856</c:v>
                </c:pt>
                <c:pt idx="1006">
                  <c:v>10.525336802232856</c:v>
                </c:pt>
                <c:pt idx="1007">
                  <c:v>10.524748209539</c:v>
                </c:pt>
                <c:pt idx="1008">
                  <c:v>10.525336802232856</c:v>
                </c:pt>
                <c:pt idx="1009">
                  <c:v>10.525336802232856</c:v>
                </c:pt>
                <c:pt idx="1010">
                  <c:v>10.524748209539</c:v>
                </c:pt>
                <c:pt idx="1011">
                  <c:v>10.525336802232856</c:v>
                </c:pt>
                <c:pt idx="1012">
                  <c:v>10.524159616845143</c:v>
                </c:pt>
                <c:pt idx="1013">
                  <c:v>10.523571024151288</c:v>
                </c:pt>
                <c:pt idx="1014">
                  <c:v>10.524159616845143</c:v>
                </c:pt>
                <c:pt idx="1015">
                  <c:v>10.524159616845143</c:v>
                </c:pt>
                <c:pt idx="1016">
                  <c:v>10.522982431457432</c:v>
                </c:pt>
                <c:pt idx="1017">
                  <c:v>10.523571024151288</c:v>
                </c:pt>
                <c:pt idx="1018">
                  <c:v>10.523571024151288</c:v>
                </c:pt>
                <c:pt idx="1019">
                  <c:v>10.524748209539</c:v>
                </c:pt>
                <c:pt idx="1020">
                  <c:v>10.524159616845143</c:v>
                </c:pt>
                <c:pt idx="1021">
                  <c:v>10.524159616845143</c:v>
                </c:pt>
                <c:pt idx="1022">
                  <c:v>10.524159616845143</c:v>
                </c:pt>
                <c:pt idx="1023">
                  <c:v>10.524159616845143</c:v>
                </c:pt>
                <c:pt idx="1024">
                  <c:v>10.524748209539</c:v>
                </c:pt>
                <c:pt idx="1025">
                  <c:v>10.524748209539</c:v>
                </c:pt>
                <c:pt idx="1026">
                  <c:v>10.524159616845143</c:v>
                </c:pt>
                <c:pt idx="1027">
                  <c:v>10.524748209539</c:v>
                </c:pt>
                <c:pt idx="1028">
                  <c:v>10.524748209539</c:v>
                </c:pt>
                <c:pt idx="1029">
                  <c:v>10.525925394926711</c:v>
                </c:pt>
                <c:pt idx="1030">
                  <c:v>10.525925394926711</c:v>
                </c:pt>
                <c:pt idx="1031">
                  <c:v>10.525336802232856</c:v>
                </c:pt>
                <c:pt idx="1032">
                  <c:v>10.525925394926711</c:v>
                </c:pt>
                <c:pt idx="1033">
                  <c:v>10.525925394926711</c:v>
                </c:pt>
                <c:pt idx="1034">
                  <c:v>10.525925394926711</c:v>
                </c:pt>
                <c:pt idx="1035">
                  <c:v>10.525925394926711</c:v>
                </c:pt>
                <c:pt idx="1036">
                  <c:v>10.525925394926711</c:v>
                </c:pt>
                <c:pt idx="1037">
                  <c:v>10.526513987620566</c:v>
                </c:pt>
                <c:pt idx="1038">
                  <c:v>10.525925394926711</c:v>
                </c:pt>
                <c:pt idx="1039">
                  <c:v>10.526513987620566</c:v>
                </c:pt>
                <c:pt idx="1040">
                  <c:v>10.527691173008281</c:v>
                </c:pt>
                <c:pt idx="1041">
                  <c:v>10.527691173008281</c:v>
                </c:pt>
                <c:pt idx="1042">
                  <c:v>10.528279765702134</c:v>
                </c:pt>
                <c:pt idx="1043">
                  <c:v>10.528868358395989</c:v>
                </c:pt>
                <c:pt idx="1044">
                  <c:v>10.528868358395989</c:v>
                </c:pt>
                <c:pt idx="1045">
                  <c:v>10.530045543783702</c:v>
                </c:pt>
                <c:pt idx="1046">
                  <c:v>10.528868358395989</c:v>
                </c:pt>
                <c:pt idx="1047">
                  <c:v>10.529456951089847</c:v>
                </c:pt>
                <c:pt idx="1048">
                  <c:v>10.530045543783702</c:v>
                </c:pt>
                <c:pt idx="1049">
                  <c:v>10.531222729171414</c:v>
                </c:pt>
                <c:pt idx="1050">
                  <c:v>10.530045543783702</c:v>
                </c:pt>
                <c:pt idx="1051">
                  <c:v>10.531222729171414</c:v>
                </c:pt>
                <c:pt idx="1052">
                  <c:v>10.531222729171414</c:v>
                </c:pt>
                <c:pt idx="1053">
                  <c:v>10.531222729171414</c:v>
                </c:pt>
                <c:pt idx="1054">
                  <c:v>10.53181132186527</c:v>
                </c:pt>
                <c:pt idx="1055">
                  <c:v>10.53181132186527</c:v>
                </c:pt>
                <c:pt idx="1056">
                  <c:v>10.532399914559125</c:v>
                </c:pt>
                <c:pt idx="1057">
                  <c:v>10.53181132186527</c:v>
                </c:pt>
                <c:pt idx="1058">
                  <c:v>10.53181132186527</c:v>
                </c:pt>
                <c:pt idx="1059">
                  <c:v>10.532988507252982</c:v>
                </c:pt>
                <c:pt idx="1060">
                  <c:v>10.532988507252982</c:v>
                </c:pt>
                <c:pt idx="1061">
                  <c:v>10.532988507252982</c:v>
                </c:pt>
                <c:pt idx="1062">
                  <c:v>10.534165692640691</c:v>
                </c:pt>
                <c:pt idx="1063">
                  <c:v>10.533577099946838</c:v>
                </c:pt>
                <c:pt idx="1064">
                  <c:v>10.533577099946838</c:v>
                </c:pt>
                <c:pt idx="1065">
                  <c:v>10.533577099946838</c:v>
                </c:pt>
                <c:pt idx="1066">
                  <c:v>10.533577099946838</c:v>
                </c:pt>
                <c:pt idx="1067">
                  <c:v>10.53475428533455</c:v>
                </c:pt>
                <c:pt idx="1068">
                  <c:v>10.534165692640691</c:v>
                </c:pt>
                <c:pt idx="1069">
                  <c:v>10.534165692640691</c:v>
                </c:pt>
                <c:pt idx="1070">
                  <c:v>10.53475428533455</c:v>
                </c:pt>
                <c:pt idx="1071">
                  <c:v>10.53475428533455</c:v>
                </c:pt>
                <c:pt idx="1072">
                  <c:v>10.534165692640691</c:v>
                </c:pt>
                <c:pt idx="1073">
                  <c:v>10.534165692640691</c:v>
                </c:pt>
                <c:pt idx="1074">
                  <c:v>10.534165692640691</c:v>
                </c:pt>
                <c:pt idx="1075">
                  <c:v>10.535342878028406</c:v>
                </c:pt>
                <c:pt idx="1076">
                  <c:v>10.53475428533455</c:v>
                </c:pt>
                <c:pt idx="1077">
                  <c:v>10.535342878028406</c:v>
                </c:pt>
                <c:pt idx="1078">
                  <c:v>10.535342878028406</c:v>
                </c:pt>
                <c:pt idx="1079">
                  <c:v>10.535342878028406</c:v>
                </c:pt>
                <c:pt idx="1080">
                  <c:v>10.535342878028406</c:v>
                </c:pt>
                <c:pt idx="1081">
                  <c:v>10.535342878028406</c:v>
                </c:pt>
                <c:pt idx="1082">
                  <c:v>10.535931470722261</c:v>
                </c:pt>
                <c:pt idx="1083">
                  <c:v>10.535931470722261</c:v>
                </c:pt>
                <c:pt idx="1084">
                  <c:v>10.536520063416114</c:v>
                </c:pt>
                <c:pt idx="1085">
                  <c:v>10.536520063416114</c:v>
                </c:pt>
                <c:pt idx="1086">
                  <c:v>10.536520063416114</c:v>
                </c:pt>
                <c:pt idx="1087">
                  <c:v>10.536520063416114</c:v>
                </c:pt>
                <c:pt idx="1088">
                  <c:v>10.537108656109973</c:v>
                </c:pt>
                <c:pt idx="1089">
                  <c:v>10.536520063416114</c:v>
                </c:pt>
                <c:pt idx="1090">
                  <c:v>10.535931470722261</c:v>
                </c:pt>
                <c:pt idx="1091">
                  <c:v>10.536520063416114</c:v>
                </c:pt>
                <c:pt idx="1092">
                  <c:v>10.535931470722261</c:v>
                </c:pt>
                <c:pt idx="1093">
                  <c:v>10.537108656109973</c:v>
                </c:pt>
                <c:pt idx="1094">
                  <c:v>10.537108656109973</c:v>
                </c:pt>
                <c:pt idx="1095">
                  <c:v>10.536520063416114</c:v>
                </c:pt>
                <c:pt idx="1096">
                  <c:v>10.535931470722261</c:v>
                </c:pt>
                <c:pt idx="1097">
                  <c:v>10.536520063416114</c:v>
                </c:pt>
                <c:pt idx="1098">
                  <c:v>10.535931470722261</c:v>
                </c:pt>
                <c:pt idx="1099">
                  <c:v>10.537108656109973</c:v>
                </c:pt>
                <c:pt idx="1100">
                  <c:v>10.537697248803829</c:v>
                </c:pt>
                <c:pt idx="1101">
                  <c:v>10.537697248803829</c:v>
                </c:pt>
                <c:pt idx="1102">
                  <c:v>10.537108656109973</c:v>
                </c:pt>
                <c:pt idx="1103">
                  <c:v>10.538285841497682</c:v>
                </c:pt>
                <c:pt idx="1104">
                  <c:v>10.538285841497682</c:v>
                </c:pt>
                <c:pt idx="1105">
                  <c:v>10.538874434191539</c:v>
                </c:pt>
                <c:pt idx="1106">
                  <c:v>10.538285841497682</c:v>
                </c:pt>
                <c:pt idx="1107">
                  <c:v>10.538874434191539</c:v>
                </c:pt>
                <c:pt idx="1108">
                  <c:v>10.537697248803829</c:v>
                </c:pt>
                <c:pt idx="1109">
                  <c:v>10.538285841497682</c:v>
                </c:pt>
                <c:pt idx="1110">
                  <c:v>10.537108656109973</c:v>
                </c:pt>
                <c:pt idx="1111">
                  <c:v>10.538285841497682</c:v>
                </c:pt>
                <c:pt idx="1112">
                  <c:v>10.538874434191539</c:v>
                </c:pt>
                <c:pt idx="1113">
                  <c:v>10.538285841497682</c:v>
                </c:pt>
                <c:pt idx="1114">
                  <c:v>10.538874434191539</c:v>
                </c:pt>
                <c:pt idx="1115">
                  <c:v>10.538874434191539</c:v>
                </c:pt>
                <c:pt idx="1116">
                  <c:v>10.539463026885397</c:v>
                </c:pt>
                <c:pt idx="1117">
                  <c:v>10.540640212273107</c:v>
                </c:pt>
                <c:pt idx="1118">
                  <c:v>10.538874434191539</c:v>
                </c:pt>
                <c:pt idx="1119">
                  <c:v>10.539463026885397</c:v>
                </c:pt>
                <c:pt idx="1120">
                  <c:v>10.539463026885397</c:v>
                </c:pt>
                <c:pt idx="1121">
                  <c:v>10.539463026885397</c:v>
                </c:pt>
                <c:pt idx="1122">
                  <c:v>10.540051619579252</c:v>
                </c:pt>
                <c:pt idx="1123">
                  <c:v>10.540051619579252</c:v>
                </c:pt>
                <c:pt idx="1124">
                  <c:v>10.538874434191539</c:v>
                </c:pt>
                <c:pt idx="1125">
                  <c:v>10.538874434191539</c:v>
                </c:pt>
                <c:pt idx="1126">
                  <c:v>10.540051619579252</c:v>
                </c:pt>
                <c:pt idx="1127">
                  <c:v>10.540051619579252</c:v>
                </c:pt>
                <c:pt idx="1128">
                  <c:v>10.540051619579252</c:v>
                </c:pt>
                <c:pt idx="1129">
                  <c:v>10.539463026885397</c:v>
                </c:pt>
                <c:pt idx="1130">
                  <c:v>10.541228804966963</c:v>
                </c:pt>
                <c:pt idx="1131">
                  <c:v>10.541228804966963</c:v>
                </c:pt>
                <c:pt idx="1132">
                  <c:v>10.540640212273107</c:v>
                </c:pt>
                <c:pt idx="1133">
                  <c:v>10.540640212273107</c:v>
                </c:pt>
                <c:pt idx="1134">
                  <c:v>10.540640212273107</c:v>
                </c:pt>
                <c:pt idx="1135">
                  <c:v>10.540640212273107</c:v>
                </c:pt>
                <c:pt idx="1136">
                  <c:v>10.54181739766082</c:v>
                </c:pt>
                <c:pt idx="1137">
                  <c:v>10.54181739766082</c:v>
                </c:pt>
                <c:pt idx="1138">
                  <c:v>10.542994583048531</c:v>
                </c:pt>
                <c:pt idx="1139">
                  <c:v>10.541228804966963</c:v>
                </c:pt>
                <c:pt idx="1140">
                  <c:v>10.541228804966963</c:v>
                </c:pt>
                <c:pt idx="1141">
                  <c:v>10.540051619579252</c:v>
                </c:pt>
                <c:pt idx="1142">
                  <c:v>10.54181739766082</c:v>
                </c:pt>
                <c:pt idx="1143">
                  <c:v>10.54181739766082</c:v>
                </c:pt>
                <c:pt idx="1144">
                  <c:v>10.542994583048531</c:v>
                </c:pt>
                <c:pt idx="1145">
                  <c:v>10.54181739766082</c:v>
                </c:pt>
                <c:pt idx="1146">
                  <c:v>10.542405990354675</c:v>
                </c:pt>
                <c:pt idx="1147">
                  <c:v>10.542994583048531</c:v>
                </c:pt>
                <c:pt idx="1148">
                  <c:v>10.543583175742386</c:v>
                </c:pt>
                <c:pt idx="1149">
                  <c:v>10.544171768436243</c:v>
                </c:pt>
                <c:pt idx="1150">
                  <c:v>10.543583175742386</c:v>
                </c:pt>
                <c:pt idx="1151">
                  <c:v>10.542994583048531</c:v>
                </c:pt>
                <c:pt idx="1152">
                  <c:v>10.543583175742386</c:v>
                </c:pt>
                <c:pt idx="1153">
                  <c:v>10.544760361130098</c:v>
                </c:pt>
                <c:pt idx="1154">
                  <c:v>10.544171768436243</c:v>
                </c:pt>
                <c:pt idx="1155">
                  <c:v>10.543583175742386</c:v>
                </c:pt>
                <c:pt idx="1156">
                  <c:v>10.543583175742386</c:v>
                </c:pt>
                <c:pt idx="1157">
                  <c:v>10.544171768436243</c:v>
                </c:pt>
                <c:pt idx="1158">
                  <c:v>10.545348953823954</c:v>
                </c:pt>
                <c:pt idx="1159">
                  <c:v>10.545348953823954</c:v>
                </c:pt>
                <c:pt idx="1160">
                  <c:v>10.545348953823954</c:v>
                </c:pt>
                <c:pt idx="1161">
                  <c:v>10.544760361130098</c:v>
                </c:pt>
                <c:pt idx="1162">
                  <c:v>10.545348953823954</c:v>
                </c:pt>
                <c:pt idx="1163">
                  <c:v>10.545348953823954</c:v>
                </c:pt>
                <c:pt idx="1164">
                  <c:v>10.545937546517811</c:v>
                </c:pt>
                <c:pt idx="1165">
                  <c:v>10.545937546517811</c:v>
                </c:pt>
                <c:pt idx="1166">
                  <c:v>10.545348953823954</c:v>
                </c:pt>
                <c:pt idx="1167">
                  <c:v>10.545937546517811</c:v>
                </c:pt>
                <c:pt idx="1168">
                  <c:v>10.547703324599379</c:v>
                </c:pt>
                <c:pt idx="1169">
                  <c:v>10.547114731905522</c:v>
                </c:pt>
                <c:pt idx="1170">
                  <c:v>10.548291917293234</c:v>
                </c:pt>
                <c:pt idx="1171">
                  <c:v>10.547703324599379</c:v>
                </c:pt>
                <c:pt idx="1172">
                  <c:v>10.546526139211664</c:v>
                </c:pt>
                <c:pt idx="1173">
                  <c:v>10.546526139211664</c:v>
                </c:pt>
                <c:pt idx="1174">
                  <c:v>10.548291917293234</c:v>
                </c:pt>
                <c:pt idx="1175">
                  <c:v>10.548291917293234</c:v>
                </c:pt>
                <c:pt idx="1176">
                  <c:v>10.547114731905522</c:v>
                </c:pt>
                <c:pt idx="1177">
                  <c:v>10.547703324599379</c:v>
                </c:pt>
                <c:pt idx="1178">
                  <c:v>10.546526139211664</c:v>
                </c:pt>
                <c:pt idx="1179">
                  <c:v>10.548880509987088</c:v>
                </c:pt>
                <c:pt idx="1180">
                  <c:v>10.548291917293234</c:v>
                </c:pt>
                <c:pt idx="1181">
                  <c:v>10.548291917293234</c:v>
                </c:pt>
                <c:pt idx="1182">
                  <c:v>10.548291917293234</c:v>
                </c:pt>
                <c:pt idx="1183">
                  <c:v>10.547703324599379</c:v>
                </c:pt>
                <c:pt idx="1184">
                  <c:v>10.549469102680947</c:v>
                </c:pt>
                <c:pt idx="1185">
                  <c:v>10.549469102680947</c:v>
                </c:pt>
                <c:pt idx="1186">
                  <c:v>10.545348953823954</c:v>
                </c:pt>
                <c:pt idx="1187">
                  <c:v>10.547114731905522</c:v>
                </c:pt>
                <c:pt idx="1188">
                  <c:v>10.550057695374802</c:v>
                </c:pt>
                <c:pt idx="1189">
                  <c:v>10.548291917293234</c:v>
                </c:pt>
                <c:pt idx="1190">
                  <c:v>10.550057695374802</c:v>
                </c:pt>
                <c:pt idx="1191">
                  <c:v>10.550646288068656</c:v>
                </c:pt>
                <c:pt idx="1192">
                  <c:v>10.550057695374802</c:v>
                </c:pt>
                <c:pt idx="1193">
                  <c:v>10.550057695374802</c:v>
                </c:pt>
                <c:pt idx="1194">
                  <c:v>10.550057695374802</c:v>
                </c:pt>
                <c:pt idx="1195">
                  <c:v>10.551234880762511</c:v>
                </c:pt>
                <c:pt idx="1196">
                  <c:v>10.550057695374802</c:v>
                </c:pt>
                <c:pt idx="1197">
                  <c:v>10.550057695374802</c:v>
                </c:pt>
                <c:pt idx="1198">
                  <c:v>10.550646288068656</c:v>
                </c:pt>
                <c:pt idx="1199">
                  <c:v>10.550057695374802</c:v>
                </c:pt>
                <c:pt idx="1200">
                  <c:v>10.550057695374802</c:v>
                </c:pt>
                <c:pt idx="1201">
                  <c:v>10.551234880762511</c:v>
                </c:pt>
                <c:pt idx="1202">
                  <c:v>10.55182347345637</c:v>
                </c:pt>
                <c:pt idx="1203">
                  <c:v>10.55182347345637</c:v>
                </c:pt>
                <c:pt idx="1204">
                  <c:v>10.55182347345637</c:v>
                </c:pt>
                <c:pt idx="1205">
                  <c:v>10.553000658844079</c:v>
                </c:pt>
                <c:pt idx="1206">
                  <c:v>10.553000658844079</c:v>
                </c:pt>
                <c:pt idx="1207">
                  <c:v>10.553589251537936</c:v>
                </c:pt>
                <c:pt idx="1208">
                  <c:v>10.553589251537936</c:v>
                </c:pt>
                <c:pt idx="1209">
                  <c:v>10.555355029619504</c:v>
                </c:pt>
                <c:pt idx="1210">
                  <c:v>10.554766436925648</c:v>
                </c:pt>
                <c:pt idx="1211">
                  <c:v>10.554766436925648</c:v>
                </c:pt>
                <c:pt idx="1212">
                  <c:v>10.555355029619504</c:v>
                </c:pt>
                <c:pt idx="1213">
                  <c:v>10.555355029619504</c:v>
                </c:pt>
                <c:pt idx="1214">
                  <c:v>10.555943622313359</c:v>
                </c:pt>
                <c:pt idx="1215">
                  <c:v>10.557120807701072</c:v>
                </c:pt>
                <c:pt idx="1216">
                  <c:v>10.556532215007216</c:v>
                </c:pt>
                <c:pt idx="1217">
                  <c:v>10.556532215007216</c:v>
                </c:pt>
                <c:pt idx="1218">
                  <c:v>10.555943622313359</c:v>
                </c:pt>
                <c:pt idx="1219">
                  <c:v>10.556532215007216</c:v>
                </c:pt>
                <c:pt idx="1220">
                  <c:v>10.556532215007216</c:v>
                </c:pt>
                <c:pt idx="1221">
                  <c:v>10.557120807701072</c:v>
                </c:pt>
                <c:pt idx="1222">
                  <c:v>10.557709400394927</c:v>
                </c:pt>
                <c:pt idx="1223">
                  <c:v>10.557709400394927</c:v>
                </c:pt>
                <c:pt idx="1224">
                  <c:v>10.558297993088782</c:v>
                </c:pt>
                <c:pt idx="1225">
                  <c:v>10.558297993088782</c:v>
                </c:pt>
                <c:pt idx="1226">
                  <c:v>10.55888658578264</c:v>
                </c:pt>
                <c:pt idx="1227">
                  <c:v>10.55888658578264</c:v>
                </c:pt>
                <c:pt idx="1228">
                  <c:v>10.559475178476495</c:v>
                </c:pt>
                <c:pt idx="1229">
                  <c:v>10.56006377117035</c:v>
                </c:pt>
                <c:pt idx="1230">
                  <c:v>10.56006377117035</c:v>
                </c:pt>
                <c:pt idx="1231">
                  <c:v>10.55888658578264</c:v>
                </c:pt>
                <c:pt idx="1232">
                  <c:v>10.559475178476495</c:v>
                </c:pt>
                <c:pt idx="1233">
                  <c:v>10.559475178476495</c:v>
                </c:pt>
                <c:pt idx="1234">
                  <c:v>10.56006377117035</c:v>
                </c:pt>
                <c:pt idx="1235">
                  <c:v>10.56006377117035</c:v>
                </c:pt>
                <c:pt idx="1236">
                  <c:v>10.560652363864207</c:v>
                </c:pt>
                <c:pt idx="1237">
                  <c:v>10.560652363864207</c:v>
                </c:pt>
                <c:pt idx="1238">
                  <c:v>10.561240956558061</c:v>
                </c:pt>
                <c:pt idx="1239">
                  <c:v>10.560652363864207</c:v>
                </c:pt>
                <c:pt idx="1240">
                  <c:v>10.561829549251918</c:v>
                </c:pt>
                <c:pt idx="1241">
                  <c:v>10.560652363864207</c:v>
                </c:pt>
                <c:pt idx="1242">
                  <c:v>10.561240956558061</c:v>
                </c:pt>
                <c:pt idx="1243">
                  <c:v>10.561240956558061</c:v>
                </c:pt>
                <c:pt idx="1244">
                  <c:v>10.563006734639631</c:v>
                </c:pt>
                <c:pt idx="1245">
                  <c:v>10.563595327333484</c:v>
                </c:pt>
                <c:pt idx="1246">
                  <c:v>10.563006734639631</c:v>
                </c:pt>
                <c:pt idx="1247">
                  <c:v>10.563006734639631</c:v>
                </c:pt>
                <c:pt idx="1248">
                  <c:v>10.563006734639631</c:v>
                </c:pt>
                <c:pt idx="1249">
                  <c:v>10.564183920027343</c:v>
                </c:pt>
                <c:pt idx="1250">
                  <c:v>10.563595327333484</c:v>
                </c:pt>
                <c:pt idx="1251">
                  <c:v>10.564183920027343</c:v>
                </c:pt>
                <c:pt idx="1252">
                  <c:v>10.564183920027343</c:v>
                </c:pt>
                <c:pt idx="1253">
                  <c:v>10.563595327333484</c:v>
                </c:pt>
                <c:pt idx="1254">
                  <c:v>10.563595327333484</c:v>
                </c:pt>
                <c:pt idx="1255">
                  <c:v>10.563595327333484</c:v>
                </c:pt>
                <c:pt idx="1256">
                  <c:v>10.563006734639631</c:v>
                </c:pt>
                <c:pt idx="1257">
                  <c:v>10.562418141945775</c:v>
                </c:pt>
                <c:pt idx="1258">
                  <c:v>10.563006734639631</c:v>
                </c:pt>
                <c:pt idx="1259">
                  <c:v>10.562418141945775</c:v>
                </c:pt>
                <c:pt idx="1260">
                  <c:v>10.562418141945775</c:v>
                </c:pt>
                <c:pt idx="1261">
                  <c:v>10.563595327333484</c:v>
                </c:pt>
                <c:pt idx="1262">
                  <c:v>10.563006734639631</c:v>
                </c:pt>
                <c:pt idx="1263">
                  <c:v>10.564772512721198</c:v>
                </c:pt>
                <c:pt idx="1264">
                  <c:v>10.564772512721198</c:v>
                </c:pt>
                <c:pt idx="1265">
                  <c:v>10.564772512721198</c:v>
                </c:pt>
                <c:pt idx="1266">
                  <c:v>10.565949698108907</c:v>
                </c:pt>
                <c:pt idx="1267">
                  <c:v>10.565949698108907</c:v>
                </c:pt>
                <c:pt idx="1268">
                  <c:v>10.566538290802766</c:v>
                </c:pt>
                <c:pt idx="1269">
                  <c:v>10.567126883496622</c:v>
                </c:pt>
                <c:pt idx="1270">
                  <c:v>10.566538290802766</c:v>
                </c:pt>
                <c:pt idx="1271">
                  <c:v>10.567126883496622</c:v>
                </c:pt>
                <c:pt idx="1272">
                  <c:v>10.565949698108907</c:v>
                </c:pt>
                <c:pt idx="1273">
                  <c:v>10.567126883496622</c:v>
                </c:pt>
                <c:pt idx="1274">
                  <c:v>10.566538290802766</c:v>
                </c:pt>
                <c:pt idx="1275">
                  <c:v>10.567126883496622</c:v>
                </c:pt>
                <c:pt idx="1276">
                  <c:v>10.567126883496622</c:v>
                </c:pt>
                <c:pt idx="1277">
                  <c:v>10.567126883496622</c:v>
                </c:pt>
                <c:pt idx="1278">
                  <c:v>10.567126883496622</c:v>
                </c:pt>
                <c:pt idx="1279">
                  <c:v>10.567715476190475</c:v>
                </c:pt>
                <c:pt idx="1280">
                  <c:v>10.568304068884332</c:v>
                </c:pt>
                <c:pt idx="1281">
                  <c:v>10.567126883496622</c:v>
                </c:pt>
                <c:pt idx="1282">
                  <c:v>10.568304068884332</c:v>
                </c:pt>
                <c:pt idx="1283">
                  <c:v>10.568304068884332</c:v>
                </c:pt>
                <c:pt idx="1284">
                  <c:v>10.56889266157819</c:v>
                </c:pt>
                <c:pt idx="1285">
                  <c:v>10.568304068884332</c:v>
                </c:pt>
                <c:pt idx="1286">
                  <c:v>10.569481254272043</c:v>
                </c:pt>
                <c:pt idx="1287">
                  <c:v>10.570658439659756</c:v>
                </c:pt>
                <c:pt idx="1288">
                  <c:v>10.569481254272043</c:v>
                </c:pt>
                <c:pt idx="1289">
                  <c:v>10.5700698469659</c:v>
                </c:pt>
                <c:pt idx="1290">
                  <c:v>10.5700698469659</c:v>
                </c:pt>
                <c:pt idx="1291">
                  <c:v>10.569481254272043</c:v>
                </c:pt>
                <c:pt idx="1292">
                  <c:v>10.5700698469659</c:v>
                </c:pt>
                <c:pt idx="1293">
                  <c:v>10.570658439659756</c:v>
                </c:pt>
                <c:pt idx="1294">
                  <c:v>10.571247032353613</c:v>
                </c:pt>
                <c:pt idx="1295">
                  <c:v>10.571247032353613</c:v>
                </c:pt>
                <c:pt idx="1296">
                  <c:v>10.571247032353613</c:v>
                </c:pt>
                <c:pt idx="1297">
                  <c:v>10.572424217741323</c:v>
                </c:pt>
                <c:pt idx="1298">
                  <c:v>10.573601403129034</c:v>
                </c:pt>
                <c:pt idx="1299">
                  <c:v>10.571247032353613</c:v>
                </c:pt>
                <c:pt idx="1300">
                  <c:v>10.571835625047468</c:v>
                </c:pt>
                <c:pt idx="1301">
                  <c:v>10.573012810435179</c:v>
                </c:pt>
                <c:pt idx="1302">
                  <c:v>10.572424217741323</c:v>
                </c:pt>
                <c:pt idx="1303">
                  <c:v>10.573012810435179</c:v>
                </c:pt>
                <c:pt idx="1304">
                  <c:v>10.573012810435179</c:v>
                </c:pt>
                <c:pt idx="1305">
                  <c:v>10.573601403129034</c:v>
                </c:pt>
                <c:pt idx="1306">
                  <c:v>10.572424217741323</c:v>
                </c:pt>
                <c:pt idx="1307">
                  <c:v>10.573012810435179</c:v>
                </c:pt>
                <c:pt idx="1308">
                  <c:v>10.573012810435179</c:v>
                </c:pt>
                <c:pt idx="1309">
                  <c:v>10.573601403129034</c:v>
                </c:pt>
                <c:pt idx="1310">
                  <c:v>10.574189995822891</c:v>
                </c:pt>
                <c:pt idx="1311">
                  <c:v>10.573601403129034</c:v>
                </c:pt>
                <c:pt idx="1312">
                  <c:v>10.574189995822891</c:v>
                </c:pt>
                <c:pt idx="1313">
                  <c:v>10.574778588516747</c:v>
                </c:pt>
                <c:pt idx="1314">
                  <c:v>10.574778588516747</c:v>
                </c:pt>
                <c:pt idx="1315">
                  <c:v>10.574778588516747</c:v>
                </c:pt>
                <c:pt idx="1316">
                  <c:v>10.574189995822891</c:v>
                </c:pt>
                <c:pt idx="1317">
                  <c:v>10.575367181210604</c:v>
                </c:pt>
                <c:pt idx="1318">
                  <c:v>10.574778588516747</c:v>
                </c:pt>
                <c:pt idx="1319">
                  <c:v>10.575367181210604</c:v>
                </c:pt>
                <c:pt idx="1320">
                  <c:v>10.575367181210604</c:v>
                </c:pt>
                <c:pt idx="1321">
                  <c:v>10.575367181210604</c:v>
                </c:pt>
                <c:pt idx="1322">
                  <c:v>10.575955773904457</c:v>
                </c:pt>
                <c:pt idx="1323">
                  <c:v>10.575367181210604</c:v>
                </c:pt>
                <c:pt idx="1324">
                  <c:v>10.575367181210604</c:v>
                </c:pt>
                <c:pt idx="1325">
                  <c:v>10.577132959292172</c:v>
                </c:pt>
                <c:pt idx="1326">
                  <c:v>10.576544366598315</c:v>
                </c:pt>
                <c:pt idx="1327">
                  <c:v>10.576544366598315</c:v>
                </c:pt>
                <c:pt idx="1328">
                  <c:v>10.576544366598315</c:v>
                </c:pt>
                <c:pt idx="1329">
                  <c:v>10.577132959292172</c:v>
                </c:pt>
                <c:pt idx="1330">
                  <c:v>10.576544366598315</c:v>
                </c:pt>
                <c:pt idx="1331">
                  <c:v>10.577132959292172</c:v>
                </c:pt>
                <c:pt idx="1332">
                  <c:v>10.577721551986025</c:v>
                </c:pt>
                <c:pt idx="1333">
                  <c:v>10.577721551986025</c:v>
                </c:pt>
                <c:pt idx="1334">
                  <c:v>10.577132959292172</c:v>
                </c:pt>
                <c:pt idx="1335">
                  <c:v>10.575955773904457</c:v>
                </c:pt>
                <c:pt idx="1336">
                  <c:v>10.578310144679881</c:v>
                </c:pt>
                <c:pt idx="1337">
                  <c:v>10.578310144679881</c:v>
                </c:pt>
                <c:pt idx="1338">
                  <c:v>10.577721551986025</c:v>
                </c:pt>
                <c:pt idx="1339">
                  <c:v>10.57889873737374</c:v>
                </c:pt>
                <c:pt idx="1340">
                  <c:v>10.578310144679881</c:v>
                </c:pt>
                <c:pt idx="1341">
                  <c:v>10.57889873737374</c:v>
                </c:pt>
                <c:pt idx="1342">
                  <c:v>10.57889873737374</c:v>
                </c:pt>
                <c:pt idx="1343">
                  <c:v>10.579487330067595</c:v>
                </c:pt>
                <c:pt idx="1344">
                  <c:v>10.57889873737374</c:v>
                </c:pt>
                <c:pt idx="1345">
                  <c:v>10.580075922761448</c:v>
                </c:pt>
                <c:pt idx="1346">
                  <c:v>10.580664515455304</c:v>
                </c:pt>
                <c:pt idx="1347">
                  <c:v>10.580664515455304</c:v>
                </c:pt>
                <c:pt idx="1348">
                  <c:v>10.580075922761448</c:v>
                </c:pt>
                <c:pt idx="1349">
                  <c:v>10.581253108149163</c:v>
                </c:pt>
                <c:pt idx="1350">
                  <c:v>10.580664515455304</c:v>
                </c:pt>
                <c:pt idx="1351">
                  <c:v>10.581841700843016</c:v>
                </c:pt>
                <c:pt idx="1352">
                  <c:v>10.582430293536872</c:v>
                </c:pt>
                <c:pt idx="1353">
                  <c:v>10.582430293536872</c:v>
                </c:pt>
                <c:pt idx="1354">
                  <c:v>10.583018886230729</c:v>
                </c:pt>
                <c:pt idx="1355">
                  <c:v>10.581841700843016</c:v>
                </c:pt>
                <c:pt idx="1356">
                  <c:v>10.581253108149163</c:v>
                </c:pt>
                <c:pt idx="1357">
                  <c:v>10.581841700843016</c:v>
                </c:pt>
                <c:pt idx="1358">
                  <c:v>10.582430293536872</c:v>
                </c:pt>
                <c:pt idx="1359">
                  <c:v>10.581841700843016</c:v>
                </c:pt>
                <c:pt idx="1360">
                  <c:v>10.583018886230729</c:v>
                </c:pt>
                <c:pt idx="1361">
                  <c:v>10.582430293536872</c:v>
                </c:pt>
                <c:pt idx="1362">
                  <c:v>10.582430293536872</c:v>
                </c:pt>
                <c:pt idx="1363">
                  <c:v>10.582430293536872</c:v>
                </c:pt>
                <c:pt idx="1364">
                  <c:v>10.581841700843016</c:v>
                </c:pt>
                <c:pt idx="1365">
                  <c:v>10.582430293536872</c:v>
                </c:pt>
                <c:pt idx="1366">
                  <c:v>10.582430293536872</c:v>
                </c:pt>
                <c:pt idx="1367">
                  <c:v>10.582430293536872</c:v>
                </c:pt>
                <c:pt idx="1368">
                  <c:v>10.582430293536872</c:v>
                </c:pt>
                <c:pt idx="1369">
                  <c:v>10.583018886230729</c:v>
                </c:pt>
                <c:pt idx="1370">
                  <c:v>10.583018886230729</c:v>
                </c:pt>
                <c:pt idx="1371">
                  <c:v>10.583018886230729</c:v>
                </c:pt>
                <c:pt idx="1372">
                  <c:v>10.582430293536872</c:v>
                </c:pt>
                <c:pt idx="1373">
                  <c:v>10.583018886230729</c:v>
                </c:pt>
                <c:pt idx="1374">
                  <c:v>10.582430293536872</c:v>
                </c:pt>
                <c:pt idx="1375">
                  <c:v>10.583018886230729</c:v>
                </c:pt>
                <c:pt idx="1376">
                  <c:v>10.583018886230729</c:v>
                </c:pt>
                <c:pt idx="1377">
                  <c:v>10.582430293536872</c:v>
                </c:pt>
                <c:pt idx="1378">
                  <c:v>10.583018886230729</c:v>
                </c:pt>
                <c:pt idx="1379">
                  <c:v>10.581841700843016</c:v>
                </c:pt>
                <c:pt idx="1380">
                  <c:v>10.581841700843016</c:v>
                </c:pt>
                <c:pt idx="1381">
                  <c:v>10.580075922761448</c:v>
                </c:pt>
                <c:pt idx="1382">
                  <c:v>10.580075922761448</c:v>
                </c:pt>
                <c:pt idx="1383">
                  <c:v>10.579487330067595</c:v>
                </c:pt>
                <c:pt idx="1384">
                  <c:v>10.579487330067595</c:v>
                </c:pt>
                <c:pt idx="1385">
                  <c:v>10.580664515455304</c:v>
                </c:pt>
                <c:pt idx="1386">
                  <c:v>10.57889873737374</c:v>
                </c:pt>
                <c:pt idx="1387">
                  <c:v>10.57889873737374</c:v>
                </c:pt>
                <c:pt idx="1388">
                  <c:v>10.578310144679881</c:v>
                </c:pt>
                <c:pt idx="1389">
                  <c:v>10.57889873737374</c:v>
                </c:pt>
                <c:pt idx="1390">
                  <c:v>10.577721551986025</c:v>
                </c:pt>
                <c:pt idx="1391">
                  <c:v>10.576544366598315</c:v>
                </c:pt>
                <c:pt idx="1392">
                  <c:v>10.577132959292172</c:v>
                </c:pt>
                <c:pt idx="1393">
                  <c:v>10.576544366598315</c:v>
                </c:pt>
                <c:pt idx="1394">
                  <c:v>10.575955773904457</c:v>
                </c:pt>
                <c:pt idx="1395">
                  <c:v>10.577132959292172</c:v>
                </c:pt>
                <c:pt idx="1396">
                  <c:v>10.575955773904457</c:v>
                </c:pt>
                <c:pt idx="1397">
                  <c:v>10.576544366598315</c:v>
                </c:pt>
                <c:pt idx="1398">
                  <c:v>10.575955773904457</c:v>
                </c:pt>
                <c:pt idx="1399">
                  <c:v>10.575367181210604</c:v>
                </c:pt>
                <c:pt idx="1400">
                  <c:v>10.574189995822891</c:v>
                </c:pt>
                <c:pt idx="1401">
                  <c:v>10.574778588516747</c:v>
                </c:pt>
                <c:pt idx="1402">
                  <c:v>10.575367181210604</c:v>
                </c:pt>
                <c:pt idx="1403">
                  <c:v>10.574778588516747</c:v>
                </c:pt>
                <c:pt idx="1404">
                  <c:v>10.574778588516747</c:v>
                </c:pt>
                <c:pt idx="1405">
                  <c:v>10.574778588516747</c:v>
                </c:pt>
                <c:pt idx="1406">
                  <c:v>10.575367181210604</c:v>
                </c:pt>
                <c:pt idx="1407">
                  <c:v>10.574189995822891</c:v>
                </c:pt>
                <c:pt idx="1408">
                  <c:v>10.574189995822891</c:v>
                </c:pt>
                <c:pt idx="1409">
                  <c:v>10.573601403129034</c:v>
                </c:pt>
                <c:pt idx="1410">
                  <c:v>10.573601403129034</c:v>
                </c:pt>
                <c:pt idx="1411">
                  <c:v>10.573601403129034</c:v>
                </c:pt>
                <c:pt idx="1412">
                  <c:v>10.573012810435179</c:v>
                </c:pt>
                <c:pt idx="1413">
                  <c:v>10.573601403129034</c:v>
                </c:pt>
                <c:pt idx="1414">
                  <c:v>10.571835625047468</c:v>
                </c:pt>
                <c:pt idx="1415">
                  <c:v>10.574189995822891</c:v>
                </c:pt>
                <c:pt idx="1416">
                  <c:v>10.573012810435179</c:v>
                </c:pt>
                <c:pt idx="1417">
                  <c:v>10.573601403129034</c:v>
                </c:pt>
                <c:pt idx="1418">
                  <c:v>10.574189995822891</c:v>
                </c:pt>
                <c:pt idx="1419">
                  <c:v>10.573012810435179</c:v>
                </c:pt>
                <c:pt idx="1420">
                  <c:v>10.572424217741323</c:v>
                </c:pt>
                <c:pt idx="1421">
                  <c:v>10.573012810435179</c:v>
                </c:pt>
                <c:pt idx="1422">
                  <c:v>10.573601403129034</c:v>
                </c:pt>
                <c:pt idx="1423">
                  <c:v>10.571835625047468</c:v>
                </c:pt>
                <c:pt idx="1424">
                  <c:v>10.571835625047468</c:v>
                </c:pt>
                <c:pt idx="1425">
                  <c:v>10.573601403129034</c:v>
                </c:pt>
                <c:pt idx="1426">
                  <c:v>10.573601403129034</c:v>
                </c:pt>
                <c:pt idx="1427">
                  <c:v>10.574189995822891</c:v>
                </c:pt>
                <c:pt idx="1428">
                  <c:v>10.574778588516747</c:v>
                </c:pt>
                <c:pt idx="1429">
                  <c:v>10.574778588516747</c:v>
                </c:pt>
                <c:pt idx="1430">
                  <c:v>10.574778588516747</c:v>
                </c:pt>
                <c:pt idx="1431">
                  <c:v>10.574189995822891</c:v>
                </c:pt>
                <c:pt idx="1432">
                  <c:v>10.574189995822891</c:v>
                </c:pt>
                <c:pt idx="1433">
                  <c:v>10.573012810435179</c:v>
                </c:pt>
                <c:pt idx="1434">
                  <c:v>10.574189995822891</c:v>
                </c:pt>
                <c:pt idx="1435">
                  <c:v>10.573601403129034</c:v>
                </c:pt>
                <c:pt idx="1436">
                  <c:v>10.574189995822891</c:v>
                </c:pt>
                <c:pt idx="1437">
                  <c:v>10.574189995822891</c:v>
                </c:pt>
                <c:pt idx="1438">
                  <c:v>10.574778588516747</c:v>
                </c:pt>
                <c:pt idx="1439">
                  <c:v>10.574189995822891</c:v>
                </c:pt>
                <c:pt idx="1440">
                  <c:v>10.574778588516747</c:v>
                </c:pt>
                <c:pt idx="1441">
                  <c:v>10.574189995822891</c:v>
                </c:pt>
                <c:pt idx="1442">
                  <c:v>10.574778588516747</c:v>
                </c:pt>
                <c:pt idx="1443">
                  <c:v>10.575367181210604</c:v>
                </c:pt>
                <c:pt idx="1444">
                  <c:v>10.574778588516747</c:v>
                </c:pt>
                <c:pt idx="1445">
                  <c:v>10.576544366598315</c:v>
                </c:pt>
                <c:pt idx="1446">
                  <c:v>10.577132959292172</c:v>
                </c:pt>
                <c:pt idx="1447">
                  <c:v>10.575955773904457</c:v>
                </c:pt>
                <c:pt idx="1448">
                  <c:v>10.575955773904457</c:v>
                </c:pt>
                <c:pt idx="1449">
                  <c:v>10.576544366598315</c:v>
                </c:pt>
                <c:pt idx="1450">
                  <c:v>10.576544366598315</c:v>
                </c:pt>
                <c:pt idx="1451">
                  <c:v>10.577132959292172</c:v>
                </c:pt>
                <c:pt idx="1452">
                  <c:v>10.578310144679881</c:v>
                </c:pt>
                <c:pt idx="1453">
                  <c:v>10.578310144679881</c:v>
                </c:pt>
                <c:pt idx="1454">
                  <c:v>10.578310144679881</c:v>
                </c:pt>
                <c:pt idx="1455">
                  <c:v>10.57889873737374</c:v>
                </c:pt>
                <c:pt idx="1456">
                  <c:v>10.57889873737374</c:v>
                </c:pt>
                <c:pt idx="1457">
                  <c:v>10.579487330067595</c:v>
                </c:pt>
                <c:pt idx="1458">
                  <c:v>10.580075922761448</c:v>
                </c:pt>
                <c:pt idx="1459">
                  <c:v>10.580075922761448</c:v>
                </c:pt>
                <c:pt idx="1460">
                  <c:v>10.580664515455304</c:v>
                </c:pt>
                <c:pt idx="1461">
                  <c:v>10.581253108149163</c:v>
                </c:pt>
                <c:pt idx="1462">
                  <c:v>10.580664515455304</c:v>
                </c:pt>
                <c:pt idx="1463">
                  <c:v>10.581253108149163</c:v>
                </c:pt>
                <c:pt idx="1464">
                  <c:v>10.579487330067595</c:v>
                </c:pt>
                <c:pt idx="1465">
                  <c:v>10.581841700843016</c:v>
                </c:pt>
                <c:pt idx="1466">
                  <c:v>10.582430293536872</c:v>
                </c:pt>
                <c:pt idx="1467">
                  <c:v>10.582430293536872</c:v>
                </c:pt>
                <c:pt idx="1468">
                  <c:v>10.58419607161844</c:v>
                </c:pt>
                <c:pt idx="1469">
                  <c:v>10.58419607161844</c:v>
                </c:pt>
                <c:pt idx="1470">
                  <c:v>10.584784664312297</c:v>
                </c:pt>
                <c:pt idx="1471">
                  <c:v>10.585373257006152</c:v>
                </c:pt>
                <c:pt idx="1472">
                  <c:v>10.585961849700007</c:v>
                </c:pt>
                <c:pt idx="1473">
                  <c:v>10.586550442393865</c:v>
                </c:pt>
                <c:pt idx="1474">
                  <c:v>10.586550442393865</c:v>
                </c:pt>
                <c:pt idx="1475">
                  <c:v>10.588316220475431</c:v>
                </c:pt>
                <c:pt idx="1476">
                  <c:v>10.58713903508772</c:v>
                </c:pt>
                <c:pt idx="1477">
                  <c:v>10.58713903508772</c:v>
                </c:pt>
                <c:pt idx="1478">
                  <c:v>10.589493405863143</c:v>
                </c:pt>
                <c:pt idx="1479">
                  <c:v>10.589493405863143</c:v>
                </c:pt>
                <c:pt idx="1480">
                  <c:v>10.587727627781575</c:v>
                </c:pt>
                <c:pt idx="1481">
                  <c:v>10.588904813169288</c:v>
                </c:pt>
                <c:pt idx="1482">
                  <c:v>10.590670591250854</c:v>
                </c:pt>
                <c:pt idx="1483">
                  <c:v>10.588316220475431</c:v>
                </c:pt>
                <c:pt idx="1484">
                  <c:v>10.589493405863143</c:v>
                </c:pt>
                <c:pt idx="1485">
                  <c:v>10.588904813169288</c:v>
                </c:pt>
                <c:pt idx="1486">
                  <c:v>10.588904813169288</c:v>
                </c:pt>
                <c:pt idx="1487">
                  <c:v>10.588904813169288</c:v>
                </c:pt>
                <c:pt idx="1488">
                  <c:v>10.588316220475431</c:v>
                </c:pt>
                <c:pt idx="1489">
                  <c:v>10.588316220475431</c:v>
                </c:pt>
                <c:pt idx="1490">
                  <c:v>10.587727627781575</c:v>
                </c:pt>
                <c:pt idx="1491">
                  <c:v>10.587727627781575</c:v>
                </c:pt>
                <c:pt idx="1492">
                  <c:v>10.58713903508772</c:v>
                </c:pt>
                <c:pt idx="1493">
                  <c:v>10.58713903508772</c:v>
                </c:pt>
                <c:pt idx="1494">
                  <c:v>10.58713903508772</c:v>
                </c:pt>
                <c:pt idx="1495">
                  <c:v>10.585961849700007</c:v>
                </c:pt>
                <c:pt idx="1496">
                  <c:v>10.586550442393865</c:v>
                </c:pt>
                <c:pt idx="1497">
                  <c:v>10.585373257006152</c:v>
                </c:pt>
                <c:pt idx="1498">
                  <c:v>10.584784664312297</c:v>
                </c:pt>
                <c:pt idx="1499">
                  <c:v>10.58419607161844</c:v>
                </c:pt>
                <c:pt idx="1500">
                  <c:v>10.584784664312297</c:v>
                </c:pt>
                <c:pt idx="1501">
                  <c:v>10.582430293536872</c:v>
                </c:pt>
                <c:pt idx="1502">
                  <c:v>10.583018886230729</c:v>
                </c:pt>
                <c:pt idx="1503">
                  <c:v>10.581253108149163</c:v>
                </c:pt>
                <c:pt idx="1504">
                  <c:v>10.583018886230729</c:v>
                </c:pt>
                <c:pt idx="1505">
                  <c:v>10.583018886230729</c:v>
                </c:pt>
                <c:pt idx="1506">
                  <c:v>10.581841700843016</c:v>
                </c:pt>
                <c:pt idx="1507">
                  <c:v>10.581253108149163</c:v>
                </c:pt>
                <c:pt idx="1508">
                  <c:v>10.581253108149163</c:v>
                </c:pt>
                <c:pt idx="1509">
                  <c:v>10.580664515455304</c:v>
                </c:pt>
                <c:pt idx="1510">
                  <c:v>10.581841700843016</c:v>
                </c:pt>
                <c:pt idx="1511">
                  <c:v>10.580664515455304</c:v>
                </c:pt>
                <c:pt idx="1512">
                  <c:v>10.580664515455304</c:v>
                </c:pt>
                <c:pt idx="1513">
                  <c:v>10.580664515455304</c:v>
                </c:pt>
                <c:pt idx="1514">
                  <c:v>10.580664515455304</c:v>
                </c:pt>
                <c:pt idx="1515">
                  <c:v>10.580664515455304</c:v>
                </c:pt>
                <c:pt idx="1516">
                  <c:v>10.580664515455304</c:v>
                </c:pt>
                <c:pt idx="1517">
                  <c:v>10.580664515455304</c:v>
                </c:pt>
                <c:pt idx="1518">
                  <c:v>10.581253108149163</c:v>
                </c:pt>
                <c:pt idx="1519">
                  <c:v>10.580664515455304</c:v>
                </c:pt>
                <c:pt idx="1520">
                  <c:v>10.579487330067595</c:v>
                </c:pt>
                <c:pt idx="1521">
                  <c:v>10.580075922761448</c:v>
                </c:pt>
                <c:pt idx="1522">
                  <c:v>10.581253108149163</c:v>
                </c:pt>
                <c:pt idx="1523">
                  <c:v>10.582430293536872</c:v>
                </c:pt>
                <c:pt idx="1524">
                  <c:v>10.580664515455304</c:v>
                </c:pt>
                <c:pt idx="1525">
                  <c:v>10.581253108149163</c:v>
                </c:pt>
                <c:pt idx="1526">
                  <c:v>10.580664515455304</c:v>
                </c:pt>
                <c:pt idx="1527">
                  <c:v>10.581841700843016</c:v>
                </c:pt>
                <c:pt idx="1528">
                  <c:v>10.580664515455304</c:v>
                </c:pt>
                <c:pt idx="1529">
                  <c:v>10.580664515455304</c:v>
                </c:pt>
                <c:pt idx="1530">
                  <c:v>10.580664515455304</c:v>
                </c:pt>
                <c:pt idx="1531">
                  <c:v>10.580664515455304</c:v>
                </c:pt>
                <c:pt idx="1532">
                  <c:v>10.580664515455304</c:v>
                </c:pt>
                <c:pt idx="1533">
                  <c:v>10.580664515455304</c:v>
                </c:pt>
                <c:pt idx="1534">
                  <c:v>10.580075922761448</c:v>
                </c:pt>
                <c:pt idx="1535">
                  <c:v>10.580075922761448</c:v>
                </c:pt>
                <c:pt idx="1536">
                  <c:v>10.580075922761448</c:v>
                </c:pt>
                <c:pt idx="1537">
                  <c:v>10.579487330067595</c:v>
                </c:pt>
                <c:pt idx="1538">
                  <c:v>10.580664515455304</c:v>
                </c:pt>
                <c:pt idx="1539">
                  <c:v>10.580664515455304</c:v>
                </c:pt>
                <c:pt idx="1540">
                  <c:v>10.580664515455304</c:v>
                </c:pt>
                <c:pt idx="1541">
                  <c:v>10.581841700843016</c:v>
                </c:pt>
                <c:pt idx="1542">
                  <c:v>10.581253108149163</c:v>
                </c:pt>
                <c:pt idx="1543">
                  <c:v>10.581253108149163</c:v>
                </c:pt>
                <c:pt idx="1544">
                  <c:v>10.580664515455304</c:v>
                </c:pt>
                <c:pt idx="1545">
                  <c:v>10.580075922761448</c:v>
                </c:pt>
                <c:pt idx="1546">
                  <c:v>10.580664515455304</c:v>
                </c:pt>
                <c:pt idx="1547">
                  <c:v>10.580664515455304</c:v>
                </c:pt>
                <c:pt idx="1548">
                  <c:v>10.581253108149163</c:v>
                </c:pt>
                <c:pt idx="1549">
                  <c:v>10.583018886230729</c:v>
                </c:pt>
                <c:pt idx="1550">
                  <c:v>10.581841700843016</c:v>
                </c:pt>
                <c:pt idx="1551">
                  <c:v>10.581841700843016</c:v>
                </c:pt>
                <c:pt idx="1552">
                  <c:v>10.581253108149163</c:v>
                </c:pt>
                <c:pt idx="1553">
                  <c:v>10.581841700843016</c:v>
                </c:pt>
                <c:pt idx="1554">
                  <c:v>10.581253108149163</c:v>
                </c:pt>
                <c:pt idx="1555">
                  <c:v>10.581841700843016</c:v>
                </c:pt>
                <c:pt idx="1556">
                  <c:v>10.579487330067595</c:v>
                </c:pt>
                <c:pt idx="1557">
                  <c:v>10.580664515455304</c:v>
                </c:pt>
                <c:pt idx="1558">
                  <c:v>10.580664515455304</c:v>
                </c:pt>
                <c:pt idx="1559">
                  <c:v>10.580664515455304</c:v>
                </c:pt>
                <c:pt idx="1560">
                  <c:v>10.581253108149163</c:v>
                </c:pt>
                <c:pt idx="1561">
                  <c:v>10.581841700843016</c:v>
                </c:pt>
                <c:pt idx="1562">
                  <c:v>10.581253108149163</c:v>
                </c:pt>
                <c:pt idx="1563">
                  <c:v>10.581841700843016</c:v>
                </c:pt>
                <c:pt idx="1564">
                  <c:v>10.582430293536872</c:v>
                </c:pt>
                <c:pt idx="1565">
                  <c:v>10.582430293536872</c:v>
                </c:pt>
                <c:pt idx="1566">
                  <c:v>10.582430293536872</c:v>
                </c:pt>
                <c:pt idx="1567">
                  <c:v>10.582430293536872</c:v>
                </c:pt>
                <c:pt idx="1568">
                  <c:v>10.583018886230729</c:v>
                </c:pt>
                <c:pt idx="1569">
                  <c:v>10.583607478924586</c:v>
                </c:pt>
                <c:pt idx="1570">
                  <c:v>10.582430293536872</c:v>
                </c:pt>
                <c:pt idx="1571">
                  <c:v>10.583018886230729</c:v>
                </c:pt>
                <c:pt idx="1572">
                  <c:v>10.583018886230729</c:v>
                </c:pt>
                <c:pt idx="1573">
                  <c:v>10.583018886230729</c:v>
                </c:pt>
                <c:pt idx="1574">
                  <c:v>10.582430293536872</c:v>
                </c:pt>
                <c:pt idx="1575">
                  <c:v>10.581841700843016</c:v>
                </c:pt>
                <c:pt idx="1576">
                  <c:v>10.582430293536872</c:v>
                </c:pt>
                <c:pt idx="1577">
                  <c:v>10.583607478924586</c:v>
                </c:pt>
                <c:pt idx="1578">
                  <c:v>10.582430293536872</c:v>
                </c:pt>
                <c:pt idx="1579">
                  <c:v>10.583018886230729</c:v>
                </c:pt>
                <c:pt idx="1580">
                  <c:v>10.58419607161844</c:v>
                </c:pt>
                <c:pt idx="1581">
                  <c:v>10.58419607161844</c:v>
                </c:pt>
                <c:pt idx="1582">
                  <c:v>10.583607478924586</c:v>
                </c:pt>
                <c:pt idx="1583">
                  <c:v>10.583018886230729</c:v>
                </c:pt>
                <c:pt idx="1584">
                  <c:v>10.582430293536872</c:v>
                </c:pt>
                <c:pt idx="1585">
                  <c:v>10.584784664312297</c:v>
                </c:pt>
                <c:pt idx="1586">
                  <c:v>10.583607478924586</c:v>
                </c:pt>
                <c:pt idx="1587">
                  <c:v>10.58419607161844</c:v>
                </c:pt>
                <c:pt idx="1588">
                  <c:v>10.583607478924586</c:v>
                </c:pt>
                <c:pt idx="1589">
                  <c:v>10.58419607161844</c:v>
                </c:pt>
                <c:pt idx="1590">
                  <c:v>10.583607478924586</c:v>
                </c:pt>
                <c:pt idx="1591">
                  <c:v>10.583018886230729</c:v>
                </c:pt>
                <c:pt idx="1592">
                  <c:v>10.583018886230729</c:v>
                </c:pt>
                <c:pt idx="1593">
                  <c:v>10.583607478924586</c:v>
                </c:pt>
                <c:pt idx="1594">
                  <c:v>10.583607478924586</c:v>
                </c:pt>
                <c:pt idx="1595">
                  <c:v>10.583607478924586</c:v>
                </c:pt>
                <c:pt idx="1596">
                  <c:v>10.582430293536872</c:v>
                </c:pt>
                <c:pt idx="1597">
                  <c:v>10.581841700843016</c:v>
                </c:pt>
                <c:pt idx="1598">
                  <c:v>10.582430293536872</c:v>
                </c:pt>
                <c:pt idx="1599">
                  <c:v>10.582430293536872</c:v>
                </c:pt>
                <c:pt idx="1600">
                  <c:v>10.581841700843016</c:v>
                </c:pt>
                <c:pt idx="1601">
                  <c:v>10.582430293536872</c:v>
                </c:pt>
                <c:pt idx="1602">
                  <c:v>10.582430293536872</c:v>
                </c:pt>
                <c:pt idx="1603">
                  <c:v>10.583607478924586</c:v>
                </c:pt>
                <c:pt idx="1604">
                  <c:v>10.583018886230729</c:v>
                </c:pt>
                <c:pt idx="1605">
                  <c:v>10.583018886230729</c:v>
                </c:pt>
                <c:pt idx="1606">
                  <c:v>10.583018886230729</c:v>
                </c:pt>
                <c:pt idx="1607">
                  <c:v>10.583607478924586</c:v>
                </c:pt>
                <c:pt idx="1608">
                  <c:v>10.583018886230729</c:v>
                </c:pt>
                <c:pt idx="1609">
                  <c:v>10.58419607161844</c:v>
                </c:pt>
                <c:pt idx="1610">
                  <c:v>10.584784664312297</c:v>
                </c:pt>
                <c:pt idx="1611">
                  <c:v>10.583607478924586</c:v>
                </c:pt>
                <c:pt idx="1612">
                  <c:v>10.585373257006152</c:v>
                </c:pt>
                <c:pt idx="1613">
                  <c:v>10.585961849700007</c:v>
                </c:pt>
                <c:pt idx="1614">
                  <c:v>10.584784664312297</c:v>
                </c:pt>
                <c:pt idx="1615">
                  <c:v>10.585961849700007</c:v>
                </c:pt>
                <c:pt idx="1616">
                  <c:v>10.586550442393865</c:v>
                </c:pt>
                <c:pt idx="1617">
                  <c:v>10.585961849700007</c:v>
                </c:pt>
                <c:pt idx="1618">
                  <c:v>10.585373257006152</c:v>
                </c:pt>
                <c:pt idx="1619">
                  <c:v>10.585961849700007</c:v>
                </c:pt>
                <c:pt idx="1620">
                  <c:v>10.585961849700007</c:v>
                </c:pt>
                <c:pt idx="1621">
                  <c:v>10.585961849700007</c:v>
                </c:pt>
                <c:pt idx="1622">
                  <c:v>10.585373257006152</c:v>
                </c:pt>
                <c:pt idx="1623">
                  <c:v>10.585961849700007</c:v>
                </c:pt>
                <c:pt idx="1624">
                  <c:v>10.585961849700007</c:v>
                </c:pt>
                <c:pt idx="1625">
                  <c:v>10.585961849700007</c:v>
                </c:pt>
                <c:pt idx="1626">
                  <c:v>10.584784664312297</c:v>
                </c:pt>
                <c:pt idx="1627">
                  <c:v>10.585373257006152</c:v>
                </c:pt>
                <c:pt idx="1628">
                  <c:v>10.58419607161844</c:v>
                </c:pt>
                <c:pt idx="1629">
                  <c:v>10.584784664312297</c:v>
                </c:pt>
                <c:pt idx="1630">
                  <c:v>10.58419607161844</c:v>
                </c:pt>
                <c:pt idx="1631">
                  <c:v>10.585961849700007</c:v>
                </c:pt>
                <c:pt idx="1632">
                  <c:v>10.585373257006152</c:v>
                </c:pt>
                <c:pt idx="1633">
                  <c:v>10.585373257006152</c:v>
                </c:pt>
                <c:pt idx="1634">
                  <c:v>10.584784664312297</c:v>
                </c:pt>
                <c:pt idx="1635">
                  <c:v>10.584784664312297</c:v>
                </c:pt>
                <c:pt idx="1636">
                  <c:v>10.584784664312297</c:v>
                </c:pt>
                <c:pt idx="1637">
                  <c:v>10.585961849700007</c:v>
                </c:pt>
                <c:pt idx="1638">
                  <c:v>10.585373257006152</c:v>
                </c:pt>
                <c:pt idx="1639">
                  <c:v>10.584784664312297</c:v>
                </c:pt>
                <c:pt idx="1640">
                  <c:v>10.585961849700007</c:v>
                </c:pt>
                <c:pt idx="1641">
                  <c:v>10.585961849700007</c:v>
                </c:pt>
                <c:pt idx="1642">
                  <c:v>10.586550442393865</c:v>
                </c:pt>
                <c:pt idx="1643">
                  <c:v>10.585961849700007</c:v>
                </c:pt>
                <c:pt idx="1644">
                  <c:v>10.585373257006152</c:v>
                </c:pt>
                <c:pt idx="1645">
                  <c:v>10.585373257006152</c:v>
                </c:pt>
                <c:pt idx="1646">
                  <c:v>10.585961849700007</c:v>
                </c:pt>
                <c:pt idx="1647">
                  <c:v>10.586550442393865</c:v>
                </c:pt>
                <c:pt idx="1648">
                  <c:v>10.58713903508772</c:v>
                </c:pt>
                <c:pt idx="1649">
                  <c:v>10.586550442393865</c:v>
                </c:pt>
                <c:pt idx="1650">
                  <c:v>10.586550442393865</c:v>
                </c:pt>
                <c:pt idx="1651">
                  <c:v>10.58713903508772</c:v>
                </c:pt>
                <c:pt idx="1652">
                  <c:v>10.586550442393865</c:v>
                </c:pt>
                <c:pt idx="1653">
                  <c:v>10.58713903508772</c:v>
                </c:pt>
                <c:pt idx="1654">
                  <c:v>10.58713903508772</c:v>
                </c:pt>
                <c:pt idx="1655">
                  <c:v>10.58713903508772</c:v>
                </c:pt>
                <c:pt idx="1656">
                  <c:v>10.58713903508772</c:v>
                </c:pt>
                <c:pt idx="1657">
                  <c:v>10.588316220475431</c:v>
                </c:pt>
                <c:pt idx="1658">
                  <c:v>10.586550442393865</c:v>
                </c:pt>
                <c:pt idx="1659">
                  <c:v>10.588316220475431</c:v>
                </c:pt>
                <c:pt idx="1660">
                  <c:v>10.587727627781575</c:v>
                </c:pt>
                <c:pt idx="1661">
                  <c:v>10.587727627781575</c:v>
                </c:pt>
                <c:pt idx="1662">
                  <c:v>10.588316220475431</c:v>
                </c:pt>
                <c:pt idx="1663">
                  <c:v>10.587727627781575</c:v>
                </c:pt>
                <c:pt idx="1664">
                  <c:v>10.589493405863143</c:v>
                </c:pt>
                <c:pt idx="1665">
                  <c:v>10.588904813169288</c:v>
                </c:pt>
                <c:pt idx="1666">
                  <c:v>10.588316220475431</c:v>
                </c:pt>
                <c:pt idx="1667">
                  <c:v>10.589493405863143</c:v>
                </c:pt>
                <c:pt idx="1668">
                  <c:v>10.589493405863143</c:v>
                </c:pt>
                <c:pt idx="1669">
                  <c:v>10.590670591250854</c:v>
                </c:pt>
                <c:pt idx="1670">
                  <c:v>10.590081998556998</c:v>
                </c:pt>
                <c:pt idx="1671">
                  <c:v>10.590670591250854</c:v>
                </c:pt>
                <c:pt idx="1672">
                  <c:v>10.590670591250854</c:v>
                </c:pt>
                <c:pt idx="1673">
                  <c:v>10.591847776638568</c:v>
                </c:pt>
                <c:pt idx="1674">
                  <c:v>10.591259183944711</c:v>
                </c:pt>
                <c:pt idx="1675">
                  <c:v>10.591847776638568</c:v>
                </c:pt>
                <c:pt idx="1676">
                  <c:v>10.590670591250854</c:v>
                </c:pt>
                <c:pt idx="1677">
                  <c:v>10.591847776638568</c:v>
                </c:pt>
                <c:pt idx="1678">
                  <c:v>10.591847776638568</c:v>
                </c:pt>
                <c:pt idx="1679">
                  <c:v>10.591847776638568</c:v>
                </c:pt>
                <c:pt idx="1680">
                  <c:v>10.591847776638568</c:v>
                </c:pt>
                <c:pt idx="1681">
                  <c:v>10.591259183944711</c:v>
                </c:pt>
                <c:pt idx="1682">
                  <c:v>10.591847776638568</c:v>
                </c:pt>
                <c:pt idx="1683">
                  <c:v>10.591847776638568</c:v>
                </c:pt>
                <c:pt idx="1684">
                  <c:v>10.591847776638568</c:v>
                </c:pt>
                <c:pt idx="1685">
                  <c:v>10.592436369332422</c:v>
                </c:pt>
                <c:pt idx="1686">
                  <c:v>10.590670591250854</c:v>
                </c:pt>
                <c:pt idx="1687">
                  <c:v>10.591259183944711</c:v>
                </c:pt>
                <c:pt idx="1688">
                  <c:v>10.591847776638568</c:v>
                </c:pt>
                <c:pt idx="1689">
                  <c:v>10.591259183944711</c:v>
                </c:pt>
                <c:pt idx="1690">
                  <c:v>10.590670591250854</c:v>
                </c:pt>
                <c:pt idx="1691">
                  <c:v>10.590670591250854</c:v>
                </c:pt>
                <c:pt idx="1692">
                  <c:v>10.590081998556998</c:v>
                </c:pt>
                <c:pt idx="1693">
                  <c:v>10.585961849700007</c:v>
                </c:pt>
                <c:pt idx="1694">
                  <c:v>10.589493405863143</c:v>
                </c:pt>
                <c:pt idx="1695">
                  <c:v>10.590670591250854</c:v>
                </c:pt>
                <c:pt idx="1696">
                  <c:v>10.591259183944711</c:v>
                </c:pt>
                <c:pt idx="1697">
                  <c:v>10.591847776638568</c:v>
                </c:pt>
                <c:pt idx="1698">
                  <c:v>10.591847776638568</c:v>
                </c:pt>
                <c:pt idx="1699">
                  <c:v>10.592436369332422</c:v>
                </c:pt>
                <c:pt idx="1700">
                  <c:v>10.592436369332422</c:v>
                </c:pt>
                <c:pt idx="1701">
                  <c:v>10.590670591250854</c:v>
                </c:pt>
                <c:pt idx="1702">
                  <c:v>10.591847776638568</c:v>
                </c:pt>
                <c:pt idx="1703">
                  <c:v>10.592436369332422</c:v>
                </c:pt>
                <c:pt idx="1704">
                  <c:v>10.591847776638568</c:v>
                </c:pt>
                <c:pt idx="1705">
                  <c:v>10.591847776638568</c:v>
                </c:pt>
                <c:pt idx="1706">
                  <c:v>10.591847776638568</c:v>
                </c:pt>
                <c:pt idx="1707">
                  <c:v>10.591847776638568</c:v>
                </c:pt>
                <c:pt idx="1708">
                  <c:v>10.592436369332422</c:v>
                </c:pt>
                <c:pt idx="1709">
                  <c:v>10.592436369332422</c:v>
                </c:pt>
                <c:pt idx="1710">
                  <c:v>10.593024962026277</c:v>
                </c:pt>
                <c:pt idx="1711">
                  <c:v>10.591847776638568</c:v>
                </c:pt>
                <c:pt idx="1712">
                  <c:v>10.592436369332422</c:v>
                </c:pt>
                <c:pt idx="1713">
                  <c:v>10.593024962026277</c:v>
                </c:pt>
                <c:pt idx="1714">
                  <c:v>10.593024962026277</c:v>
                </c:pt>
                <c:pt idx="1715">
                  <c:v>10.593024962026277</c:v>
                </c:pt>
                <c:pt idx="1716">
                  <c:v>10.593024962026277</c:v>
                </c:pt>
                <c:pt idx="1717">
                  <c:v>10.593613554720136</c:v>
                </c:pt>
                <c:pt idx="1718">
                  <c:v>10.59420214741399</c:v>
                </c:pt>
                <c:pt idx="1719">
                  <c:v>10.59420214741399</c:v>
                </c:pt>
                <c:pt idx="1720">
                  <c:v>10.594790740107845</c:v>
                </c:pt>
                <c:pt idx="1721">
                  <c:v>10.5953793328017</c:v>
                </c:pt>
                <c:pt idx="1722">
                  <c:v>10.595967925495559</c:v>
                </c:pt>
                <c:pt idx="1723">
                  <c:v>10.596556518189413</c:v>
                </c:pt>
                <c:pt idx="1724">
                  <c:v>10.595967925495559</c:v>
                </c:pt>
                <c:pt idx="1725">
                  <c:v>10.595967925495559</c:v>
                </c:pt>
                <c:pt idx="1726">
                  <c:v>10.595967925495559</c:v>
                </c:pt>
                <c:pt idx="1727">
                  <c:v>10.596556518189413</c:v>
                </c:pt>
                <c:pt idx="1728">
                  <c:v>10.596556518189413</c:v>
                </c:pt>
                <c:pt idx="1729">
                  <c:v>10.597145110883268</c:v>
                </c:pt>
                <c:pt idx="1730">
                  <c:v>10.597145110883268</c:v>
                </c:pt>
                <c:pt idx="1731">
                  <c:v>10.597145110883268</c:v>
                </c:pt>
                <c:pt idx="1732">
                  <c:v>10.597733703577125</c:v>
                </c:pt>
                <c:pt idx="1733">
                  <c:v>10.597733703577125</c:v>
                </c:pt>
                <c:pt idx="1734">
                  <c:v>10.597733703577125</c:v>
                </c:pt>
                <c:pt idx="1735">
                  <c:v>10.598910888964836</c:v>
                </c:pt>
                <c:pt idx="1736">
                  <c:v>10.598322296270981</c:v>
                </c:pt>
                <c:pt idx="1737">
                  <c:v>10.598910888964836</c:v>
                </c:pt>
                <c:pt idx="1738">
                  <c:v>10.600088074352549</c:v>
                </c:pt>
                <c:pt idx="1739">
                  <c:v>10.598910888964836</c:v>
                </c:pt>
                <c:pt idx="1740">
                  <c:v>10.599499481658693</c:v>
                </c:pt>
                <c:pt idx="1741">
                  <c:v>10.598322296270981</c:v>
                </c:pt>
                <c:pt idx="1742">
                  <c:v>10.598910888964836</c:v>
                </c:pt>
                <c:pt idx="1743">
                  <c:v>10.600088074352549</c:v>
                </c:pt>
                <c:pt idx="1744">
                  <c:v>10.600088074352549</c:v>
                </c:pt>
                <c:pt idx="1745">
                  <c:v>10.600676667046404</c:v>
                </c:pt>
                <c:pt idx="1746">
                  <c:v>10.601265259740261</c:v>
                </c:pt>
                <c:pt idx="1747">
                  <c:v>10.601265259740261</c:v>
                </c:pt>
                <c:pt idx="1748">
                  <c:v>10.601265259740261</c:v>
                </c:pt>
                <c:pt idx="1749">
                  <c:v>10.601265259740261</c:v>
                </c:pt>
                <c:pt idx="1750">
                  <c:v>10.601853852434116</c:v>
                </c:pt>
                <c:pt idx="1751">
                  <c:v>10.601853852434116</c:v>
                </c:pt>
                <c:pt idx="1752">
                  <c:v>10.601853852434116</c:v>
                </c:pt>
                <c:pt idx="1753">
                  <c:v>10.602442445127972</c:v>
                </c:pt>
                <c:pt idx="1754">
                  <c:v>10.601853852434116</c:v>
                </c:pt>
                <c:pt idx="1755">
                  <c:v>10.601853852434116</c:v>
                </c:pt>
                <c:pt idx="1756">
                  <c:v>10.601265259740261</c:v>
                </c:pt>
                <c:pt idx="1757">
                  <c:v>10.602442445127972</c:v>
                </c:pt>
                <c:pt idx="1758">
                  <c:v>10.603031037821827</c:v>
                </c:pt>
                <c:pt idx="1759">
                  <c:v>10.603031037821827</c:v>
                </c:pt>
                <c:pt idx="1760">
                  <c:v>10.603031037821827</c:v>
                </c:pt>
                <c:pt idx="1761">
                  <c:v>10.60420822320954</c:v>
                </c:pt>
                <c:pt idx="1762">
                  <c:v>10.603031037821827</c:v>
                </c:pt>
                <c:pt idx="1763">
                  <c:v>10.603031037821827</c:v>
                </c:pt>
                <c:pt idx="1764">
                  <c:v>10.60420822320954</c:v>
                </c:pt>
                <c:pt idx="1765">
                  <c:v>10.604796815903395</c:v>
                </c:pt>
                <c:pt idx="1766">
                  <c:v>10.604796815903395</c:v>
                </c:pt>
                <c:pt idx="1767">
                  <c:v>10.605974001291107</c:v>
                </c:pt>
                <c:pt idx="1768">
                  <c:v>10.604796815903395</c:v>
                </c:pt>
                <c:pt idx="1769">
                  <c:v>10.604796815903395</c:v>
                </c:pt>
                <c:pt idx="1770">
                  <c:v>10.608328372066532</c:v>
                </c:pt>
                <c:pt idx="1771">
                  <c:v>10.603619630515684</c:v>
                </c:pt>
                <c:pt idx="1772">
                  <c:v>10.603619630515684</c:v>
                </c:pt>
                <c:pt idx="1773">
                  <c:v>10.60538540859725</c:v>
                </c:pt>
                <c:pt idx="1774">
                  <c:v>10.60538540859725</c:v>
                </c:pt>
                <c:pt idx="1775">
                  <c:v>10.60538540859725</c:v>
                </c:pt>
                <c:pt idx="1776">
                  <c:v>10.604796815903395</c:v>
                </c:pt>
                <c:pt idx="1777">
                  <c:v>10.604796815903395</c:v>
                </c:pt>
                <c:pt idx="1778">
                  <c:v>10.60538540859725</c:v>
                </c:pt>
                <c:pt idx="1779">
                  <c:v>10.60420822320954</c:v>
                </c:pt>
                <c:pt idx="1780">
                  <c:v>10.60420822320954</c:v>
                </c:pt>
                <c:pt idx="1781">
                  <c:v>10.60538540859725</c:v>
                </c:pt>
                <c:pt idx="1782">
                  <c:v>10.603031037821827</c:v>
                </c:pt>
                <c:pt idx="1783">
                  <c:v>10.60420822320954</c:v>
                </c:pt>
                <c:pt idx="1784">
                  <c:v>10.60420822320954</c:v>
                </c:pt>
                <c:pt idx="1785">
                  <c:v>10.603031037821827</c:v>
                </c:pt>
                <c:pt idx="1786">
                  <c:v>10.601853852434116</c:v>
                </c:pt>
                <c:pt idx="1787">
                  <c:v>10.601853852434116</c:v>
                </c:pt>
                <c:pt idx="1788">
                  <c:v>10.602442445127972</c:v>
                </c:pt>
                <c:pt idx="1789">
                  <c:v>10.602442445127972</c:v>
                </c:pt>
                <c:pt idx="1790">
                  <c:v>10.603031037821827</c:v>
                </c:pt>
                <c:pt idx="1791">
                  <c:v>10.602442445127972</c:v>
                </c:pt>
                <c:pt idx="1792">
                  <c:v>10.602442445127972</c:v>
                </c:pt>
                <c:pt idx="1793">
                  <c:v>10.601853852434116</c:v>
                </c:pt>
                <c:pt idx="1794">
                  <c:v>10.602442445127972</c:v>
                </c:pt>
                <c:pt idx="1795">
                  <c:v>10.601853852434116</c:v>
                </c:pt>
                <c:pt idx="1796">
                  <c:v>10.602442445127972</c:v>
                </c:pt>
                <c:pt idx="1797">
                  <c:v>10.603619630515684</c:v>
                </c:pt>
                <c:pt idx="1798">
                  <c:v>10.600088074352549</c:v>
                </c:pt>
                <c:pt idx="1799">
                  <c:v>10.602442445127972</c:v>
                </c:pt>
                <c:pt idx="1800">
                  <c:v>10.603031037821827</c:v>
                </c:pt>
                <c:pt idx="1801">
                  <c:v>10.603619630515684</c:v>
                </c:pt>
                <c:pt idx="1802">
                  <c:v>10.602442445127972</c:v>
                </c:pt>
                <c:pt idx="1803">
                  <c:v>10.601853852434116</c:v>
                </c:pt>
                <c:pt idx="1804">
                  <c:v>10.601265259740261</c:v>
                </c:pt>
                <c:pt idx="1805">
                  <c:v>10.602442445127972</c:v>
                </c:pt>
                <c:pt idx="1806">
                  <c:v>10.601853852434116</c:v>
                </c:pt>
                <c:pt idx="1807">
                  <c:v>10.601853852434116</c:v>
                </c:pt>
                <c:pt idx="1808">
                  <c:v>10.601853852434116</c:v>
                </c:pt>
                <c:pt idx="1809">
                  <c:v>10.601265259740261</c:v>
                </c:pt>
                <c:pt idx="1810">
                  <c:v>10.601853852434116</c:v>
                </c:pt>
                <c:pt idx="1811">
                  <c:v>10.601853852434116</c:v>
                </c:pt>
                <c:pt idx="1812">
                  <c:v>10.601265259740261</c:v>
                </c:pt>
                <c:pt idx="1813">
                  <c:v>10.600676667046404</c:v>
                </c:pt>
                <c:pt idx="1814">
                  <c:v>10.600676667046404</c:v>
                </c:pt>
                <c:pt idx="1815">
                  <c:v>10.600676667046404</c:v>
                </c:pt>
                <c:pt idx="1816">
                  <c:v>10.600676667046404</c:v>
                </c:pt>
                <c:pt idx="1817">
                  <c:v>10.600088074352549</c:v>
                </c:pt>
                <c:pt idx="1818">
                  <c:v>10.598322296270981</c:v>
                </c:pt>
                <c:pt idx="1819">
                  <c:v>10.600676667046404</c:v>
                </c:pt>
                <c:pt idx="1820">
                  <c:v>10.601265259740261</c:v>
                </c:pt>
                <c:pt idx="1821">
                  <c:v>10.598910888964836</c:v>
                </c:pt>
                <c:pt idx="1822">
                  <c:v>10.599499481658693</c:v>
                </c:pt>
                <c:pt idx="1823">
                  <c:v>10.600088074352549</c:v>
                </c:pt>
                <c:pt idx="1824">
                  <c:v>10.600088074352549</c:v>
                </c:pt>
                <c:pt idx="1825">
                  <c:v>10.5953793328017</c:v>
                </c:pt>
                <c:pt idx="1826">
                  <c:v>10.600676667046404</c:v>
                </c:pt>
                <c:pt idx="1827">
                  <c:v>10.601265259740261</c:v>
                </c:pt>
                <c:pt idx="1828">
                  <c:v>10.601853852434116</c:v>
                </c:pt>
                <c:pt idx="1829">
                  <c:v>10.601853852434116</c:v>
                </c:pt>
                <c:pt idx="1830">
                  <c:v>10.601853852434116</c:v>
                </c:pt>
                <c:pt idx="1831">
                  <c:v>10.600088074352549</c:v>
                </c:pt>
                <c:pt idx="1832">
                  <c:v>10.601853852434116</c:v>
                </c:pt>
                <c:pt idx="1833">
                  <c:v>10.600676667046404</c:v>
                </c:pt>
                <c:pt idx="1834">
                  <c:v>10.601265259740261</c:v>
                </c:pt>
                <c:pt idx="1835">
                  <c:v>10.600676667046404</c:v>
                </c:pt>
                <c:pt idx="1836">
                  <c:v>10.601265259740261</c:v>
                </c:pt>
                <c:pt idx="1837">
                  <c:v>10.600676667046404</c:v>
                </c:pt>
                <c:pt idx="1838">
                  <c:v>10.601265259740261</c:v>
                </c:pt>
                <c:pt idx="1839">
                  <c:v>10.601853852434116</c:v>
                </c:pt>
                <c:pt idx="1840">
                  <c:v>10.601853852434116</c:v>
                </c:pt>
                <c:pt idx="1841">
                  <c:v>10.598910888964836</c:v>
                </c:pt>
                <c:pt idx="1842">
                  <c:v>10.602442445127972</c:v>
                </c:pt>
                <c:pt idx="1843">
                  <c:v>10.603031037821827</c:v>
                </c:pt>
                <c:pt idx="1844">
                  <c:v>10.601853852434116</c:v>
                </c:pt>
                <c:pt idx="1845">
                  <c:v>10.602442445127972</c:v>
                </c:pt>
                <c:pt idx="1846">
                  <c:v>10.601853852434116</c:v>
                </c:pt>
                <c:pt idx="1847">
                  <c:v>10.603031037821827</c:v>
                </c:pt>
                <c:pt idx="1848">
                  <c:v>10.603031037821827</c:v>
                </c:pt>
                <c:pt idx="1849">
                  <c:v>10.601853852434116</c:v>
                </c:pt>
                <c:pt idx="1850">
                  <c:v>10.601853852434116</c:v>
                </c:pt>
                <c:pt idx="1851">
                  <c:v>10.601265259740261</c:v>
                </c:pt>
                <c:pt idx="1852">
                  <c:v>10.601265259740261</c:v>
                </c:pt>
                <c:pt idx="1853">
                  <c:v>10.601853852434116</c:v>
                </c:pt>
                <c:pt idx="1854">
                  <c:v>10.602442445127972</c:v>
                </c:pt>
                <c:pt idx="1855">
                  <c:v>10.601265259740261</c:v>
                </c:pt>
                <c:pt idx="1856">
                  <c:v>10.602442445127972</c:v>
                </c:pt>
                <c:pt idx="1857">
                  <c:v>10.602442445127972</c:v>
                </c:pt>
                <c:pt idx="1858">
                  <c:v>10.603031037821827</c:v>
                </c:pt>
                <c:pt idx="1859">
                  <c:v>10.601853852434116</c:v>
                </c:pt>
                <c:pt idx="1860">
                  <c:v>10.602442445127972</c:v>
                </c:pt>
                <c:pt idx="1861">
                  <c:v>10.603031037821827</c:v>
                </c:pt>
                <c:pt idx="1862">
                  <c:v>10.601265259740261</c:v>
                </c:pt>
                <c:pt idx="1863">
                  <c:v>10.601853852434116</c:v>
                </c:pt>
                <c:pt idx="1864">
                  <c:v>10.601853852434116</c:v>
                </c:pt>
                <c:pt idx="1865">
                  <c:v>10.601853852434116</c:v>
                </c:pt>
                <c:pt idx="1866">
                  <c:v>10.601853852434116</c:v>
                </c:pt>
                <c:pt idx="1867">
                  <c:v>10.603031037821827</c:v>
                </c:pt>
                <c:pt idx="1868">
                  <c:v>10.602442445127972</c:v>
                </c:pt>
                <c:pt idx="1869">
                  <c:v>10.604796815903395</c:v>
                </c:pt>
                <c:pt idx="1870">
                  <c:v>10.602442445127972</c:v>
                </c:pt>
                <c:pt idx="1871">
                  <c:v>10.603031037821827</c:v>
                </c:pt>
                <c:pt idx="1872">
                  <c:v>10.602442445127972</c:v>
                </c:pt>
                <c:pt idx="1873">
                  <c:v>10.602442445127972</c:v>
                </c:pt>
                <c:pt idx="1874">
                  <c:v>10.601853852434116</c:v>
                </c:pt>
                <c:pt idx="1875">
                  <c:v>10.601853852434116</c:v>
                </c:pt>
                <c:pt idx="1876">
                  <c:v>10.602442445127972</c:v>
                </c:pt>
                <c:pt idx="1877">
                  <c:v>10.602442445127972</c:v>
                </c:pt>
                <c:pt idx="1878">
                  <c:v>10.601265259740261</c:v>
                </c:pt>
                <c:pt idx="1879">
                  <c:v>10.603619630515684</c:v>
                </c:pt>
                <c:pt idx="1880">
                  <c:v>10.601853852434116</c:v>
                </c:pt>
                <c:pt idx="1881">
                  <c:v>10.601853852434116</c:v>
                </c:pt>
                <c:pt idx="1882">
                  <c:v>10.601853852434116</c:v>
                </c:pt>
                <c:pt idx="1883">
                  <c:v>10.601265259740261</c:v>
                </c:pt>
                <c:pt idx="1884">
                  <c:v>10.601853852434116</c:v>
                </c:pt>
                <c:pt idx="1885">
                  <c:v>10.601853852434116</c:v>
                </c:pt>
                <c:pt idx="1886">
                  <c:v>10.602442445127972</c:v>
                </c:pt>
                <c:pt idx="1887">
                  <c:v>10.601265259740261</c:v>
                </c:pt>
                <c:pt idx="1888">
                  <c:v>10.601853852434116</c:v>
                </c:pt>
                <c:pt idx="1889">
                  <c:v>10.602442445127972</c:v>
                </c:pt>
                <c:pt idx="1890">
                  <c:v>10.602442445127972</c:v>
                </c:pt>
                <c:pt idx="1891">
                  <c:v>10.602442445127972</c:v>
                </c:pt>
                <c:pt idx="1892">
                  <c:v>10.603031037821827</c:v>
                </c:pt>
                <c:pt idx="1893">
                  <c:v>10.602442445127972</c:v>
                </c:pt>
                <c:pt idx="1894">
                  <c:v>10.603031037821827</c:v>
                </c:pt>
                <c:pt idx="1895">
                  <c:v>10.603619630515684</c:v>
                </c:pt>
                <c:pt idx="1896">
                  <c:v>10.602442445127972</c:v>
                </c:pt>
                <c:pt idx="1897">
                  <c:v>10.602442445127972</c:v>
                </c:pt>
                <c:pt idx="1898">
                  <c:v>10.603031037821827</c:v>
                </c:pt>
                <c:pt idx="1899">
                  <c:v>10.602442445127972</c:v>
                </c:pt>
                <c:pt idx="1900">
                  <c:v>10.603031037821827</c:v>
                </c:pt>
                <c:pt idx="1901">
                  <c:v>10.602442445127972</c:v>
                </c:pt>
                <c:pt idx="1902">
                  <c:v>10.603031037821827</c:v>
                </c:pt>
                <c:pt idx="1903">
                  <c:v>10.602442445127972</c:v>
                </c:pt>
                <c:pt idx="1904">
                  <c:v>10.603619630515684</c:v>
                </c:pt>
                <c:pt idx="1905">
                  <c:v>10.602442445127972</c:v>
                </c:pt>
                <c:pt idx="1906">
                  <c:v>10.601853852434116</c:v>
                </c:pt>
                <c:pt idx="1907">
                  <c:v>10.602442445127972</c:v>
                </c:pt>
                <c:pt idx="1908">
                  <c:v>10.603031037821827</c:v>
                </c:pt>
                <c:pt idx="1909">
                  <c:v>10.603619630515684</c:v>
                </c:pt>
                <c:pt idx="1910">
                  <c:v>10.602442445127972</c:v>
                </c:pt>
                <c:pt idx="1911">
                  <c:v>10.602442445127972</c:v>
                </c:pt>
                <c:pt idx="1912">
                  <c:v>10.603031037821827</c:v>
                </c:pt>
                <c:pt idx="1913">
                  <c:v>10.603031037821827</c:v>
                </c:pt>
                <c:pt idx="1914">
                  <c:v>10.602442445127972</c:v>
                </c:pt>
                <c:pt idx="1915">
                  <c:v>10.601853852434116</c:v>
                </c:pt>
                <c:pt idx="1916">
                  <c:v>10.603031037821827</c:v>
                </c:pt>
                <c:pt idx="1917">
                  <c:v>10.603619630515684</c:v>
                </c:pt>
                <c:pt idx="1918">
                  <c:v>10.60420822320954</c:v>
                </c:pt>
                <c:pt idx="1919">
                  <c:v>10.603619630515684</c:v>
                </c:pt>
                <c:pt idx="1920">
                  <c:v>10.603619630515684</c:v>
                </c:pt>
                <c:pt idx="1921">
                  <c:v>10.600676667046404</c:v>
                </c:pt>
                <c:pt idx="1922">
                  <c:v>10.603031037821827</c:v>
                </c:pt>
                <c:pt idx="1923">
                  <c:v>10.60420822320954</c:v>
                </c:pt>
                <c:pt idx="1924">
                  <c:v>10.603619630515684</c:v>
                </c:pt>
                <c:pt idx="1925">
                  <c:v>10.60420822320954</c:v>
                </c:pt>
                <c:pt idx="1926">
                  <c:v>10.60420822320954</c:v>
                </c:pt>
                <c:pt idx="1927">
                  <c:v>10.603619630515684</c:v>
                </c:pt>
                <c:pt idx="1928">
                  <c:v>10.603619630515684</c:v>
                </c:pt>
                <c:pt idx="1929">
                  <c:v>10.60538540859725</c:v>
                </c:pt>
                <c:pt idx="1930">
                  <c:v>10.604796815903395</c:v>
                </c:pt>
                <c:pt idx="1931">
                  <c:v>10.604796815903395</c:v>
                </c:pt>
                <c:pt idx="1932">
                  <c:v>10.604796815903395</c:v>
                </c:pt>
                <c:pt idx="1933">
                  <c:v>10.604796815903395</c:v>
                </c:pt>
                <c:pt idx="1934">
                  <c:v>10.604796815903395</c:v>
                </c:pt>
                <c:pt idx="1935">
                  <c:v>10.60420822320954</c:v>
                </c:pt>
                <c:pt idx="1936">
                  <c:v>10.604796815903395</c:v>
                </c:pt>
                <c:pt idx="1937">
                  <c:v>10.604796815903395</c:v>
                </c:pt>
                <c:pt idx="1938">
                  <c:v>10.605974001291107</c:v>
                </c:pt>
                <c:pt idx="1939">
                  <c:v>10.605974001291107</c:v>
                </c:pt>
                <c:pt idx="1940">
                  <c:v>10.605974001291107</c:v>
                </c:pt>
                <c:pt idx="1941">
                  <c:v>10.605974001291107</c:v>
                </c:pt>
                <c:pt idx="1942">
                  <c:v>10.607151186678818</c:v>
                </c:pt>
                <c:pt idx="1943">
                  <c:v>10.607151186678818</c:v>
                </c:pt>
                <c:pt idx="1944">
                  <c:v>10.607151186678818</c:v>
                </c:pt>
                <c:pt idx="1945">
                  <c:v>10.607739779372674</c:v>
                </c:pt>
                <c:pt idx="1946">
                  <c:v>10.607151186678818</c:v>
                </c:pt>
                <c:pt idx="1947">
                  <c:v>10.608328372066532</c:v>
                </c:pt>
                <c:pt idx="1948">
                  <c:v>10.607739779372674</c:v>
                </c:pt>
                <c:pt idx="1949">
                  <c:v>10.609505557454241</c:v>
                </c:pt>
                <c:pt idx="1950">
                  <c:v>10.608328372066532</c:v>
                </c:pt>
                <c:pt idx="1951">
                  <c:v>10.607739779372674</c:v>
                </c:pt>
                <c:pt idx="1952">
                  <c:v>10.608328372066532</c:v>
                </c:pt>
                <c:pt idx="1953">
                  <c:v>10.608328372066532</c:v>
                </c:pt>
                <c:pt idx="1954">
                  <c:v>10.607739779372674</c:v>
                </c:pt>
                <c:pt idx="1955">
                  <c:v>10.608916964760386</c:v>
                </c:pt>
                <c:pt idx="1956">
                  <c:v>10.608328372066532</c:v>
                </c:pt>
                <c:pt idx="1957">
                  <c:v>10.608916964760386</c:v>
                </c:pt>
                <c:pt idx="1958">
                  <c:v>10.608916964760386</c:v>
                </c:pt>
                <c:pt idx="1959">
                  <c:v>10.610094150148097</c:v>
                </c:pt>
                <c:pt idx="1960">
                  <c:v>10.608328372066532</c:v>
                </c:pt>
                <c:pt idx="1961">
                  <c:v>10.607151186678818</c:v>
                </c:pt>
                <c:pt idx="1962">
                  <c:v>10.608916964760386</c:v>
                </c:pt>
                <c:pt idx="1963">
                  <c:v>10.608328372066532</c:v>
                </c:pt>
                <c:pt idx="1964">
                  <c:v>10.609505557454241</c:v>
                </c:pt>
                <c:pt idx="1965">
                  <c:v>10.607739779372674</c:v>
                </c:pt>
                <c:pt idx="1966">
                  <c:v>10.608916964760386</c:v>
                </c:pt>
                <c:pt idx="1967">
                  <c:v>10.608328372066532</c:v>
                </c:pt>
                <c:pt idx="1968">
                  <c:v>10.608916964760386</c:v>
                </c:pt>
                <c:pt idx="1969">
                  <c:v>10.609505557454241</c:v>
                </c:pt>
                <c:pt idx="1970">
                  <c:v>10.608328372066532</c:v>
                </c:pt>
                <c:pt idx="1971">
                  <c:v>10.610094150148097</c:v>
                </c:pt>
                <c:pt idx="1972">
                  <c:v>10.610094150148097</c:v>
                </c:pt>
                <c:pt idx="1973">
                  <c:v>10.609505557454241</c:v>
                </c:pt>
                <c:pt idx="1974">
                  <c:v>10.610682742841956</c:v>
                </c:pt>
                <c:pt idx="1975">
                  <c:v>10.610682742841956</c:v>
                </c:pt>
                <c:pt idx="1976">
                  <c:v>10.610682742841956</c:v>
                </c:pt>
                <c:pt idx="1977">
                  <c:v>10.610094150148097</c:v>
                </c:pt>
                <c:pt idx="1978">
                  <c:v>10.610094150148097</c:v>
                </c:pt>
                <c:pt idx="1979">
                  <c:v>10.610094150148097</c:v>
                </c:pt>
                <c:pt idx="1980">
                  <c:v>10.610094150148097</c:v>
                </c:pt>
                <c:pt idx="1981">
                  <c:v>10.610682742841956</c:v>
                </c:pt>
                <c:pt idx="1982">
                  <c:v>10.610094150148097</c:v>
                </c:pt>
                <c:pt idx="1983">
                  <c:v>10.611271335535809</c:v>
                </c:pt>
                <c:pt idx="1984">
                  <c:v>10.610682742841956</c:v>
                </c:pt>
                <c:pt idx="1985">
                  <c:v>10.611271335535809</c:v>
                </c:pt>
                <c:pt idx="1986">
                  <c:v>10.611271335535809</c:v>
                </c:pt>
                <c:pt idx="1987">
                  <c:v>10.611271335535809</c:v>
                </c:pt>
                <c:pt idx="1988">
                  <c:v>10.610682742841956</c:v>
                </c:pt>
                <c:pt idx="1989">
                  <c:v>10.611271335535809</c:v>
                </c:pt>
                <c:pt idx="1990">
                  <c:v>10.610094150148097</c:v>
                </c:pt>
                <c:pt idx="1991">
                  <c:v>10.610682742841956</c:v>
                </c:pt>
                <c:pt idx="1992">
                  <c:v>10.610094150148097</c:v>
                </c:pt>
                <c:pt idx="1993">
                  <c:v>10.609505557454241</c:v>
                </c:pt>
                <c:pt idx="1994">
                  <c:v>10.608916964760386</c:v>
                </c:pt>
                <c:pt idx="1995">
                  <c:v>10.609505557454241</c:v>
                </c:pt>
                <c:pt idx="1996">
                  <c:v>10.610094150148097</c:v>
                </c:pt>
                <c:pt idx="1997">
                  <c:v>10.609505557454241</c:v>
                </c:pt>
                <c:pt idx="1998">
                  <c:v>10.610094150148097</c:v>
                </c:pt>
                <c:pt idx="1999">
                  <c:v>10.610094150148097</c:v>
                </c:pt>
                <c:pt idx="2000">
                  <c:v>10.609505557454241</c:v>
                </c:pt>
                <c:pt idx="2001">
                  <c:v>10.610682742841956</c:v>
                </c:pt>
                <c:pt idx="2002">
                  <c:v>10.611271335535809</c:v>
                </c:pt>
                <c:pt idx="2003">
                  <c:v>10.611859928229665</c:v>
                </c:pt>
                <c:pt idx="2004">
                  <c:v>10.611271335535809</c:v>
                </c:pt>
                <c:pt idx="2005">
                  <c:v>10.610682742841956</c:v>
                </c:pt>
                <c:pt idx="2006">
                  <c:v>10.611271335535809</c:v>
                </c:pt>
                <c:pt idx="2007">
                  <c:v>10.611859928229665</c:v>
                </c:pt>
                <c:pt idx="2008">
                  <c:v>10.611271335535809</c:v>
                </c:pt>
                <c:pt idx="2009">
                  <c:v>10.611859928229665</c:v>
                </c:pt>
                <c:pt idx="2010">
                  <c:v>10.611859928229665</c:v>
                </c:pt>
                <c:pt idx="2011">
                  <c:v>10.612448520923522</c:v>
                </c:pt>
                <c:pt idx="2012">
                  <c:v>10.611859928229665</c:v>
                </c:pt>
                <c:pt idx="2013">
                  <c:v>10.612448520923522</c:v>
                </c:pt>
                <c:pt idx="2014">
                  <c:v>10.612448520923522</c:v>
                </c:pt>
                <c:pt idx="2015">
                  <c:v>10.612448520923522</c:v>
                </c:pt>
                <c:pt idx="2016">
                  <c:v>10.612448520923522</c:v>
                </c:pt>
                <c:pt idx="2017">
                  <c:v>10.612448520923522</c:v>
                </c:pt>
                <c:pt idx="2018">
                  <c:v>10.611859928229665</c:v>
                </c:pt>
                <c:pt idx="2019">
                  <c:v>10.613037113617377</c:v>
                </c:pt>
                <c:pt idx="2020">
                  <c:v>10.613037113617377</c:v>
                </c:pt>
                <c:pt idx="2021">
                  <c:v>10.613037113617377</c:v>
                </c:pt>
                <c:pt idx="2022">
                  <c:v>10.611859928229665</c:v>
                </c:pt>
                <c:pt idx="2023">
                  <c:v>10.613037113617377</c:v>
                </c:pt>
                <c:pt idx="2024">
                  <c:v>10.611271335535809</c:v>
                </c:pt>
                <c:pt idx="2025">
                  <c:v>10.613037113617377</c:v>
                </c:pt>
                <c:pt idx="2026">
                  <c:v>10.613037113617377</c:v>
                </c:pt>
                <c:pt idx="2027">
                  <c:v>10.612448520923522</c:v>
                </c:pt>
                <c:pt idx="2028">
                  <c:v>10.611271335535809</c:v>
                </c:pt>
                <c:pt idx="2029">
                  <c:v>10.612448520923522</c:v>
                </c:pt>
                <c:pt idx="2030">
                  <c:v>10.612448520923522</c:v>
                </c:pt>
                <c:pt idx="2031">
                  <c:v>10.613037113617377</c:v>
                </c:pt>
                <c:pt idx="2032">
                  <c:v>10.612448520923522</c:v>
                </c:pt>
                <c:pt idx="2033">
                  <c:v>10.611859928229665</c:v>
                </c:pt>
                <c:pt idx="2034">
                  <c:v>10.613037113617377</c:v>
                </c:pt>
                <c:pt idx="2035">
                  <c:v>10.612448520923522</c:v>
                </c:pt>
                <c:pt idx="2036">
                  <c:v>10.61421429900509</c:v>
                </c:pt>
                <c:pt idx="2037">
                  <c:v>10.612448520923522</c:v>
                </c:pt>
                <c:pt idx="2038">
                  <c:v>10.613037113617377</c:v>
                </c:pt>
                <c:pt idx="2039">
                  <c:v>10.612448520923522</c:v>
                </c:pt>
                <c:pt idx="2040">
                  <c:v>10.613037113617377</c:v>
                </c:pt>
                <c:pt idx="2041">
                  <c:v>10.611859928229665</c:v>
                </c:pt>
                <c:pt idx="2042">
                  <c:v>10.613037113617377</c:v>
                </c:pt>
                <c:pt idx="2043">
                  <c:v>10.612448520923522</c:v>
                </c:pt>
                <c:pt idx="2044">
                  <c:v>10.613037113617377</c:v>
                </c:pt>
                <c:pt idx="2045">
                  <c:v>10.61421429900509</c:v>
                </c:pt>
                <c:pt idx="2046">
                  <c:v>10.613625706311232</c:v>
                </c:pt>
                <c:pt idx="2047">
                  <c:v>10.613625706311232</c:v>
                </c:pt>
                <c:pt idx="2048">
                  <c:v>10.612448520923522</c:v>
                </c:pt>
                <c:pt idx="2049">
                  <c:v>10.613037113617377</c:v>
                </c:pt>
                <c:pt idx="2050">
                  <c:v>10.613037113617377</c:v>
                </c:pt>
                <c:pt idx="2051">
                  <c:v>10.613625706311232</c:v>
                </c:pt>
                <c:pt idx="2052">
                  <c:v>10.613037113617377</c:v>
                </c:pt>
                <c:pt idx="2053">
                  <c:v>10.61421429900509</c:v>
                </c:pt>
                <c:pt idx="2054">
                  <c:v>10.613037113617377</c:v>
                </c:pt>
                <c:pt idx="2055">
                  <c:v>10.613625706311232</c:v>
                </c:pt>
                <c:pt idx="2056">
                  <c:v>10.611859928229665</c:v>
                </c:pt>
                <c:pt idx="2057">
                  <c:v>10.612448520923522</c:v>
                </c:pt>
                <c:pt idx="2058">
                  <c:v>10.611859928229665</c:v>
                </c:pt>
                <c:pt idx="2059">
                  <c:v>10.611271335535809</c:v>
                </c:pt>
                <c:pt idx="2060">
                  <c:v>10.612448520923522</c:v>
                </c:pt>
                <c:pt idx="2061">
                  <c:v>10.612448520923522</c:v>
                </c:pt>
                <c:pt idx="2062">
                  <c:v>10.613037113617377</c:v>
                </c:pt>
                <c:pt idx="2063">
                  <c:v>10.613625706311232</c:v>
                </c:pt>
                <c:pt idx="2064">
                  <c:v>10.61421429900509</c:v>
                </c:pt>
                <c:pt idx="2065">
                  <c:v>10.613625706311232</c:v>
                </c:pt>
                <c:pt idx="2066">
                  <c:v>10.613037113617377</c:v>
                </c:pt>
                <c:pt idx="2067">
                  <c:v>10.613037113617377</c:v>
                </c:pt>
                <c:pt idx="2068">
                  <c:v>10.613037113617377</c:v>
                </c:pt>
                <c:pt idx="2069">
                  <c:v>10.613037113617377</c:v>
                </c:pt>
                <c:pt idx="2070">
                  <c:v>10.613625706311232</c:v>
                </c:pt>
                <c:pt idx="2071">
                  <c:v>10.613625706311232</c:v>
                </c:pt>
                <c:pt idx="2072">
                  <c:v>10.614802891698945</c:v>
                </c:pt>
                <c:pt idx="2073">
                  <c:v>10.614802891698945</c:v>
                </c:pt>
                <c:pt idx="2074">
                  <c:v>10.613625706311232</c:v>
                </c:pt>
                <c:pt idx="2075">
                  <c:v>10.613625706311232</c:v>
                </c:pt>
                <c:pt idx="2076">
                  <c:v>10.613037113617377</c:v>
                </c:pt>
                <c:pt idx="2077">
                  <c:v>10.613037113617377</c:v>
                </c:pt>
                <c:pt idx="2078">
                  <c:v>10.613037113617377</c:v>
                </c:pt>
                <c:pt idx="2079">
                  <c:v>10.613037113617377</c:v>
                </c:pt>
                <c:pt idx="2080">
                  <c:v>10.614802891698945</c:v>
                </c:pt>
                <c:pt idx="2081">
                  <c:v>10.614802891698945</c:v>
                </c:pt>
                <c:pt idx="2082">
                  <c:v>10.613037113617377</c:v>
                </c:pt>
                <c:pt idx="2083">
                  <c:v>10.61421429900509</c:v>
                </c:pt>
                <c:pt idx="2084">
                  <c:v>10.61421429900509</c:v>
                </c:pt>
                <c:pt idx="2085">
                  <c:v>10.613625706311232</c:v>
                </c:pt>
                <c:pt idx="2086">
                  <c:v>10.613625706311232</c:v>
                </c:pt>
                <c:pt idx="2087">
                  <c:v>10.613037113617377</c:v>
                </c:pt>
                <c:pt idx="2088">
                  <c:v>10.613037113617377</c:v>
                </c:pt>
                <c:pt idx="2089">
                  <c:v>10.615980077086657</c:v>
                </c:pt>
                <c:pt idx="2090">
                  <c:v>10.613625706311232</c:v>
                </c:pt>
                <c:pt idx="2091">
                  <c:v>10.61421429900509</c:v>
                </c:pt>
                <c:pt idx="2092">
                  <c:v>10.61421429900509</c:v>
                </c:pt>
                <c:pt idx="2093">
                  <c:v>10.613625706311232</c:v>
                </c:pt>
                <c:pt idx="2094">
                  <c:v>10.61421429900509</c:v>
                </c:pt>
                <c:pt idx="2095">
                  <c:v>10.610682742841956</c:v>
                </c:pt>
                <c:pt idx="2096">
                  <c:v>10.6153914843928</c:v>
                </c:pt>
                <c:pt idx="2097">
                  <c:v>10.614802891698945</c:v>
                </c:pt>
                <c:pt idx="2098">
                  <c:v>10.614802891698945</c:v>
                </c:pt>
                <c:pt idx="2099">
                  <c:v>10.614802891698945</c:v>
                </c:pt>
                <c:pt idx="2100">
                  <c:v>10.614802891698945</c:v>
                </c:pt>
                <c:pt idx="2101">
                  <c:v>10.6153914843928</c:v>
                </c:pt>
                <c:pt idx="2102">
                  <c:v>10.6153914843928</c:v>
                </c:pt>
                <c:pt idx="2103">
                  <c:v>10.6153914843928</c:v>
                </c:pt>
                <c:pt idx="2104">
                  <c:v>10.615980077086657</c:v>
                </c:pt>
                <c:pt idx="2105">
                  <c:v>10.600088074352549</c:v>
                </c:pt>
                <c:pt idx="2106">
                  <c:v>10.614802891698945</c:v>
                </c:pt>
                <c:pt idx="2107">
                  <c:v>10.6153914843928</c:v>
                </c:pt>
                <c:pt idx="2108">
                  <c:v>10.6153914843928</c:v>
                </c:pt>
                <c:pt idx="2109">
                  <c:v>10.616568669780513</c:v>
                </c:pt>
                <c:pt idx="2110">
                  <c:v>10.614802891698945</c:v>
                </c:pt>
                <c:pt idx="2111">
                  <c:v>10.615980077086657</c:v>
                </c:pt>
                <c:pt idx="2112">
                  <c:v>10.616568669780513</c:v>
                </c:pt>
                <c:pt idx="2113">
                  <c:v>10.614802891698945</c:v>
                </c:pt>
                <c:pt idx="2114">
                  <c:v>10.617157262474366</c:v>
                </c:pt>
                <c:pt idx="2115">
                  <c:v>10.615980077086657</c:v>
                </c:pt>
                <c:pt idx="2116">
                  <c:v>10.617157262474366</c:v>
                </c:pt>
                <c:pt idx="2117">
                  <c:v>10.616568669780513</c:v>
                </c:pt>
                <c:pt idx="2118">
                  <c:v>10.61421429900509</c:v>
                </c:pt>
                <c:pt idx="2119">
                  <c:v>10.618334447862081</c:v>
                </c:pt>
                <c:pt idx="2120">
                  <c:v>10.617157262474366</c:v>
                </c:pt>
                <c:pt idx="2121">
                  <c:v>10.6153914843928</c:v>
                </c:pt>
                <c:pt idx="2122">
                  <c:v>10.615980077086657</c:v>
                </c:pt>
                <c:pt idx="2123">
                  <c:v>10.614802891698945</c:v>
                </c:pt>
                <c:pt idx="2124">
                  <c:v>10.61421429900509</c:v>
                </c:pt>
                <c:pt idx="2125">
                  <c:v>10.616568669780513</c:v>
                </c:pt>
                <c:pt idx="2126">
                  <c:v>10.616568669780513</c:v>
                </c:pt>
                <c:pt idx="2127">
                  <c:v>10.617745855168224</c:v>
                </c:pt>
                <c:pt idx="2128">
                  <c:v>10.617745855168224</c:v>
                </c:pt>
                <c:pt idx="2129">
                  <c:v>10.617745855168224</c:v>
                </c:pt>
                <c:pt idx="2130">
                  <c:v>10.617157262474366</c:v>
                </c:pt>
                <c:pt idx="2131">
                  <c:v>10.614802891698945</c:v>
                </c:pt>
                <c:pt idx="2132">
                  <c:v>10.616568669780513</c:v>
                </c:pt>
                <c:pt idx="2133">
                  <c:v>10.617157262474366</c:v>
                </c:pt>
                <c:pt idx="2134">
                  <c:v>10.616568669780513</c:v>
                </c:pt>
                <c:pt idx="2135">
                  <c:v>10.616568669780513</c:v>
                </c:pt>
                <c:pt idx="2136">
                  <c:v>10.616568669780513</c:v>
                </c:pt>
                <c:pt idx="2137">
                  <c:v>10.617157262474366</c:v>
                </c:pt>
                <c:pt idx="2138">
                  <c:v>10.617157262474366</c:v>
                </c:pt>
                <c:pt idx="2139">
                  <c:v>10.616568669780513</c:v>
                </c:pt>
                <c:pt idx="2140">
                  <c:v>10.616568669780513</c:v>
                </c:pt>
                <c:pt idx="2141">
                  <c:v>10.616568669780513</c:v>
                </c:pt>
                <c:pt idx="2142">
                  <c:v>10.616568669780513</c:v>
                </c:pt>
                <c:pt idx="2143">
                  <c:v>10.615980077086657</c:v>
                </c:pt>
                <c:pt idx="2144">
                  <c:v>10.614802891698945</c:v>
                </c:pt>
                <c:pt idx="2145">
                  <c:v>10.615980077086657</c:v>
                </c:pt>
                <c:pt idx="2146">
                  <c:v>10.614802891698945</c:v>
                </c:pt>
                <c:pt idx="2147">
                  <c:v>10.615980077086657</c:v>
                </c:pt>
                <c:pt idx="2148">
                  <c:v>10.616568669780513</c:v>
                </c:pt>
                <c:pt idx="2149">
                  <c:v>10.616568669780513</c:v>
                </c:pt>
                <c:pt idx="2150">
                  <c:v>10.616568669780513</c:v>
                </c:pt>
                <c:pt idx="2151">
                  <c:v>10.615980077086657</c:v>
                </c:pt>
                <c:pt idx="2152">
                  <c:v>10.617157262474366</c:v>
                </c:pt>
                <c:pt idx="2153">
                  <c:v>10.615980077086657</c:v>
                </c:pt>
                <c:pt idx="2154">
                  <c:v>10.616568669780513</c:v>
                </c:pt>
                <c:pt idx="2155">
                  <c:v>10.615980077086657</c:v>
                </c:pt>
                <c:pt idx="2156">
                  <c:v>10.615980077086657</c:v>
                </c:pt>
                <c:pt idx="2157">
                  <c:v>10.616568669780513</c:v>
                </c:pt>
                <c:pt idx="2158">
                  <c:v>10.617157262474366</c:v>
                </c:pt>
                <c:pt idx="2159">
                  <c:v>10.616568669780513</c:v>
                </c:pt>
                <c:pt idx="2160">
                  <c:v>10.6153914843928</c:v>
                </c:pt>
                <c:pt idx="2161">
                  <c:v>10.615980077086657</c:v>
                </c:pt>
                <c:pt idx="2162">
                  <c:v>10.6153914843928</c:v>
                </c:pt>
                <c:pt idx="2163">
                  <c:v>10.615980077086657</c:v>
                </c:pt>
                <c:pt idx="2164">
                  <c:v>10.616568669780513</c:v>
                </c:pt>
                <c:pt idx="2165">
                  <c:v>10.615980077086657</c:v>
                </c:pt>
                <c:pt idx="2166">
                  <c:v>10.616568669780513</c:v>
                </c:pt>
                <c:pt idx="2167">
                  <c:v>10.616568669780513</c:v>
                </c:pt>
                <c:pt idx="2168">
                  <c:v>10.616568669780513</c:v>
                </c:pt>
                <c:pt idx="2169">
                  <c:v>10.617745855168224</c:v>
                </c:pt>
                <c:pt idx="2170">
                  <c:v>10.617745855168224</c:v>
                </c:pt>
                <c:pt idx="2171">
                  <c:v>10.617157262474366</c:v>
                </c:pt>
                <c:pt idx="2172">
                  <c:v>10.616568669780513</c:v>
                </c:pt>
                <c:pt idx="2173">
                  <c:v>10.617745855168224</c:v>
                </c:pt>
                <c:pt idx="2174">
                  <c:v>10.617745855168224</c:v>
                </c:pt>
                <c:pt idx="2175">
                  <c:v>10.618334447862081</c:v>
                </c:pt>
                <c:pt idx="2176">
                  <c:v>10.617157262474366</c:v>
                </c:pt>
                <c:pt idx="2177">
                  <c:v>10.618923040555936</c:v>
                </c:pt>
                <c:pt idx="2178">
                  <c:v>10.618923040555936</c:v>
                </c:pt>
                <c:pt idx="2179">
                  <c:v>10.619511633249791</c:v>
                </c:pt>
                <c:pt idx="2180">
                  <c:v>10.617745855168224</c:v>
                </c:pt>
                <c:pt idx="2181">
                  <c:v>10.619511633249791</c:v>
                </c:pt>
                <c:pt idx="2182">
                  <c:v>10.619511633249791</c:v>
                </c:pt>
                <c:pt idx="2183">
                  <c:v>10.620100225943647</c:v>
                </c:pt>
                <c:pt idx="2184">
                  <c:v>10.618923040555936</c:v>
                </c:pt>
                <c:pt idx="2185">
                  <c:v>10.619511633249791</c:v>
                </c:pt>
                <c:pt idx="2186">
                  <c:v>10.618334447862081</c:v>
                </c:pt>
                <c:pt idx="2187">
                  <c:v>10.618923040555936</c:v>
                </c:pt>
                <c:pt idx="2188">
                  <c:v>10.619511633249791</c:v>
                </c:pt>
                <c:pt idx="2189">
                  <c:v>10.620100225943647</c:v>
                </c:pt>
                <c:pt idx="2190">
                  <c:v>10.618923040555936</c:v>
                </c:pt>
                <c:pt idx="2191">
                  <c:v>10.618923040555936</c:v>
                </c:pt>
                <c:pt idx="2192">
                  <c:v>10.619511633249791</c:v>
                </c:pt>
                <c:pt idx="2193">
                  <c:v>10.618923040555936</c:v>
                </c:pt>
                <c:pt idx="2194">
                  <c:v>10.618334447862081</c:v>
                </c:pt>
                <c:pt idx="2195">
                  <c:v>10.618923040555936</c:v>
                </c:pt>
                <c:pt idx="2196">
                  <c:v>10.619511633249791</c:v>
                </c:pt>
                <c:pt idx="2197">
                  <c:v>10.620100225943647</c:v>
                </c:pt>
                <c:pt idx="2198">
                  <c:v>10.619511633249791</c:v>
                </c:pt>
                <c:pt idx="2199">
                  <c:v>10.618923040555936</c:v>
                </c:pt>
                <c:pt idx="2200">
                  <c:v>10.618923040555936</c:v>
                </c:pt>
                <c:pt idx="2201">
                  <c:v>10.619511633249791</c:v>
                </c:pt>
                <c:pt idx="2202">
                  <c:v>10.619511633249791</c:v>
                </c:pt>
                <c:pt idx="2203">
                  <c:v>10.620688818637504</c:v>
                </c:pt>
                <c:pt idx="2204">
                  <c:v>10.620100225943647</c:v>
                </c:pt>
                <c:pt idx="2205">
                  <c:v>10.620688818637504</c:v>
                </c:pt>
                <c:pt idx="2206">
                  <c:v>10.620100225943647</c:v>
                </c:pt>
                <c:pt idx="2207">
                  <c:v>10.620688818637504</c:v>
                </c:pt>
                <c:pt idx="2208">
                  <c:v>10.620100225943647</c:v>
                </c:pt>
                <c:pt idx="2209">
                  <c:v>10.621277411331359</c:v>
                </c:pt>
                <c:pt idx="2210">
                  <c:v>10.621866004025215</c:v>
                </c:pt>
                <c:pt idx="2211">
                  <c:v>10.621866004025215</c:v>
                </c:pt>
                <c:pt idx="2212">
                  <c:v>10.621277411331359</c:v>
                </c:pt>
                <c:pt idx="2213">
                  <c:v>10.621866004025215</c:v>
                </c:pt>
                <c:pt idx="2214">
                  <c:v>10.621866004025215</c:v>
                </c:pt>
                <c:pt idx="2215">
                  <c:v>10.621277411331359</c:v>
                </c:pt>
                <c:pt idx="2216">
                  <c:v>10.621866004025215</c:v>
                </c:pt>
                <c:pt idx="2217">
                  <c:v>10.62245459671907</c:v>
                </c:pt>
                <c:pt idx="2218">
                  <c:v>10.62245459671907</c:v>
                </c:pt>
                <c:pt idx="2219">
                  <c:v>10.623631782106782</c:v>
                </c:pt>
                <c:pt idx="2220">
                  <c:v>10.623043189412929</c:v>
                </c:pt>
                <c:pt idx="2221">
                  <c:v>10.624220374800638</c:v>
                </c:pt>
                <c:pt idx="2222">
                  <c:v>10.623043189412929</c:v>
                </c:pt>
                <c:pt idx="2223">
                  <c:v>10.623043189412929</c:v>
                </c:pt>
                <c:pt idx="2224">
                  <c:v>10.623631782106782</c:v>
                </c:pt>
                <c:pt idx="2225">
                  <c:v>10.624220374800638</c:v>
                </c:pt>
                <c:pt idx="2226">
                  <c:v>10.624220374800638</c:v>
                </c:pt>
                <c:pt idx="2227">
                  <c:v>10.624220374800638</c:v>
                </c:pt>
                <c:pt idx="2228">
                  <c:v>10.624220374800638</c:v>
                </c:pt>
                <c:pt idx="2229">
                  <c:v>10.624808967494493</c:v>
                </c:pt>
                <c:pt idx="2230">
                  <c:v>10.624808967494493</c:v>
                </c:pt>
                <c:pt idx="2231">
                  <c:v>10.62539756018835</c:v>
                </c:pt>
                <c:pt idx="2232">
                  <c:v>10.624808967494493</c:v>
                </c:pt>
                <c:pt idx="2233">
                  <c:v>10.62539756018835</c:v>
                </c:pt>
                <c:pt idx="2234">
                  <c:v>10.62539756018835</c:v>
                </c:pt>
                <c:pt idx="2235">
                  <c:v>10.62539756018835</c:v>
                </c:pt>
                <c:pt idx="2236">
                  <c:v>10.62539756018835</c:v>
                </c:pt>
                <c:pt idx="2237">
                  <c:v>10.625986152882206</c:v>
                </c:pt>
                <c:pt idx="2238">
                  <c:v>10.625986152882206</c:v>
                </c:pt>
                <c:pt idx="2239">
                  <c:v>10.625986152882206</c:v>
                </c:pt>
                <c:pt idx="2240">
                  <c:v>10.625986152882206</c:v>
                </c:pt>
                <c:pt idx="2241">
                  <c:v>10.625986152882206</c:v>
                </c:pt>
                <c:pt idx="2242">
                  <c:v>10.625986152882206</c:v>
                </c:pt>
                <c:pt idx="2243">
                  <c:v>10.62539756018835</c:v>
                </c:pt>
                <c:pt idx="2244">
                  <c:v>10.625986152882206</c:v>
                </c:pt>
                <c:pt idx="2245">
                  <c:v>10.624808967494493</c:v>
                </c:pt>
                <c:pt idx="2246">
                  <c:v>10.625986152882206</c:v>
                </c:pt>
                <c:pt idx="2247">
                  <c:v>10.62539756018835</c:v>
                </c:pt>
                <c:pt idx="2248">
                  <c:v>10.62539756018835</c:v>
                </c:pt>
                <c:pt idx="2249">
                  <c:v>10.62539756018835</c:v>
                </c:pt>
                <c:pt idx="2250">
                  <c:v>10.624808967494493</c:v>
                </c:pt>
                <c:pt idx="2251">
                  <c:v>10.624808967494493</c:v>
                </c:pt>
                <c:pt idx="2252">
                  <c:v>10.623631782106782</c:v>
                </c:pt>
                <c:pt idx="2253">
                  <c:v>10.624808967494493</c:v>
                </c:pt>
                <c:pt idx="2254">
                  <c:v>10.624808967494493</c:v>
                </c:pt>
                <c:pt idx="2255">
                  <c:v>10.624808967494493</c:v>
                </c:pt>
                <c:pt idx="2256">
                  <c:v>10.623631782106782</c:v>
                </c:pt>
                <c:pt idx="2257">
                  <c:v>10.623631782106782</c:v>
                </c:pt>
                <c:pt idx="2258">
                  <c:v>10.623631782106782</c:v>
                </c:pt>
                <c:pt idx="2259">
                  <c:v>10.624220374800638</c:v>
                </c:pt>
                <c:pt idx="2260">
                  <c:v>10.624220374800638</c:v>
                </c:pt>
                <c:pt idx="2261">
                  <c:v>10.623631782106782</c:v>
                </c:pt>
                <c:pt idx="2262">
                  <c:v>10.623043189412929</c:v>
                </c:pt>
                <c:pt idx="2263">
                  <c:v>10.621866004025215</c:v>
                </c:pt>
                <c:pt idx="2264">
                  <c:v>10.62245459671907</c:v>
                </c:pt>
                <c:pt idx="2265">
                  <c:v>10.62245459671907</c:v>
                </c:pt>
                <c:pt idx="2266">
                  <c:v>10.621866004025215</c:v>
                </c:pt>
                <c:pt idx="2267">
                  <c:v>10.62245459671907</c:v>
                </c:pt>
                <c:pt idx="2268">
                  <c:v>10.621866004025215</c:v>
                </c:pt>
                <c:pt idx="2269">
                  <c:v>10.621866004025215</c:v>
                </c:pt>
                <c:pt idx="2270">
                  <c:v>10.623043189412929</c:v>
                </c:pt>
                <c:pt idx="2271">
                  <c:v>10.621277411331359</c:v>
                </c:pt>
                <c:pt idx="2272">
                  <c:v>10.621866004025215</c:v>
                </c:pt>
                <c:pt idx="2273">
                  <c:v>10.62245459671907</c:v>
                </c:pt>
                <c:pt idx="2274">
                  <c:v>10.621866004025215</c:v>
                </c:pt>
                <c:pt idx="2275">
                  <c:v>10.623043189412929</c:v>
                </c:pt>
                <c:pt idx="2276">
                  <c:v>10.62245459671907</c:v>
                </c:pt>
                <c:pt idx="2277">
                  <c:v>10.62245459671907</c:v>
                </c:pt>
                <c:pt idx="2278">
                  <c:v>10.621277411331359</c:v>
                </c:pt>
                <c:pt idx="2279">
                  <c:v>10.62245459671907</c:v>
                </c:pt>
                <c:pt idx="2280">
                  <c:v>10.623043189412929</c:v>
                </c:pt>
                <c:pt idx="2281">
                  <c:v>10.621866004025215</c:v>
                </c:pt>
                <c:pt idx="2282">
                  <c:v>10.621277411331359</c:v>
                </c:pt>
                <c:pt idx="2283">
                  <c:v>10.62245459671907</c:v>
                </c:pt>
                <c:pt idx="2284">
                  <c:v>10.62245459671907</c:v>
                </c:pt>
                <c:pt idx="2285">
                  <c:v>10.62245459671907</c:v>
                </c:pt>
                <c:pt idx="2286">
                  <c:v>10.623043189412929</c:v>
                </c:pt>
                <c:pt idx="2287">
                  <c:v>10.62245459671907</c:v>
                </c:pt>
                <c:pt idx="2288">
                  <c:v>10.623631782106782</c:v>
                </c:pt>
                <c:pt idx="2289">
                  <c:v>10.623631782106782</c:v>
                </c:pt>
                <c:pt idx="2290">
                  <c:v>10.624220374800638</c:v>
                </c:pt>
                <c:pt idx="2291">
                  <c:v>10.623631782106782</c:v>
                </c:pt>
                <c:pt idx="2292">
                  <c:v>10.624220374800638</c:v>
                </c:pt>
                <c:pt idx="2293">
                  <c:v>10.624220374800638</c:v>
                </c:pt>
                <c:pt idx="2294">
                  <c:v>10.623631782106782</c:v>
                </c:pt>
                <c:pt idx="2295">
                  <c:v>10.623631782106782</c:v>
                </c:pt>
                <c:pt idx="2296">
                  <c:v>10.624220374800638</c:v>
                </c:pt>
                <c:pt idx="2297">
                  <c:v>10.624808967494493</c:v>
                </c:pt>
                <c:pt idx="2298">
                  <c:v>10.624220374800638</c:v>
                </c:pt>
                <c:pt idx="2299">
                  <c:v>10.624808967494493</c:v>
                </c:pt>
                <c:pt idx="2300">
                  <c:v>10.623631782106782</c:v>
                </c:pt>
                <c:pt idx="2301">
                  <c:v>10.624220374800638</c:v>
                </c:pt>
                <c:pt idx="2302">
                  <c:v>10.624808967494493</c:v>
                </c:pt>
                <c:pt idx="2303">
                  <c:v>10.624808967494493</c:v>
                </c:pt>
                <c:pt idx="2304">
                  <c:v>10.624808967494493</c:v>
                </c:pt>
                <c:pt idx="2305">
                  <c:v>10.62539756018835</c:v>
                </c:pt>
                <c:pt idx="2306">
                  <c:v>10.624808967494493</c:v>
                </c:pt>
                <c:pt idx="2307">
                  <c:v>10.625986152882206</c:v>
                </c:pt>
                <c:pt idx="2308">
                  <c:v>10.62539756018835</c:v>
                </c:pt>
                <c:pt idx="2309">
                  <c:v>10.62539756018835</c:v>
                </c:pt>
                <c:pt idx="2310">
                  <c:v>10.62539756018835</c:v>
                </c:pt>
                <c:pt idx="2311">
                  <c:v>10.62539756018835</c:v>
                </c:pt>
                <c:pt idx="2312">
                  <c:v>10.625986152882206</c:v>
                </c:pt>
                <c:pt idx="2313">
                  <c:v>10.62539756018835</c:v>
                </c:pt>
                <c:pt idx="2314">
                  <c:v>10.62539756018835</c:v>
                </c:pt>
                <c:pt idx="2315">
                  <c:v>10.62539756018835</c:v>
                </c:pt>
                <c:pt idx="2316">
                  <c:v>10.624808967494493</c:v>
                </c:pt>
                <c:pt idx="2317">
                  <c:v>10.625986152882206</c:v>
                </c:pt>
                <c:pt idx="2318">
                  <c:v>10.62539756018835</c:v>
                </c:pt>
                <c:pt idx="2319">
                  <c:v>10.62539756018835</c:v>
                </c:pt>
                <c:pt idx="2320">
                  <c:v>10.62539756018835</c:v>
                </c:pt>
                <c:pt idx="2321">
                  <c:v>10.62539756018835</c:v>
                </c:pt>
                <c:pt idx="2322">
                  <c:v>10.62539756018835</c:v>
                </c:pt>
                <c:pt idx="2323">
                  <c:v>10.62539756018835</c:v>
                </c:pt>
                <c:pt idx="2324">
                  <c:v>10.62539756018835</c:v>
                </c:pt>
                <c:pt idx="2325">
                  <c:v>10.624808967494493</c:v>
                </c:pt>
                <c:pt idx="2326">
                  <c:v>10.624808967494493</c:v>
                </c:pt>
                <c:pt idx="2327">
                  <c:v>10.62539756018835</c:v>
                </c:pt>
                <c:pt idx="2328">
                  <c:v>10.62539756018835</c:v>
                </c:pt>
                <c:pt idx="2329">
                  <c:v>10.625986152882206</c:v>
                </c:pt>
                <c:pt idx="2330">
                  <c:v>10.625986152882206</c:v>
                </c:pt>
                <c:pt idx="2331">
                  <c:v>10.626574745576061</c:v>
                </c:pt>
                <c:pt idx="2332">
                  <c:v>10.627163338269918</c:v>
                </c:pt>
                <c:pt idx="2333">
                  <c:v>10.627163338269918</c:v>
                </c:pt>
                <c:pt idx="2334">
                  <c:v>10.627163338269918</c:v>
                </c:pt>
                <c:pt idx="2335">
                  <c:v>10.626574745576061</c:v>
                </c:pt>
                <c:pt idx="2336">
                  <c:v>10.627163338269918</c:v>
                </c:pt>
                <c:pt idx="2337">
                  <c:v>10.627751930963774</c:v>
                </c:pt>
                <c:pt idx="2338">
                  <c:v>10.627163338269918</c:v>
                </c:pt>
                <c:pt idx="2339">
                  <c:v>10.627163338269918</c:v>
                </c:pt>
                <c:pt idx="2340">
                  <c:v>10.627751930963774</c:v>
                </c:pt>
                <c:pt idx="2341">
                  <c:v>10.627163338269918</c:v>
                </c:pt>
                <c:pt idx="2342">
                  <c:v>10.628929116351486</c:v>
                </c:pt>
                <c:pt idx="2343">
                  <c:v>10.628340523657629</c:v>
                </c:pt>
                <c:pt idx="2344">
                  <c:v>10.630106301739197</c:v>
                </c:pt>
                <c:pt idx="2345">
                  <c:v>10.628929116351486</c:v>
                </c:pt>
                <c:pt idx="2346">
                  <c:v>10.62951770904534</c:v>
                </c:pt>
                <c:pt idx="2347">
                  <c:v>10.630694894433054</c:v>
                </c:pt>
                <c:pt idx="2348">
                  <c:v>10.630694894433054</c:v>
                </c:pt>
                <c:pt idx="2349">
                  <c:v>10.631872079820763</c:v>
                </c:pt>
                <c:pt idx="2350">
                  <c:v>10.631283487126909</c:v>
                </c:pt>
                <c:pt idx="2351">
                  <c:v>10.631872079820763</c:v>
                </c:pt>
                <c:pt idx="2352">
                  <c:v>10.631872079820763</c:v>
                </c:pt>
                <c:pt idx="2353">
                  <c:v>10.63246067251462</c:v>
                </c:pt>
                <c:pt idx="2354">
                  <c:v>10.633049265208477</c:v>
                </c:pt>
                <c:pt idx="2355">
                  <c:v>10.63246067251462</c:v>
                </c:pt>
                <c:pt idx="2356">
                  <c:v>10.631872079820763</c:v>
                </c:pt>
                <c:pt idx="2357">
                  <c:v>10.631872079820763</c:v>
                </c:pt>
                <c:pt idx="2358">
                  <c:v>10.631872079820763</c:v>
                </c:pt>
                <c:pt idx="2359">
                  <c:v>10.631872079820763</c:v>
                </c:pt>
                <c:pt idx="2360">
                  <c:v>10.631283487126909</c:v>
                </c:pt>
                <c:pt idx="2361">
                  <c:v>10.631283487126909</c:v>
                </c:pt>
                <c:pt idx="2362">
                  <c:v>10.631283487126909</c:v>
                </c:pt>
                <c:pt idx="2363">
                  <c:v>10.631872079820763</c:v>
                </c:pt>
                <c:pt idx="2364">
                  <c:v>10.630694894433054</c:v>
                </c:pt>
                <c:pt idx="2365">
                  <c:v>10.631283487126909</c:v>
                </c:pt>
                <c:pt idx="2366">
                  <c:v>10.630106301739197</c:v>
                </c:pt>
                <c:pt idx="2367">
                  <c:v>10.631872079820763</c:v>
                </c:pt>
                <c:pt idx="2368">
                  <c:v>10.631872079820763</c:v>
                </c:pt>
                <c:pt idx="2369">
                  <c:v>10.631872079820763</c:v>
                </c:pt>
                <c:pt idx="2370">
                  <c:v>10.63246067251462</c:v>
                </c:pt>
                <c:pt idx="2371">
                  <c:v>10.631872079820763</c:v>
                </c:pt>
                <c:pt idx="2372">
                  <c:v>10.633049265208477</c:v>
                </c:pt>
                <c:pt idx="2373">
                  <c:v>10.63246067251462</c:v>
                </c:pt>
                <c:pt idx="2374">
                  <c:v>10.633049265208477</c:v>
                </c:pt>
                <c:pt idx="2375">
                  <c:v>10.63246067251462</c:v>
                </c:pt>
                <c:pt idx="2376">
                  <c:v>10.63246067251462</c:v>
                </c:pt>
                <c:pt idx="2377">
                  <c:v>10.63246067251462</c:v>
                </c:pt>
                <c:pt idx="2378">
                  <c:v>10.633049265208477</c:v>
                </c:pt>
                <c:pt idx="2379">
                  <c:v>10.63246067251462</c:v>
                </c:pt>
                <c:pt idx="2380">
                  <c:v>10.63246067251462</c:v>
                </c:pt>
                <c:pt idx="2381">
                  <c:v>10.634226450596188</c:v>
                </c:pt>
                <c:pt idx="2382">
                  <c:v>10.633637857902331</c:v>
                </c:pt>
                <c:pt idx="2383">
                  <c:v>10.633637857902331</c:v>
                </c:pt>
                <c:pt idx="2384">
                  <c:v>10.633637857902331</c:v>
                </c:pt>
                <c:pt idx="2385">
                  <c:v>10.633637857902331</c:v>
                </c:pt>
                <c:pt idx="2386">
                  <c:v>10.633049265208477</c:v>
                </c:pt>
                <c:pt idx="2387">
                  <c:v>10.633049265208477</c:v>
                </c:pt>
                <c:pt idx="2388">
                  <c:v>10.633049265208477</c:v>
                </c:pt>
                <c:pt idx="2389">
                  <c:v>10.63246067251462</c:v>
                </c:pt>
                <c:pt idx="2390">
                  <c:v>10.633049265208477</c:v>
                </c:pt>
                <c:pt idx="2391">
                  <c:v>10.633637857902331</c:v>
                </c:pt>
                <c:pt idx="2392">
                  <c:v>10.633049265208477</c:v>
                </c:pt>
                <c:pt idx="2393">
                  <c:v>10.633049265208477</c:v>
                </c:pt>
                <c:pt idx="2394">
                  <c:v>10.633049265208477</c:v>
                </c:pt>
                <c:pt idx="2395">
                  <c:v>10.634226450596188</c:v>
                </c:pt>
                <c:pt idx="2396">
                  <c:v>10.634226450596188</c:v>
                </c:pt>
                <c:pt idx="2397">
                  <c:v>10.634226450596188</c:v>
                </c:pt>
                <c:pt idx="2398">
                  <c:v>10.634226450596188</c:v>
                </c:pt>
                <c:pt idx="2399">
                  <c:v>10.633637857902331</c:v>
                </c:pt>
                <c:pt idx="2400">
                  <c:v>10.634226450596188</c:v>
                </c:pt>
                <c:pt idx="2401">
                  <c:v>10.633637857902331</c:v>
                </c:pt>
                <c:pt idx="2402">
                  <c:v>10.633637857902331</c:v>
                </c:pt>
                <c:pt idx="2403">
                  <c:v>10.633637857902331</c:v>
                </c:pt>
                <c:pt idx="2404">
                  <c:v>10.633049265208477</c:v>
                </c:pt>
                <c:pt idx="2405">
                  <c:v>10.633049265208477</c:v>
                </c:pt>
                <c:pt idx="2406">
                  <c:v>10.633637857902331</c:v>
                </c:pt>
                <c:pt idx="2407">
                  <c:v>10.633049265208477</c:v>
                </c:pt>
                <c:pt idx="2408">
                  <c:v>10.633049265208477</c:v>
                </c:pt>
                <c:pt idx="2409">
                  <c:v>10.633049265208477</c:v>
                </c:pt>
                <c:pt idx="2410">
                  <c:v>10.634226450596188</c:v>
                </c:pt>
                <c:pt idx="2411">
                  <c:v>10.634226450596188</c:v>
                </c:pt>
                <c:pt idx="2412">
                  <c:v>10.634815043290043</c:v>
                </c:pt>
                <c:pt idx="2413">
                  <c:v>10.634815043290043</c:v>
                </c:pt>
                <c:pt idx="2414">
                  <c:v>10.634815043290043</c:v>
                </c:pt>
                <c:pt idx="2415">
                  <c:v>10.634226450596188</c:v>
                </c:pt>
                <c:pt idx="2416">
                  <c:v>10.634226450596188</c:v>
                </c:pt>
                <c:pt idx="2417">
                  <c:v>10.634815043290043</c:v>
                </c:pt>
                <c:pt idx="2418">
                  <c:v>10.634815043290043</c:v>
                </c:pt>
                <c:pt idx="2419">
                  <c:v>10.634226450596188</c:v>
                </c:pt>
                <c:pt idx="2420">
                  <c:v>10.634815043290043</c:v>
                </c:pt>
                <c:pt idx="2421">
                  <c:v>10.634226450596188</c:v>
                </c:pt>
                <c:pt idx="2422">
                  <c:v>10.633637857902331</c:v>
                </c:pt>
                <c:pt idx="2423">
                  <c:v>10.634815043290043</c:v>
                </c:pt>
                <c:pt idx="2424">
                  <c:v>10.6354036359839</c:v>
                </c:pt>
                <c:pt idx="2425">
                  <c:v>10.634815043290043</c:v>
                </c:pt>
                <c:pt idx="2426">
                  <c:v>10.6354036359839</c:v>
                </c:pt>
                <c:pt idx="2427">
                  <c:v>10.6354036359839</c:v>
                </c:pt>
                <c:pt idx="2428">
                  <c:v>10.6354036359839</c:v>
                </c:pt>
                <c:pt idx="2429">
                  <c:v>10.6354036359839</c:v>
                </c:pt>
                <c:pt idx="2430">
                  <c:v>10.635992228677756</c:v>
                </c:pt>
                <c:pt idx="2431">
                  <c:v>10.6354036359839</c:v>
                </c:pt>
                <c:pt idx="2432">
                  <c:v>10.6354036359839</c:v>
                </c:pt>
                <c:pt idx="2433">
                  <c:v>10.636580821371611</c:v>
                </c:pt>
                <c:pt idx="2434">
                  <c:v>10.636580821371611</c:v>
                </c:pt>
                <c:pt idx="2435">
                  <c:v>10.636580821371611</c:v>
                </c:pt>
                <c:pt idx="2436">
                  <c:v>10.636580821371611</c:v>
                </c:pt>
                <c:pt idx="2437">
                  <c:v>10.635992228677756</c:v>
                </c:pt>
                <c:pt idx="2438">
                  <c:v>10.636580821371611</c:v>
                </c:pt>
                <c:pt idx="2439">
                  <c:v>10.637758006759324</c:v>
                </c:pt>
                <c:pt idx="2440">
                  <c:v>10.635992228677756</c:v>
                </c:pt>
                <c:pt idx="2441">
                  <c:v>10.636580821371611</c:v>
                </c:pt>
                <c:pt idx="2442">
                  <c:v>10.637169414065466</c:v>
                </c:pt>
                <c:pt idx="2443">
                  <c:v>10.637169414065466</c:v>
                </c:pt>
                <c:pt idx="2444">
                  <c:v>10.637169414065466</c:v>
                </c:pt>
                <c:pt idx="2445">
                  <c:v>10.637758006759324</c:v>
                </c:pt>
                <c:pt idx="2446">
                  <c:v>10.638346599453179</c:v>
                </c:pt>
                <c:pt idx="2447">
                  <c:v>10.638346599453179</c:v>
                </c:pt>
                <c:pt idx="2448">
                  <c:v>10.637758006759324</c:v>
                </c:pt>
                <c:pt idx="2449">
                  <c:v>10.638935192147034</c:v>
                </c:pt>
                <c:pt idx="2450">
                  <c:v>10.637758006759324</c:v>
                </c:pt>
                <c:pt idx="2451">
                  <c:v>10.63952378484089</c:v>
                </c:pt>
                <c:pt idx="2452">
                  <c:v>10.638346599453179</c:v>
                </c:pt>
                <c:pt idx="2453">
                  <c:v>10.638935192147034</c:v>
                </c:pt>
                <c:pt idx="2454">
                  <c:v>10.638346599453179</c:v>
                </c:pt>
                <c:pt idx="2455">
                  <c:v>10.638935192147034</c:v>
                </c:pt>
                <c:pt idx="2456">
                  <c:v>10.638346599453179</c:v>
                </c:pt>
                <c:pt idx="2457">
                  <c:v>10.638935192147034</c:v>
                </c:pt>
                <c:pt idx="2458">
                  <c:v>10.638935192147034</c:v>
                </c:pt>
                <c:pt idx="2459">
                  <c:v>10.63952378484089</c:v>
                </c:pt>
                <c:pt idx="2460">
                  <c:v>10.640112377534747</c:v>
                </c:pt>
                <c:pt idx="2461">
                  <c:v>10.640112377534747</c:v>
                </c:pt>
                <c:pt idx="2462">
                  <c:v>10.63952378484089</c:v>
                </c:pt>
                <c:pt idx="2463">
                  <c:v>10.63952378484089</c:v>
                </c:pt>
                <c:pt idx="2464">
                  <c:v>10.638935192147034</c:v>
                </c:pt>
                <c:pt idx="2465">
                  <c:v>10.638935192147034</c:v>
                </c:pt>
                <c:pt idx="2466">
                  <c:v>10.63952378484089</c:v>
                </c:pt>
                <c:pt idx="2467">
                  <c:v>10.640112377534747</c:v>
                </c:pt>
                <c:pt idx="2468">
                  <c:v>10.640112377534747</c:v>
                </c:pt>
                <c:pt idx="2469">
                  <c:v>10.640112377534747</c:v>
                </c:pt>
                <c:pt idx="2470">
                  <c:v>10.640112377534747</c:v>
                </c:pt>
                <c:pt idx="2471">
                  <c:v>10.640700970228602</c:v>
                </c:pt>
                <c:pt idx="2472">
                  <c:v>10.640700970228602</c:v>
                </c:pt>
                <c:pt idx="2473">
                  <c:v>10.640700970228602</c:v>
                </c:pt>
                <c:pt idx="2474">
                  <c:v>10.640700970228602</c:v>
                </c:pt>
                <c:pt idx="2475">
                  <c:v>10.640700970228602</c:v>
                </c:pt>
                <c:pt idx="2476">
                  <c:v>10.640112377534747</c:v>
                </c:pt>
                <c:pt idx="2477">
                  <c:v>10.641289562922458</c:v>
                </c:pt>
                <c:pt idx="2478">
                  <c:v>10.640700970228602</c:v>
                </c:pt>
                <c:pt idx="2479">
                  <c:v>10.640112377534747</c:v>
                </c:pt>
                <c:pt idx="2480">
                  <c:v>10.640700970228602</c:v>
                </c:pt>
                <c:pt idx="2481">
                  <c:v>10.640112377534747</c:v>
                </c:pt>
                <c:pt idx="2482">
                  <c:v>10.640700970228602</c:v>
                </c:pt>
                <c:pt idx="2483">
                  <c:v>10.640112377534747</c:v>
                </c:pt>
                <c:pt idx="2484">
                  <c:v>10.640112377534747</c:v>
                </c:pt>
                <c:pt idx="2485">
                  <c:v>10.640700970228602</c:v>
                </c:pt>
                <c:pt idx="2486">
                  <c:v>10.640112377534747</c:v>
                </c:pt>
                <c:pt idx="2487">
                  <c:v>10.641289562922458</c:v>
                </c:pt>
                <c:pt idx="2488">
                  <c:v>10.641289562922458</c:v>
                </c:pt>
                <c:pt idx="2489">
                  <c:v>10.640700970228602</c:v>
                </c:pt>
                <c:pt idx="2490">
                  <c:v>10.641289562922458</c:v>
                </c:pt>
                <c:pt idx="2491">
                  <c:v>10.640112377534747</c:v>
                </c:pt>
                <c:pt idx="2492">
                  <c:v>10.640700970228602</c:v>
                </c:pt>
                <c:pt idx="2493">
                  <c:v>10.641289562922458</c:v>
                </c:pt>
                <c:pt idx="2494">
                  <c:v>10.640700970228602</c:v>
                </c:pt>
                <c:pt idx="2495">
                  <c:v>10.641289562922458</c:v>
                </c:pt>
                <c:pt idx="2496">
                  <c:v>10.641289562922458</c:v>
                </c:pt>
                <c:pt idx="2497">
                  <c:v>10.641878155616315</c:v>
                </c:pt>
                <c:pt idx="2498">
                  <c:v>10.641289562922458</c:v>
                </c:pt>
                <c:pt idx="2499">
                  <c:v>10.641289562922458</c:v>
                </c:pt>
                <c:pt idx="2500">
                  <c:v>10.641289562922458</c:v>
                </c:pt>
                <c:pt idx="2501">
                  <c:v>10.641878155616315</c:v>
                </c:pt>
                <c:pt idx="2502">
                  <c:v>10.640700970228602</c:v>
                </c:pt>
                <c:pt idx="2503">
                  <c:v>10.640112377534747</c:v>
                </c:pt>
                <c:pt idx="2504">
                  <c:v>10.641289562922458</c:v>
                </c:pt>
                <c:pt idx="2505">
                  <c:v>10.640700970228602</c:v>
                </c:pt>
                <c:pt idx="2506">
                  <c:v>10.641878155616315</c:v>
                </c:pt>
                <c:pt idx="2507">
                  <c:v>10.641878155616315</c:v>
                </c:pt>
                <c:pt idx="2508">
                  <c:v>10.641878155616315</c:v>
                </c:pt>
                <c:pt idx="2509">
                  <c:v>10.64246674831017</c:v>
                </c:pt>
                <c:pt idx="2510">
                  <c:v>10.641878155616315</c:v>
                </c:pt>
                <c:pt idx="2511">
                  <c:v>10.643055341004025</c:v>
                </c:pt>
                <c:pt idx="2512">
                  <c:v>10.64246674831017</c:v>
                </c:pt>
                <c:pt idx="2513">
                  <c:v>10.643643933697883</c:v>
                </c:pt>
                <c:pt idx="2514">
                  <c:v>10.644232526391736</c:v>
                </c:pt>
                <c:pt idx="2515">
                  <c:v>10.643643933697883</c:v>
                </c:pt>
                <c:pt idx="2516">
                  <c:v>10.643643933697883</c:v>
                </c:pt>
                <c:pt idx="2517">
                  <c:v>10.64540971177945</c:v>
                </c:pt>
                <c:pt idx="2518">
                  <c:v>10.64540971177945</c:v>
                </c:pt>
                <c:pt idx="2519">
                  <c:v>10.644821119085593</c:v>
                </c:pt>
                <c:pt idx="2520">
                  <c:v>10.645998304473306</c:v>
                </c:pt>
                <c:pt idx="2521">
                  <c:v>10.644821119085593</c:v>
                </c:pt>
                <c:pt idx="2522">
                  <c:v>10.644821119085593</c:v>
                </c:pt>
                <c:pt idx="2523">
                  <c:v>10.644821119085593</c:v>
                </c:pt>
                <c:pt idx="2524">
                  <c:v>10.644821119085593</c:v>
                </c:pt>
                <c:pt idx="2525">
                  <c:v>10.644821119085593</c:v>
                </c:pt>
                <c:pt idx="2526">
                  <c:v>10.644821119085593</c:v>
                </c:pt>
                <c:pt idx="2527">
                  <c:v>10.644821119085593</c:v>
                </c:pt>
                <c:pt idx="2528">
                  <c:v>10.644232526391736</c:v>
                </c:pt>
                <c:pt idx="2529">
                  <c:v>10.644232526391736</c:v>
                </c:pt>
                <c:pt idx="2530">
                  <c:v>10.644821119085593</c:v>
                </c:pt>
                <c:pt idx="2531">
                  <c:v>10.64540971177945</c:v>
                </c:pt>
                <c:pt idx="2532">
                  <c:v>10.644821119085593</c:v>
                </c:pt>
                <c:pt idx="2533">
                  <c:v>10.644821119085593</c:v>
                </c:pt>
                <c:pt idx="2534">
                  <c:v>10.644821119085593</c:v>
                </c:pt>
                <c:pt idx="2535">
                  <c:v>10.64540971177945</c:v>
                </c:pt>
                <c:pt idx="2536">
                  <c:v>10.644821119085593</c:v>
                </c:pt>
                <c:pt idx="2537">
                  <c:v>10.644232526391736</c:v>
                </c:pt>
                <c:pt idx="2538">
                  <c:v>10.64540971177945</c:v>
                </c:pt>
                <c:pt idx="2539">
                  <c:v>10.644821119085593</c:v>
                </c:pt>
                <c:pt idx="2540">
                  <c:v>10.64540971177945</c:v>
                </c:pt>
                <c:pt idx="2541">
                  <c:v>10.644232526391736</c:v>
                </c:pt>
                <c:pt idx="2542">
                  <c:v>10.644232526391736</c:v>
                </c:pt>
                <c:pt idx="2543">
                  <c:v>10.644821119085593</c:v>
                </c:pt>
                <c:pt idx="2544">
                  <c:v>10.644232526391736</c:v>
                </c:pt>
                <c:pt idx="2545">
                  <c:v>10.644821119085593</c:v>
                </c:pt>
                <c:pt idx="2546">
                  <c:v>10.644821119085593</c:v>
                </c:pt>
                <c:pt idx="2547">
                  <c:v>10.644821119085593</c:v>
                </c:pt>
                <c:pt idx="2548">
                  <c:v>10.64540971177945</c:v>
                </c:pt>
                <c:pt idx="2549">
                  <c:v>10.645998304473306</c:v>
                </c:pt>
                <c:pt idx="2550">
                  <c:v>10.644821119085593</c:v>
                </c:pt>
                <c:pt idx="2551">
                  <c:v>10.64540971177945</c:v>
                </c:pt>
                <c:pt idx="2552">
                  <c:v>10.64540971177945</c:v>
                </c:pt>
                <c:pt idx="2553">
                  <c:v>10.644821119085593</c:v>
                </c:pt>
                <c:pt idx="2554">
                  <c:v>10.645998304473306</c:v>
                </c:pt>
                <c:pt idx="2555">
                  <c:v>10.646586897167159</c:v>
                </c:pt>
                <c:pt idx="2556">
                  <c:v>10.645998304473306</c:v>
                </c:pt>
                <c:pt idx="2557">
                  <c:v>10.646586897167159</c:v>
                </c:pt>
                <c:pt idx="2558">
                  <c:v>10.647175489861016</c:v>
                </c:pt>
                <c:pt idx="2559">
                  <c:v>10.646586897167159</c:v>
                </c:pt>
                <c:pt idx="2560">
                  <c:v>10.647764082554874</c:v>
                </c:pt>
                <c:pt idx="2561">
                  <c:v>10.647764082554874</c:v>
                </c:pt>
                <c:pt idx="2562">
                  <c:v>10.648352675248727</c:v>
                </c:pt>
                <c:pt idx="2563">
                  <c:v>10.648352675248727</c:v>
                </c:pt>
                <c:pt idx="2564">
                  <c:v>10.648352675248727</c:v>
                </c:pt>
                <c:pt idx="2565">
                  <c:v>10.648352675248727</c:v>
                </c:pt>
                <c:pt idx="2566">
                  <c:v>10.648352675248727</c:v>
                </c:pt>
                <c:pt idx="2567">
                  <c:v>10.647764082554874</c:v>
                </c:pt>
                <c:pt idx="2568">
                  <c:v>10.647764082554874</c:v>
                </c:pt>
                <c:pt idx="2569">
                  <c:v>10.647764082554874</c:v>
                </c:pt>
                <c:pt idx="2570">
                  <c:v>10.647764082554874</c:v>
                </c:pt>
                <c:pt idx="2571">
                  <c:v>10.648941267942584</c:v>
                </c:pt>
                <c:pt idx="2572">
                  <c:v>10.648941267942584</c:v>
                </c:pt>
                <c:pt idx="2573">
                  <c:v>10.648941267942584</c:v>
                </c:pt>
                <c:pt idx="2574">
                  <c:v>10.648352675248727</c:v>
                </c:pt>
                <c:pt idx="2575">
                  <c:v>10.64952986063644</c:v>
                </c:pt>
                <c:pt idx="2576">
                  <c:v>10.648352675248727</c:v>
                </c:pt>
                <c:pt idx="2577">
                  <c:v>10.648941267942584</c:v>
                </c:pt>
                <c:pt idx="2578">
                  <c:v>10.648352675248727</c:v>
                </c:pt>
                <c:pt idx="2579">
                  <c:v>10.648941267942584</c:v>
                </c:pt>
                <c:pt idx="2580">
                  <c:v>10.648352675248727</c:v>
                </c:pt>
                <c:pt idx="2581">
                  <c:v>10.648941267942584</c:v>
                </c:pt>
                <c:pt idx="2582">
                  <c:v>10.648941267942584</c:v>
                </c:pt>
                <c:pt idx="2583">
                  <c:v>10.647764082554874</c:v>
                </c:pt>
                <c:pt idx="2584">
                  <c:v>10.647764082554874</c:v>
                </c:pt>
                <c:pt idx="2585">
                  <c:v>10.647764082554874</c:v>
                </c:pt>
                <c:pt idx="2586">
                  <c:v>10.647175489861016</c:v>
                </c:pt>
                <c:pt idx="2587">
                  <c:v>10.648352675248727</c:v>
                </c:pt>
                <c:pt idx="2588">
                  <c:v>10.648352675248727</c:v>
                </c:pt>
                <c:pt idx="2589">
                  <c:v>10.647175489861016</c:v>
                </c:pt>
                <c:pt idx="2590">
                  <c:v>10.647175489861016</c:v>
                </c:pt>
                <c:pt idx="2591">
                  <c:v>10.648352675248727</c:v>
                </c:pt>
                <c:pt idx="2592">
                  <c:v>10.647764082554874</c:v>
                </c:pt>
                <c:pt idx="2593">
                  <c:v>10.647764082554874</c:v>
                </c:pt>
                <c:pt idx="2594">
                  <c:v>10.648352675248727</c:v>
                </c:pt>
                <c:pt idx="2595">
                  <c:v>10.648941267942584</c:v>
                </c:pt>
                <c:pt idx="2596">
                  <c:v>10.648941267942584</c:v>
                </c:pt>
                <c:pt idx="2597">
                  <c:v>10.648941267942584</c:v>
                </c:pt>
                <c:pt idx="2598">
                  <c:v>10.648941267942584</c:v>
                </c:pt>
                <c:pt idx="2599">
                  <c:v>10.648941267942584</c:v>
                </c:pt>
                <c:pt idx="2600">
                  <c:v>10.648941267942584</c:v>
                </c:pt>
                <c:pt idx="2601">
                  <c:v>10.64952986063644</c:v>
                </c:pt>
                <c:pt idx="2602">
                  <c:v>10.650118453330297</c:v>
                </c:pt>
                <c:pt idx="2603">
                  <c:v>10.650118453330297</c:v>
                </c:pt>
                <c:pt idx="2604">
                  <c:v>10.650118453330297</c:v>
                </c:pt>
                <c:pt idx="2605">
                  <c:v>10.64952986063644</c:v>
                </c:pt>
                <c:pt idx="2606">
                  <c:v>10.648352675248727</c:v>
                </c:pt>
                <c:pt idx="2607">
                  <c:v>10.648941267942584</c:v>
                </c:pt>
                <c:pt idx="2608">
                  <c:v>10.648352675248727</c:v>
                </c:pt>
                <c:pt idx="2609">
                  <c:v>10.648352675248727</c:v>
                </c:pt>
                <c:pt idx="2610">
                  <c:v>10.648941267942584</c:v>
                </c:pt>
                <c:pt idx="2611">
                  <c:v>10.648352675248727</c:v>
                </c:pt>
                <c:pt idx="2612">
                  <c:v>10.648352675248727</c:v>
                </c:pt>
                <c:pt idx="2613">
                  <c:v>10.647764082554874</c:v>
                </c:pt>
                <c:pt idx="2614">
                  <c:v>10.648352675248727</c:v>
                </c:pt>
                <c:pt idx="2615">
                  <c:v>10.647764082554874</c:v>
                </c:pt>
                <c:pt idx="2616">
                  <c:v>10.648352675248727</c:v>
                </c:pt>
                <c:pt idx="2617">
                  <c:v>10.646586897167159</c:v>
                </c:pt>
                <c:pt idx="2618">
                  <c:v>10.647175489861016</c:v>
                </c:pt>
                <c:pt idx="2619">
                  <c:v>10.647175489861016</c:v>
                </c:pt>
                <c:pt idx="2620">
                  <c:v>10.647175489861016</c:v>
                </c:pt>
                <c:pt idx="2621">
                  <c:v>10.646586897167159</c:v>
                </c:pt>
                <c:pt idx="2622">
                  <c:v>10.647764082554874</c:v>
                </c:pt>
                <c:pt idx="2623">
                  <c:v>10.648352675248727</c:v>
                </c:pt>
                <c:pt idx="2624">
                  <c:v>10.648352675248727</c:v>
                </c:pt>
                <c:pt idx="2625">
                  <c:v>10.647764082554874</c:v>
                </c:pt>
                <c:pt idx="2626">
                  <c:v>10.647175489861016</c:v>
                </c:pt>
                <c:pt idx="2627">
                  <c:v>10.646586897167159</c:v>
                </c:pt>
                <c:pt idx="2628">
                  <c:v>10.647175489861016</c:v>
                </c:pt>
                <c:pt idx="2629">
                  <c:v>10.645998304473306</c:v>
                </c:pt>
                <c:pt idx="2630">
                  <c:v>10.645998304473306</c:v>
                </c:pt>
                <c:pt idx="2631">
                  <c:v>10.64540971177945</c:v>
                </c:pt>
                <c:pt idx="2632">
                  <c:v>10.646586897167159</c:v>
                </c:pt>
                <c:pt idx="2633">
                  <c:v>10.646586897167159</c:v>
                </c:pt>
                <c:pt idx="2634">
                  <c:v>10.645998304473306</c:v>
                </c:pt>
                <c:pt idx="2635">
                  <c:v>10.645998304473306</c:v>
                </c:pt>
                <c:pt idx="2636">
                  <c:v>10.645998304473306</c:v>
                </c:pt>
                <c:pt idx="2637">
                  <c:v>10.645998304473306</c:v>
                </c:pt>
                <c:pt idx="2638">
                  <c:v>10.645998304473306</c:v>
                </c:pt>
                <c:pt idx="2639">
                  <c:v>10.646586897167159</c:v>
                </c:pt>
                <c:pt idx="2640">
                  <c:v>10.64540971177945</c:v>
                </c:pt>
                <c:pt idx="2641">
                  <c:v>10.64540971177945</c:v>
                </c:pt>
                <c:pt idx="2642">
                  <c:v>10.645998304473306</c:v>
                </c:pt>
                <c:pt idx="2643">
                  <c:v>10.645998304473306</c:v>
                </c:pt>
                <c:pt idx="2644">
                  <c:v>10.645998304473306</c:v>
                </c:pt>
                <c:pt idx="2645">
                  <c:v>10.64540971177945</c:v>
                </c:pt>
                <c:pt idx="2646">
                  <c:v>10.645998304473306</c:v>
                </c:pt>
                <c:pt idx="2647">
                  <c:v>10.644821119085593</c:v>
                </c:pt>
                <c:pt idx="2648">
                  <c:v>10.644821119085593</c:v>
                </c:pt>
                <c:pt idx="2649">
                  <c:v>10.644821119085593</c:v>
                </c:pt>
                <c:pt idx="2650">
                  <c:v>10.645998304473306</c:v>
                </c:pt>
                <c:pt idx="2651">
                  <c:v>10.64540971177945</c:v>
                </c:pt>
                <c:pt idx="2652">
                  <c:v>10.644821119085593</c:v>
                </c:pt>
                <c:pt idx="2653">
                  <c:v>10.644821119085593</c:v>
                </c:pt>
                <c:pt idx="2654">
                  <c:v>10.646586897167159</c:v>
                </c:pt>
                <c:pt idx="2655">
                  <c:v>10.645998304473306</c:v>
                </c:pt>
                <c:pt idx="2656">
                  <c:v>10.645998304473306</c:v>
                </c:pt>
                <c:pt idx="2657">
                  <c:v>10.64540971177945</c:v>
                </c:pt>
                <c:pt idx="2658">
                  <c:v>10.644821119085593</c:v>
                </c:pt>
                <c:pt idx="2659">
                  <c:v>10.64540971177945</c:v>
                </c:pt>
                <c:pt idx="2660">
                  <c:v>10.644821119085593</c:v>
                </c:pt>
                <c:pt idx="2661">
                  <c:v>10.644821119085593</c:v>
                </c:pt>
                <c:pt idx="2662">
                  <c:v>10.644821119085593</c:v>
                </c:pt>
                <c:pt idx="2663">
                  <c:v>10.644232526391736</c:v>
                </c:pt>
                <c:pt idx="2664">
                  <c:v>10.643643933697883</c:v>
                </c:pt>
                <c:pt idx="2665">
                  <c:v>10.643055341004025</c:v>
                </c:pt>
                <c:pt idx="2666">
                  <c:v>10.643643933697883</c:v>
                </c:pt>
                <c:pt idx="2667">
                  <c:v>10.64246674831017</c:v>
                </c:pt>
                <c:pt idx="2668">
                  <c:v>10.64246674831017</c:v>
                </c:pt>
                <c:pt idx="2669">
                  <c:v>10.643055341004025</c:v>
                </c:pt>
                <c:pt idx="2670">
                  <c:v>10.641878155616315</c:v>
                </c:pt>
                <c:pt idx="2671">
                  <c:v>10.643055341004025</c:v>
                </c:pt>
                <c:pt idx="2672">
                  <c:v>10.643055341004025</c:v>
                </c:pt>
                <c:pt idx="2673">
                  <c:v>10.641878155616315</c:v>
                </c:pt>
                <c:pt idx="2674">
                  <c:v>10.643055341004025</c:v>
                </c:pt>
                <c:pt idx="2675">
                  <c:v>10.641878155616315</c:v>
                </c:pt>
                <c:pt idx="2676">
                  <c:v>10.641878155616315</c:v>
                </c:pt>
                <c:pt idx="2677">
                  <c:v>10.643055341004025</c:v>
                </c:pt>
                <c:pt idx="2678">
                  <c:v>10.64246674831017</c:v>
                </c:pt>
                <c:pt idx="2679">
                  <c:v>10.64246674831017</c:v>
                </c:pt>
                <c:pt idx="2680">
                  <c:v>10.641878155616315</c:v>
                </c:pt>
                <c:pt idx="2681">
                  <c:v>10.643055341004025</c:v>
                </c:pt>
                <c:pt idx="2682">
                  <c:v>10.641878155616315</c:v>
                </c:pt>
                <c:pt idx="2683">
                  <c:v>10.64246674831017</c:v>
                </c:pt>
                <c:pt idx="2684">
                  <c:v>10.641878155616315</c:v>
                </c:pt>
                <c:pt idx="2685">
                  <c:v>10.643055341004025</c:v>
                </c:pt>
                <c:pt idx="2686">
                  <c:v>10.64246674831017</c:v>
                </c:pt>
                <c:pt idx="2687">
                  <c:v>10.643643933697883</c:v>
                </c:pt>
                <c:pt idx="2688">
                  <c:v>10.64246674831017</c:v>
                </c:pt>
                <c:pt idx="2689">
                  <c:v>10.643055341004025</c:v>
                </c:pt>
                <c:pt idx="2690">
                  <c:v>10.64246674831017</c:v>
                </c:pt>
                <c:pt idx="2691">
                  <c:v>10.643055341004025</c:v>
                </c:pt>
                <c:pt idx="2692">
                  <c:v>10.64246674831017</c:v>
                </c:pt>
                <c:pt idx="2693">
                  <c:v>10.64246674831017</c:v>
                </c:pt>
                <c:pt idx="2694">
                  <c:v>10.641878155616315</c:v>
                </c:pt>
                <c:pt idx="2695">
                  <c:v>10.641878155616315</c:v>
                </c:pt>
                <c:pt idx="2696">
                  <c:v>10.641878155616315</c:v>
                </c:pt>
                <c:pt idx="2697">
                  <c:v>10.641878155616315</c:v>
                </c:pt>
                <c:pt idx="2698">
                  <c:v>10.641878155616315</c:v>
                </c:pt>
                <c:pt idx="2699">
                  <c:v>10.641289562922458</c:v>
                </c:pt>
                <c:pt idx="2700">
                  <c:v>10.641289562922458</c:v>
                </c:pt>
                <c:pt idx="2701">
                  <c:v>10.641289562922458</c:v>
                </c:pt>
                <c:pt idx="2702">
                  <c:v>10.640700970228602</c:v>
                </c:pt>
                <c:pt idx="2703">
                  <c:v>10.640700970228602</c:v>
                </c:pt>
                <c:pt idx="2704">
                  <c:v>10.640112377534747</c:v>
                </c:pt>
                <c:pt idx="2705">
                  <c:v>10.640700970228602</c:v>
                </c:pt>
                <c:pt idx="2706">
                  <c:v>10.641289562922458</c:v>
                </c:pt>
                <c:pt idx="2707">
                  <c:v>10.640700970228602</c:v>
                </c:pt>
                <c:pt idx="2708">
                  <c:v>10.640700970228602</c:v>
                </c:pt>
                <c:pt idx="2709">
                  <c:v>10.640700970228602</c:v>
                </c:pt>
                <c:pt idx="2710">
                  <c:v>10.640700970228602</c:v>
                </c:pt>
                <c:pt idx="2711">
                  <c:v>10.640700970228602</c:v>
                </c:pt>
                <c:pt idx="2712">
                  <c:v>10.640112377534747</c:v>
                </c:pt>
                <c:pt idx="2713">
                  <c:v>10.640112377534747</c:v>
                </c:pt>
                <c:pt idx="2714">
                  <c:v>10.641289562922458</c:v>
                </c:pt>
                <c:pt idx="2715">
                  <c:v>10.641289562922458</c:v>
                </c:pt>
                <c:pt idx="2716">
                  <c:v>10.641289562922458</c:v>
                </c:pt>
                <c:pt idx="2717">
                  <c:v>10.641289562922458</c:v>
                </c:pt>
                <c:pt idx="2718">
                  <c:v>10.640112377534747</c:v>
                </c:pt>
                <c:pt idx="2719">
                  <c:v>10.640700970228602</c:v>
                </c:pt>
                <c:pt idx="2720">
                  <c:v>10.63952378484089</c:v>
                </c:pt>
                <c:pt idx="2721">
                  <c:v>10.640112377534747</c:v>
                </c:pt>
                <c:pt idx="2722">
                  <c:v>10.640112377534747</c:v>
                </c:pt>
                <c:pt idx="2723">
                  <c:v>10.640112377534747</c:v>
                </c:pt>
                <c:pt idx="2724">
                  <c:v>10.640700970228602</c:v>
                </c:pt>
                <c:pt idx="2725">
                  <c:v>10.640700970228602</c:v>
                </c:pt>
                <c:pt idx="2726">
                  <c:v>10.640112377534747</c:v>
                </c:pt>
                <c:pt idx="2727">
                  <c:v>10.640700970228602</c:v>
                </c:pt>
                <c:pt idx="2728">
                  <c:v>10.640112377534747</c:v>
                </c:pt>
                <c:pt idx="2729">
                  <c:v>10.640112377534747</c:v>
                </c:pt>
                <c:pt idx="2730">
                  <c:v>10.640112377534747</c:v>
                </c:pt>
                <c:pt idx="2731">
                  <c:v>10.640112377534747</c:v>
                </c:pt>
                <c:pt idx="2732">
                  <c:v>10.63952378484089</c:v>
                </c:pt>
                <c:pt idx="2733">
                  <c:v>10.63952378484089</c:v>
                </c:pt>
                <c:pt idx="2734">
                  <c:v>10.63952378484089</c:v>
                </c:pt>
                <c:pt idx="2735">
                  <c:v>10.640112377534747</c:v>
                </c:pt>
                <c:pt idx="2736">
                  <c:v>10.63952378484089</c:v>
                </c:pt>
                <c:pt idx="2737">
                  <c:v>10.63952378484089</c:v>
                </c:pt>
                <c:pt idx="2738">
                  <c:v>10.63952378484089</c:v>
                </c:pt>
                <c:pt idx="2739">
                  <c:v>10.638935192147034</c:v>
                </c:pt>
                <c:pt idx="2740">
                  <c:v>10.638935192147034</c:v>
                </c:pt>
                <c:pt idx="2741">
                  <c:v>10.640112377534747</c:v>
                </c:pt>
                <c:pt idx="2742">
                  <c:v>10.638935192147034</c:v>
                </c:pt>
                <c:pt idx="2743">
                  <c:v>10.640112377534747</c:v>
                </c:pt>
                <c:pt idx="2744">
                  <c:v>10.63952378484089</c:v>
                </c:pt>
                <c:pt idx="2745">
                  <c:v>10.640700970228602</c:v>
                </c:pt>
                <c:pt idx="2746">
                  <c:v>10.640700970228602</c:v>
                </c:pt>
                <c:pt idx="2747">
                  <c:v>10.641289562922458</c:v>
                </c:pt>
                <c:pt idx="2748">
                  <c:v>10.641289562922458</c:v>
                </c:pt>
                <c:pt idx="2749">
                  <c:v>10.641289562922458</c:v>
                </c:pt>
                <c:pt idx="2750">
                  <c:v>10.64246674831017</c:v>
                </c:pt>
                <c:pt idx="2751">
                  <c:v>10.641878155616315</c:v>
                </c:pt>
                <c:pt idx="2752">
                  <c:v>10.64246674831017</c:v>
                </c:pt>
                <c:pt idx="2753">
                  <c:v>10.64246674831017</c:v>
                </c:pt>
                <c:pt idx="2754">
                  <c:v>10.643055341004025</c:v>
                </c:pt>
                <c:pt idx="2755">
                  <c:v>10.64246674831017</c:v>
                </c:pt>
                <c:pt idx="2756">
                  <c:v>10.64246674831017</c:v>
                </c:pt>
                <c:pt idx="2757">
                  <c:v>10.641289562922458</c:v>
                </c:pt>
                <c:pt idx="2758">
                  <c:v>10.64246674831017</c:v>
                </c:pt>
                <c:pt idx="2759">
                  <c:v>10.641878155616315</c:v>
                </c:pt>
                <c:pt idx="2760">
                  <c:v>10.641878155616315</c:v>
                </c:pt>
                <c:pt idx="2761">
                  <c:v>10.643643933697883</c:v>
                </c:pt>
                <c:pt idx="2762">
                  <c:v>10.643055341004025</c:v>
                </c:pt>
                <c:pt idx="2763">
                  <c:v>10.643643933697883</c:v>
                </c:pt>
                <c:pt idx="2764">
                  <c:v>10.643643933697883</c:v>
                </c:pt>
                <c:pt idx="2765">
                  <c:v>10.643643933697883</c:v>
                </c:pt>
                <c:pt idx="2766">
                  <c:v>10.643055341004025</c:v>
                </c:pt>
                <c:pt idx="2767">
                  <c:v>10.643643933697883</c:v>
                </c:pt>
                <c:pt idx="2768">
                  <c:v>10.644232526391736</c:v>
                </c:pt>
                <c:pt idx="2769">
                  <c:v>10.644232526391736</c:v>
                </c:pt>
                <c:pt idx="2770">
                  <c:v>10.644232526391736</c:v>
                </c:pt>
                <c:pt idx="2771">
                  <c:v>10.644232526391736</c:v>
                </c:pt>
                <c:pt idx="2772">
                  <c:v>10.64540971177945</c:v>
                </c:pt>
                <c:pt idx="2773">
                  <c:v>10.64540971177945</c:v>
                </c:pt>
                <c:pt idx="2774">
                  <c:v>10.645998304473306</c:v>
                </c:pt>
                <c:pt idx="2775">
                  <c:v>10.646586897167159</c:v>
                </c:pt>
                <c:pt idx="2776">
                  <c:v>10.646586897167159</c:v>
                </c:pt>
                <c:pt idx="2777">
                  <c:v>10.648941267942584</c:v>
                </c:pt>
                <c:pt idx="2778">
                  <c:v>10.647175489861016</c:v>
                </c:pt>
                <c:pt idx="2779">
                  <c:v>10.647764082554874</c:v>
                </c:pt>
                <c:pt idx="2780">
                  <c:v>10.648352675248727</c:v>
                </c:pt>
                <c:pt idx="2781">
                  <c:v>10.648352675248727</c:v>
                </c:pt>
                <c:pt idx="2782">
                  <c:v>10.647764082554874</c:v>
                </c:pt>
                <c:pt idx="2783">
                  <c:v>10.647175489861016</c:v>
                </c:pt>
                <c:pt idx="2784">
                  <c:v>10.647175489861016</c:v>
                </c:pt>
                <c:pt idx="2785">
                  <c:v>10.647175489861016</c:v>
                </c:pt>
                <c:pt idx="2786">
                  <c:v>10.647175489861016</c:v>
                </c:pt>
                <c:pt idx="2787">
                  <c:v>10.647175489861016</c:v>
                </c:pt>
                <c:pt idx="2788">
                  <c:v>10.647175489861016</c:v>
                </c:pt>
                <c:pt idx="2789">
                  <c:v>10.647764082554874</c:v>
                </c:pt>
                <c:pt idx="2790">
                  <c:v>10.647175489861016</c:v>
                </c:pt>
                <c:pt idx="2791">
                  <c:v>10.647175489861016</c:v>
                </c:pt>
                <c:pt idx="2792">
                  <c:v>10.647175489861016</c:v>
                </c:pt>
                <c:pt idx="2793">
                  <c:v>10.646586897167159</c:v>
                </c:pt>
                <c:pt idx="2794">
                  <c:v>10.647175489861016</c:v>
                </c:pt>
                <c:pt idx="2795">
                  <c:v>10.645998304473306</c:v>
                </c:pt>
                <c:pt idx="2796">
                  <c:v>10.647175489861016</c:v>
                </c:pt>
                <c:pt idx="2797">
                  <c:v>10.647175489861016</c:v>
                </c:pt>
                <c:pt idx="2798">
                  <c:v>10.646586897167159</c:v>
                </c:pt>
                <c:pt idx="2799">
                  <c:v>10.646586897167159</c:v>
                </c:pt>
                <c:pt idx="2800">
                  <c:v>10.64540971177945</c:v>
                </c:pt>
                <c:pt idx="2801">
                  <c:v>10.64540971177945</c:v>
                </c:pt>
                <c:pt idx="2802">
                  <c:v>10.64540971177945</c:v>
                </c:pt>
                <c:pt idx="2803">
                  <c:v>10.644821119085593</c:v>
                </c:pt>
                <c:pt idx="2804">
                  <c:v>10.644232526391736</c:v>
                </c:pt>
                <c:pt idx="2805">
                  <c:v>10.643643933697883</c:v>
                </c:pt>
                <c:pt idx="2806">
                  <c:v>10.643643933697883</c:v>
                </c:pt>
                <c:pt idx="2807">
                  <c:v>10.643643933697883</c:v>
                </c:pt>
                <c:pt idx="2808">
                  <c:v>10.643055341004025</c:v>
                </c:pt>
                <c:pt idx="2809">
                  <c:v>10.643643933697883</c:v>
                </c:pt>
                <c:pt idx="2810">
                  <c:v>10.641878155616315</c:v>
                </c:pt>
                <c:pt idx="2811">
                  <c:v>10.643055341004025</c:v>
                </c:pt>
                <c:pt idx="2812">
                  <c:v>10.64246674831017</c:v>
                </c:pt>
                <c:pt idx="2813">
                  <c:v>10.64246674831017</c:v>
                </c:pt>
                <c:pt idx="2814">
                  <c:v>10.64246674831017</c:v>
                </c:pt>
                <c:pt idx="2815">
                  <c:v>10.641289562922458</c:v>
                </c:pt>
                <c:pt idx="2816">
                  <c:v>10.641878155616315</c:v>
                </c:pt>
                <c:pt idx="2817">
                  <c:v>10.641878155616315</c:v>
                </c:pt>
                <c:pt idx="2818">
                  <c:v>10.641289562922458</c:v>
                </c:pt>
                <c:pt idx="2819">
                  <c:v>10.641289562922458</c:v>
                </c:pt>
                <c:pt idx="2820">
                  <c:v>10.640700970228602</c:v>
                </c:pt>
                <c:pt idx="2821">
                  <c:v>10.640112377534747</c:v>
                </c:pt>
                <c:pt idx="2822">
                  <c:v>10.640700970228602</c:v>
                </c:pt>
                <c:pt idx="2823">
                  <c:v>10.63952378484089</c:v>
                </c:pt>
                <c:pt idx="2824">
                  <c:v>10.63952378484089</c:v>
                </c:pt>
                <c:pt idx="2825">
                  <c:v>10.63952378484089</c:v>
                </c:pt>
                <c:pt idx="2826">
                  <c:v>10.63952378484089</c:v>
                </c:pt>
                <c:pt idx="2827">
                  <c:v>10.637758006759324</c:v>
                </c:pt>
                <c:pt idx="2828">
                  <c:v>10.638346599453179</c:v>
                </c:pt>
                <c:pt idx="2829">
                  <c:v>10.638346599453179</c:v>
                </c:pt>
                <c:pt idx="2830">
                  <c:v>10.636580821371611</c:v>
                </c:pt>
                <c:pt idx="2831">
                  <c:v>10.637758006759324</c:v>
                </c:pt>
                <c:pt idx="2832">
                  <c:v>10.636580821371611</c:v>
                </c:pt>
                <c:pt idx="2833">
                  <c:v>10.637169414065466</c:v>
                </c:pt>
                <c:pt idx="2834">
                  <c:v>10.636580821371611</c:v>
                </c:pt>
                <c:pt idx="2835">
                  <c:v>10.635992228677756</c:v>
                </c:pt>
                <c:pt idx="2836">
                  <c:v>10.635992228677756</c:v>
                </c:pt>
                <c:pt idx="2837">
                  <c:v>10.635992228677756</c:v>
                </c:pt>
                <c:pt idx="2838">
                  <c:v>10.635992228677756</c:v>
                </c:pt>
                <c:pt idx="2839">
                  <c:v>10.6354036359839</c:v>
                </c:pt>
                <c:pt idx="2840">
                  <c:v>10.636580821371611</c:v>
                </c:pt>
                <c:pt idx="2841">
                  <c:v>10.636580821371611</c:v>
                </c:pt>
                <c:pt idx="2842">
                  <c:v>10.635992228677756</c:v>
                </c:pt>
                <c:pt idx="2843">
                  <c:v>10.635992228677756</c:v>
                </c:pt>
                <c:pt idx="2844">
                  <c:v>10.637758006759324</c:v>
                </c:pt>
                <c:pt idx="2845">
                  <c:v>10.636580821371611</c:v>
                </c:pt>
                <c:pt idx="2846">
                  <c:v>10.637169414065466</c:v>
                </c:pt>
                <c:pt idx="2847">
                  <c:v>10.638346599453179</c:v>
                </c:pt>
                <c:pt idx="2848">
                  <c:v>10.638346599453179</c:v>
                </c:pt>
                <c:pt idx="2849">
                  <c:v>10.638935192147034</c:v>
                </c:pt>
                <c:pt idx="2850">
                  <c:v>10.638935192147034</c:v>
                </c:pt>
                <c:pt idx="2851">
                  <c:v>10.63952378484089</c:v>
                </c:pt>
                <c:pt idx="2852">
                  <c:v>10.640700970228602</c:v>
                </c:pt>
                <c:pt idx="2853">
                  <c:v>10.640700970228602</c:v>
                </c:pt>
                <c:pt idx="2854">
                  <c:v>10.641289562922458</c:v>
                </c:pt>
                <c:pt idx="2855">
                  <c:v>10.641289562922458</c:v>
                </c:pt>
                <c:pt idx="2856">
                  <c:v>10.64246674831017</c:v>
                </c:pt>
                <c:pt idx="2857">
                  <c:v>10.64246674831017</c:v>
                </c:pt>
                <c:pt idx="2858">
                  <c:v>10.64246674831017</c:v>
                </c:pt>
                <c:pt idx="2859">
                  <c:v>10.641878155616315</c:v>
                </c:pt>
                <c:pt idx="2860">
                  <c:v>10.64246674831017</c:v>
                </c:pt>
                <c:pt idx="2861">
                  <c:v>10.64246674831017</c:v>
                </c:pt>
                <c:pt idx="2862">
                  <c:v>10.64246674831017</c:v>
                </c:pt>
                <c:pt idx="2863">
                  <c:v>10.641878155616315</c:v>
                </c:pt>
                <c:pt idx="2864">
                  <c:v>10.643055341004025</c:v>
                </c:pt>
                <c:pt idx="2865">
                  <c:v>10.64246674831017</c:v>
                </c:pt>
                <c:pt idx="2866">
                  <c:v>10.643055341004025</c:v>
                </c:pt>
                <c:pt idx="2867">
                  <c:v>10.643055341004025</c:v>
                </c:pt>
                <c:pt idx="2868">
                  <c:v>10.643055341004025</c:v>
                </c:pt>
                <c:pt idx="2869">
                  <c:v>10.64246674831017</c:v>
                </c:pt>
                <c:pt idx="2870">
                  <c:v>10.643055341004025</c:v>
                </c:pt>
                <c:pt idx="2871">
                  <c:v>10.643055341004025</c:v>
                </c:pt>
                <c:pt idx="2872">
                  <c:v>10.64246674831017</c:v>
                </c:pt>
                <c:pt idx="2873">
                  <c:v>10.643055341004025</c:v>
                </c:pt>
                <c:pt idx="2874">
                  <c:v>10.64246674831017</c:v>
                </c:pt>
                <c:pt idx="2875">
                  <c:v>10.64246674831017</c:v>
                </c:pt>
                <c:pt idx="2876">
                  <c:v>10.641878155616315</c:v>
                </c:pt>
                <c:pt idx="2877">
                  <c:v>10.641878155616315</c:v>
                </c:pt>
                <c:pt idx="2878">
                  <c:v>10.64246674831017</c:v>
                </c:pt>
                <c:pt idx="2879">
                  <c:v>10.64246674831017</c:v>
                </c:pt>
                <c:pt idx="2880">
                  <c:v>10.64246674831017</c:v>
                </c:pt>
                <c:pt idx="2881">
                  <c:v>10.641878155616315</c:v>
                </c:pt>
                <c:pt idx="2882">
                  <c:v>10.641878155616315</c:v>
                </c:pt>
                <c:pt idx="2883">
                  <c:v>10.641289562922458</c:v>
                </c:pt>
                <c:pt idx="2884">
                  <c:v>10.641878155616315</c:v>
                </c:pt>
                <c:pt idx="2885">
                  <c:v>10.641289562922458</c:v>
                </c:pt>
                <c:pt idx="2886">
                  <c:v>10.640700970228602</c:v>
                </c:pt>
                <c:pt idx="2887">
                  <c:v>10.640700970228602</c:v>
                </c:pt>
                <c:pt idx="2888">
                  <c:v>10.640700970228602</c:v>
                </c:pt>
                <c:pt idx="2889">
                  <c:v>10.640700970228602</c:v>
                </c:pt>
                <c:pt idx="2890">
                  <c:v>10.640700970228602</c:v>
                </c:pt>
                <c:pt idx="2891">
                  <c:v>10.640700970228602</c:v>
                </c:pt>
                <c:pt idx="2892">
                  <c:v>10.640112377534747</c:v>
                </c:pt>
                <c:pt idx="2893">
                  <c:v>10.640700970228602</c:v>
                </c:pt>
                <c:pt idx="2894">
                  <c:v>10.640112377534747</c:v>
                </c:pt>
                <c:pt idx="2895">
                  <c:v>10.640112377534747</c:v>
                </c:pt>
                <c:pt idx="2896">
                  <c:v>10.63952378484089</c:v>
                </c:pt>
                <c:pt idx="2897">
                  <c:v>10.63952378484089</c:v>
                </c:pt>
                <c:pt idx="2898">
                  <c:v>10.638935192147034</c:v>
                </c:pt>
                <c:pt idx="2899">
                  <c:v>10.638935192147034</c:v>
                </c:pt>
                <c:pt idx="2900">
                  <c:v>10.638935192147034</c:v>
                </c:pt>
                <c:pt idx="2901">
                  <c:v>10.638346599453179</c:v>
                </c:pt>
                <c:pt idx="2902">
                  <c:v>10.638346599453179</c:v>
                </c:pt>
                <c:pt idx="2903">
                  <c:v>10.637758006759324</c:v>
                </c:pt>
                <c:pt idx="2904">
                  <c:v>10.637169414065466</c:v>
                </c:pt>
                <c:pt idx="2905">
                  <c:v>10.637758006759324</c:v>
                </c:pt>
                <c:pt idx="2906">
                  <c:v>10.637758006759324</c:v>
                </c:pt>
                <c:pt idx="2907">
                  <c:v>10.636580821371611</c:v>
                </c:pt>
                <c:pt idx="2908">
                  <c:v>10.636580821371611</c:v>
                </c:pt>
                <c:pt idx="2909">
                  <c:v>10.635992228677756</c:v>
                </c:pt>
                <c:pt idx="2910">
                  <c:v>10.635992228677756</c:v>
                </c:pt>
                <c:pt idx="2911">
                  <c:v>10.635992228677756</c:v>
                </c:pt>
                <c:pt idx="2912">
                  <c:v>10.635992228677756</c:v>
                </c:pt>
                <c:pt idx="2913">
                  <c:v>10.6354036359839</c:v>
                </c:pt>
                <c:pt idx="2914">
                  <c:v>10.634815043290043</c:v>
                </c:pt>
                <c:pt idx="2915">
                  <c:v>10.634815043290043</c:v>
                </c:pt>
                <c:pt idx="2916">
                  <c:v>10.634815043290043</c:v>
                </c:pt>
                <c:pt idx="2917">
                  <c:v>10.634226450596188</c:v>
                </c:pt>
                <c:pt idx="2918">
                  <c:v>10.634226450596188</c:v>
                </c:pt>
                <c:pt idx="2919">
                  <c:v>10.633637857902331</c:v>
                </c:pt>
                <c:pt idx="2920">
                  <c:v>10.633637857902331</c:v>
                </c:pt>
                <c:pt idx="2921">
                  <c:v>10.633049265208477</c:v>
                </c:pt>
                <c:pt idx="2922">
                  <c:v>10.633049265208477</c:v>
                </c:pt>
                <c:pt idx="2923">
                  <c:v>10.633049265208477</c:v>
                </c:pt>
                <c:pt idx="2924">
                  <c:v>10.633049265208477</c:v>
                </c:pt>
                <c:pt idx="2925">
                  <c:v>10.63246067251462</c:v>
                </c:pt>
                <c:pt idx="2926">
                  <c:v>10.631872079820763</c:v>
                </c:pt>
                <c:pt idx="2927">
                  <c:v>10.631872079820763</c:v>
                </c:pt>
                <c:pt idx="2928">
                  <c:v>10.631872079820763</c:v>
                </c:pt>
                <c:pt idx="2929">
                  <c:v>10.631872079820763</c:v>
                </c:pt>
                <c:pt idx="2930">
                  <c:v>10.631872079820763</c:v>
                </c:pt>
                <c:pt idx="2931">
                  <c:v>10.631283487126909</c:v>
                </c:pt>
                <c:pt idx="2932">
                  <c:v>10.631283487126909</c:v>
                </c:pt>
                <c:pt idx="2933">
                  <c:v>10.631283487126909</c:v>
                </c:pt>
                <c:pt idx="2934">
                  <c:v>10.630694894433054</c:v>
                </c:pt>
                <c:pt idx="2935">
                  <c:v>10.630694894433054</c:v>
                </c:pt>
                <c:pt idx="2936">
                  <c:v>10.630694894433054</c:v>
                </c:pt>
                <c:pt idx="2937">
                  <c:v>10.62951770904534</c:v>
                </c:pt>
                <c:pt idx="2938">
                  <c:v>10.630106301739197</c:v>
                </c:pt>
                <c:pt idx="2939">
                  <c:v>10.630106301739197</c:v>
                </c:pt>
                <c:pt idx="2940">
                  <c:v>10.630106301739197</c:v>
                </c:pt>
                <c:pt idx="2941">
                  <c:v>10.630106301739197</c:v>
                </c:pt>
                <c:pt idx="2942">
                  <c:v>10.630106301739197</c:v>
                </c:pt>
                <c:pt idx="2943">
                  <c:v>10.62951770904534</c:v>
                </c:pt>
                <c:pt idx="2944">
                  <c:v>10.630106301739197</c:v>
                </c:pt>
                <c:pt idx="2945">
                  <c:v>10.62951770904534</c:v>
                </c:pt>
                <c:pt idx="2946">
                  <c:v>10.62951770904534</c:v>
                </c:pt>
                <c:pt idx="2947">
                  <c:v>10.630106301739197</c:v>
                </c:pt>
                <c:pt idx="2948">
                  <c:v>10.62951770904534</c:v>
                </c:pt>
                <c:pt idx="2949">
                  <c:v>10.62951770904534</c:v>
                </c:pt>
                <c:pt idx="2950">
                  <c:v>10.62951770904534</c:v>
                </c:pt>
                <c:pt idx="2951">
                  <c:v>10.62951770904534</c:v>
                </c:pt>
                <c:pt idx="2952">
                  <c:v>10.628929116351486</c:v>
                </c:pt>
                <c:pt idx="2953">
                  <c:v>10.628340523657629</c:v>
                </c:pt>
                <c:pt idx="2954">
                  <c:v>10.628929116351486</c:v>
                </c:pt>
                <c:pt idx="2955">
                  <c:v>10.628340523657629</c:v>
                </c:pt>
                <c:pt idx="2956">
                  <c:v>10.628929116351486</c:v>
                </c:pt>
                <c:pt idx="2957">
                  <c:v>10.628340523657629</c:v>
                </c:pt>
                <c:pt idx="2958">
                  <c:v>10.627751930963774</c:v>
                </c:pt>
                <c:pt idx="2959">
                  <c:v>10.627751930963774</c:v>
                </c:pt>
                <c:pt idx="2960">
                  <c:v>10.627751930963774</c:v>
                </c:pt>
                <c:pt idx="2961">
                  <c:v>10.627751930963774</c:v>
                </c:pt>
                <c:pt idx="2962">
                  <c:v>10.627163338269918</c:v>
                </c:pt>
                <c:pt idx="2963">
                  <c:v>10.627163338269918</c:v>
                </c:pt>
                <c:pt idx="2964">
                  <c:v>10.627163338269918</c:v>
                </c:pt>
                <c:pt idx="2965">
                  <c:v>10.627163338269918</c:v>
                </c:pt>
                <c:pt idx="2966">
                  <c:v>10.627163338269918</c:v>
                </c:pt>
                <c:pt idx="2967">
                  <c:v>10.626574745576061</c:v>
                </c:pt>
                <c:pt idx="2968">
                  <c:v>10.625986152882206</c:v>
                </c:pt>
                <c:pt idx="2969">
                  <c:v>10.625986152882206</c:v>
                </c:pt>
                <c:pt idx="2970">
                  <c:v>10.625986152882206</c:v>
                </c:pt>
                <c:pt idx="2971">
                  <c:v>10.625986152882206</c:v>
                </c:pt>
                <c:pt idx="2972">
                  <c:v>10.625986152882206</c:v>
                </c:pt>
                <c:pt idx="2973">
                  <c:v>10.62539756018835</c:v>
                </c:pt>
                <c:pt idx="2974">
                  <c:v>10.62539756018835</c:v>
                </c:pt>
                <c:pt idx="2975">
                  <c:v>10.62539756018835</c:v>
                </c:pt>
                <c:pt idx="2976">
                  <c:v>10.62539756018835</c:v>
                </c:pt>
                <c:pt idx="2977">
                  <c:v>10.624808967494493</c:v>
                </c:pt>
                <c:pt idx="2978">
                  <c:v>10.62539756018835</c:v>
                </c:pt>
                <c:pt idx="2979">
                  <c:v>10.624808967494493</c:v>
                </c:pt>
                <c:pt idx="2980">
                  <c:v>10.624808967494493</c:v>
                </c:pt>
                <c:pt idx="2981">
                  <c:v>10.624220374800638</c:v>
                </c:pt>
                <c:pt idx="2982">
                  <c:v>10.624808967494493</c:v>
                </c:pt>
                <c:pt idx="2983">
                  <c:v>10.624220374800638</c:v>
                </c:pt>
                <c:pt idx="2984">
                  <c:v>10.624220374800638</c:v>
                </c:pt>
                <c:pt idx="2985">
                  <c:v>10.624220374800638</c:v>
                </c:pt>
                <c:pt idx="2986">
                  <c:v>10.623043189412929</c:v>
                </c:pt>
                <c:pt idx="2987">
                  <c:v>10.623043189412929</c:v>
                </c:pt>
                <c:pt idx="2988">
                  <c:v>10.623631782106782</c:v>
                </c:pt>
                <c:pt idx="2989">
                  <c:v>10.623043189412929</c:v>
                </c:pt>
                <c:pt idx="2990">
                  <c:v>10.623043189412929</c:v>
                </c:pt>
                <c:pt idx="2991">
                  <c:v>10.62245459671907</c:v>
                </c:pt>
                <c:pt idx="2992">
                  <c:v>10.621866004025215</c:v>
                </c:pt>
                <c:pt idx="2993">
                  <c:v>10.62245459671907</c:v>
                </c:pt>
                <c:pt idx="2994">
                  <c:v>10.621866004025215</c:v>
                </c:pt>
                <c:pt idx="2995">
                  <c:v>10.62245459671907</c:v>
                </c:pt>
                <c:pt idx="2996">
                  <c:v>10.621866004025215</c:v>
                </c:pt>
                <c:pt idx="2997">
                  <c:v>10.62245459671907</c:v>
                </c:pt>
                <c:pt idx="2998">
                  <c:v>10.621277411331359</c:v>
                </c:pt>
                <c:pt idx="2999">
                  <c:v>10.621866004025215</c:v>
                </c:pt>
                <c:pt idx="3000">
                  <c:v>10.621866004025215</c:v>
                </c:pt>
                <c:pt idx="3001">
                  <c:v>10.621277411331359</c:v>
                </c:pt>
                <c:pt idx="3002">
                  <c:v>10.621277411331359</c:v>
                </c:pt>
                <c:pt idx="3003">
                  <c:v>10.621866004025215</c:v>
                </c:pt>
                <c:pt idx="3004">
                  <c:v>10.621277411331359</c:v>
                </c:pt>
                <c:pt idx="3005">
                  <c:v>10.620688818637504</c:v>
                </c:pt>
                <c:pt idx="3006">
                  <c:v>10.620688818637504</c:v>
                </c:pt>
                <c:pt idx="3007">
                  <c:v>10.620688818637504</c:v>
                </c:pt>
                <c:pt idx="3008">
                  <c:v>10.620688818637504</c:v>
                </c:pt>
                <c:pt idx="3009">
                  <c:v>10.619511633249791</c:v>
                </c:pt>
                <c:pt idx="3010">
                  <c:v>10.619511633249791</c:v>
                </c:pt>
                <c:pt idx="3011">
                  <c:v>10.619511633249791</c:v>
                </c:pt>
                <c:pt idx="3012">
                  <c:v>10.619511633249791</c:v>
                </c:pt>
                <c:pt idx="3013">
                  <c:v>10.619511633249791</c:v>
                </c:pt>
                <c:pt idx="3014">
                  <c:v>10.618334447862081</c:v>
                </c:pt>
                <c:pt idx="3015">
                  <c:v>10.618923040555936</c:v>
                </c:pt>
                <c:pt idx="3016">
                  <c:v>10.618334447862081</c:v>
                </c:pt>
                <c:pt idx="3017">
                  <c:v>10.618334447862081</c:v>
                </c:pt>
                <c:pt idx="3018">
                  <c:v>10.617745855168224</c:v>
                </c:pt>
                <c:pt idx="3019">
                  <c:v>10.617745855168224</c:v>
                </c:pt>
                <c:pt idx="3020">
                  <c:v>10.617745855168224</c:v>
                </c:pt>
                <c:pt idx="3021">
                  <c:v>10.617157262474366</c:v>
                </c:pt>
                <c:pt idx="3022">
                  <c:v>10.617157262474366</c:v>
                </c:pt>
                <c:pt idx="3023">
                  <c:v>10.616568669780513</c:v>
                </c:pt>
                <c:pt idx="3024">
                  <c:v>10.616568669780513</c:v>
                </c:pt>
                <c:pt idx="3025">
                  <c:v>10.616568669780513</c:v>
                </c:pt>
                <c:pt idx="3026">
                  <c:v>10.616568669780513</c:v>
                </c:pt>
                <c:pt idx="3027">
                  <c:v>10.615980077086657</c:v>
                </c:pt>
                <c:pt idx="3028">
                  <c:v>10.615980077086657</c:v>
                </c:pt>
                <c:pt idx="3029">
                  <c:v>10.615980077086657</c:v>
                </c:pt>
                <c:pt idx="3030">
                  <c:v>10.6153914843928</c:v>
                </c:pt>
                <c:pt idx="3031">
                  <c:v>10.614802891698945</c:v>
                </c:pt>
                <c:pt idx="3032">
                  <c:v>10.6153914843928</c:v>
                </c:pt>
                <c:pt idx="3033">
                  <c:v>10.6153914843928</c:v>
                </c:pt>
                <c:pt idx="3034">
                  <c:v>10.614802891698945</c:v>
                </c:pt>
                <c:pt idx="3035">
                  <c:v>10.61421429900509</c:v>
                </c:pt>
                <c:pt idx="3036">
                  <c:v>10.61421429900509</c:v>
                </c:pt>
                <c:pt idx="3037">
                  <c:v>10.61421429900509</c:v>
                </c:pt>
                <c:pt idx="3038">
                  <c:v>10.613625706311232</c:v>
                </c:pt>
                <c:pt idx="3039">
                  <c:v>10.613625706311232</c:v>
                </c:pt>
                <c:pt idx="3040">
                  <c:v>10.613625706311232</c:v>
                </c:pt>
                <c:pt idx="3041">
                  <c:v>10.613037113617377</c:v>
                </c:pt>
                <c:pt idx="3042">
                  <c:v>10.613037113617377</c:v>
                </c:pt>
                <c:pt idx="3043">
                  <c:v>10.613037113617377</c:v>
                </c:pt>
                <c:pt idx="3044">
                  <c:v>10.611859928229665</c:v>
                </c:pt>
                <c:pt idx="3045">
                  <c:v>10.612448520923522</c:v>
                </c:pt>
                <c:pt idx="3046">
                  <c:v>10.611859928229665</c:v>
                </c:pt>
                <c:pt idx="3047">
                  <c:v>10.611271335535809</c:v>
                </c:pt>
                <c:pt idx="3048">
                  <c:v>10.611271335535809</c:v>
                </c:pt>
                <c:pt idx="3049">
                  <c:v>10.610682742841956</c:v>
                </c:pt>
                <c:pt idx="3050">
                  <c:v>10.610682742841956</c:v>
                </c:pt>
                <c:pt idx="3051">
                  <c:v>10.610682742841956</c:v>
                </c:pt>
                <c:pt idx="3052">
                  <c:v>10.610682742841956</c:v>
                </c:pt>
                <c:pt idx="3053">
                  <c:v>10.610094150148097</c:v>
                </c:pt>
                <c:pt idx="3054">
                  <c:v>10.610094150148097</c:v>
                </c:pt>
                <c:pt idx="3055">
                  <c:v>10.609505557454241</c:v>
                </c:pt>
                <c:pt idx="3056">
                  <c:v>10.609505557454241</c:v>
                </c:pt>
                <c:pt idx="3057">
                  <c:v>10.609505557454241</c:v>
                </c:pt>
                <c:pt idx="3058">
                  <c:v>10.608916964760386</c:v>
                </c:pt>
                <c:pt idx="3059">
                  <c:v>10.609505557454241</c:v>
                </c:pt>
                <c:pt idx="3060">
                  <c:v>10.608916964760386</c:v>
                </c:pt>
                <c:pt idx="3061">
                  <c:v>10.608916964760386</c:v>
                </c:pt>
                <c:pt idx="3062">
                  <c:v>10.608916964760386</c:v>
                </c:pt>
                <c:pt idx="3063">
                  <c:v>10.608328372066532</c:v>
                </c:pt>
                <c:pt idx="3064">
                  <c:v>10.608328372066532</c:v>
                </c:pt>
                <c:pt idx="3065">
                  <c:v>10.607739779372674</c:v>
                </c:pt>
                <c:pt idx="3066">
                  <c:v>10.607739779372674</c:v>
                </c:pt>
                <c:pt idx="3067">
                  <c:v>10.607151186678818</c:v>
                </c:pt>
                <c:pt idx="3068">
                  <c:v>10.607151186678818</c:v>
                </c:pt>
                <c:pt idx="3069">
                  <c:v>10.606562593984965</c:v>
                </c:pt>
                <c:pt idx="3070">
                  <c:v>10.606562593984965</c:v>
                </c:pt>
                <c:pt idx="3071">
                  <c:v>10.606562593984965</c:v>
                </c:pt>
                <c:pt idx="3072">
                  <c:v>10.606562593984965</c:v>
                </c:pt>
                <c:pt idx="3073">
                  <c:v>10.605974001291107</c:v>
                </c:pt>
                <c:pt idx="3074">
                  <c:v>10.605974001291107</c:v>
                </c:pt>
                <c:pt idx="3075">
                  <c:v>10.605974001291107</c:v>
                </c:pt>
                <c:pt idx="3076">
                  <c:v>10.60538540859725</c:v>
                </c:pt>
                <c:pt idx="3077">
                  <c:v>10.60538540859725</c:v>
                </c:pt>
                <c:pt idx="3078">
                  <c:v>10.60538540859725</c:v>
                </c:pt>
                <c:pt idx="3079">
                  <c:v>10.60538540859725</c:v>
                </c:pt>
                <c:pt idx="3080">
                  <c:v>10.604796815903395</c:v>
                </c:pt>
                <c:pt idx="3081">
                  <c:v>10.60420822320954</c:v>
                </c:pt>
                <c:pt idx="3082">
                  <c:v>10.60420822320954</c:v>
                </c:pt>
                <c:pt idx="3083">
                  <c:v>10.60420822320954</c:v>
                </c:pt>
                <c:pt idx="3084">
                  <c:v>10.603619630515684</c:v>
                </c:pt>
                <c:pt idx="3085">
                  <c:v>10.603619630515684</c:v>
                </c:pt>
                <c:pt idx="3086">
                  <c:v>10.603619630515684</c:v>
                </c:pt>
                <c:pt idx="3087">
                  <c:v>10.603031037821827</c:v>
                </c:pt>
                <c:pt idx="3088">
                  <c:v>10.603031037821827</c:v>
                </c:pt>
                <c:pt idx="3089">
                  <c:v>10.603031037821827</c:v>
                </c:pt>
                <c:pt idx="3090">
                  <c:v>10.602442445127972</c:v>
                </c:pt>
                <c:pt idx="3091">
                  <c:v>10.601853852434116</c:v>
                </c:pt>
                <c:pt idx="3092">
                  <c:v>10.602442445127972</c:v>
                </c:pt>
                <c:pt idx="3093">
                  <c:v>10.601853852434116</c:v>
                </c:pt>
                <c:pt idx="3094">
                  <c:v>10.601265259740261</c:v>
                </c:pt>
                <c:pt idx="3095">
                  <c:v>10.600676667046404</c:v>
                </c:pt>
                <c:pt idx="3096">
                  <c:v>10.601265259740261</c:v>
                </c:pt>
                <c:pt idx="3097">
                  <c:v>10.600088074352549</c:v>
                </c:pt>
                <c:pt idx="3098">
                  <c:v>10.600088074352549</c:v>
                </c:pt>
                <c:pt idx="3099">
                  <c:v>10.599499481658693</c:v>
                </c:pt>
                <c:pt idx="3100">
                  <c:v>10.598910888964836</c:v>
                </c:pt>
                <c:pt idx="3101">
                  <c:v>10.599499481658693</c:v>
                </c:pt>
                <c:pt idx="3102">
                  <c:v>10.598910888964836</c:v>
                </c:pt>
                <c:pt idx="3103">
                  <c:v>10.598910888964836</c:v>
                </c:pt>
                <c:pt idx="3104">
                  <c:v>10.598910888964836</c:v>
                </c:pt>
                <c:pt idx="3105">
                  <c:v>10.598910888964836</c:v>
                </c:pt>
                <c:pt idx="3106">
                  <c:v>10.598322296270981</c:v>
                </c:pt>
                <c:pt idx="3107">
                  <c:v>10.598910888964836</c:v>
                </c:pt>
                <c:pt idx="3108">
                  <c:v>10.597733703577125</c:v>
                </c:pt>
                <c:pt idx="3109">
                  <c:v>10.597733703577125</c:v>
                </c:pt>
                <c:pt idx="3110">
                  <c:v>10.597145110883268</c:v>
                </c:pt>
                <c:pt idx="3111">
                  <c:v>10.597145110883268</c:v>
                </c:pt>
                <c:pt idx="3112">
                  <c:v>10.597145110883268</c:v>
                </c:pt>
                <c:pt idx="3113">
                  <c:v>10.596556518189413</c:v>
                </c:pt>
                <c:pt idx="3114">
                  <c:v>10.596556518189413</c:v>
                </c:pt>
                <c:pt idx="3115">
                  <c:v>10.596556518189413</c:v>
                </c:pt>
                <c:pt idx="3116">
                  <c:v>10.596556518189413</c:v>
                </c:pt>
                <c:pt idx="3117">
                  <c:v>10.596556518189413</c:v>
                </c:pt>
                <c:pt idx="3118">
                  <c:v>10.595967925495559</c:v>
                </c:pt>
                <c:pt idx="3119">
                  <c:v>10.595967925495559</c:v>
                </c:pt>
                <c:pt idx="3120">
                  <c:v>10.5953793328017</c:v>
                </c:pt>
                <c:pt idx="3121">
                  <c:v>10.595967925495559</c:v>
                </c:pt>
                <c:pt idx="3122">
                  <c:v>10.5953793328017</c:v>
                </c:pt>
                <c:pt idx="3123">
                  <c:v>10.595967925495559</c:v>
                </c:pt>
                <c:pt idx="3124">
                  <c:v>10.5953793328017</c:v>
                </c:pt>
                <c:pt idx="3125">
                  <c:v>10.594790740107845</c:v>
                </c:pt>
                <c:pt idx="3126">
                  <c:v>10.594790740107845</c:v>
                </c:pt>
                <c:pt idx="3127">
                  <c:v>10.594790740107845</c:v>
                </c:pt>
                <c:pt idx="3128">
                  <c:v>10.594790740107845</c:v>
                </c:pt>
                <c:pt idx="3129">
                  <c:v>10.594790740107845</c:v>
                </c:pt>
                <c:pt idx="3130">
                  <c:v>10.59420214741399</c:v>
                </c:pt>
                <c:pt idx="3131">
                  <c:v>10.59420214741399</c:v>
                </c:pt>
                <c:pt idx="3132">
                  <c:v>10.59420214741399</c:v>
                </c:pt>
                <c:pt idx="3133">
                  <c:v>10.593613554720136</c:v>
                </c:pt>
                <c:pt idx="3134">
                  <c:v>10.593613554720136</c:v>
                </c:pt>
                <c:pt idx="3135">
                  <c:v>10.593613554720136</c:v>
                </c:pt>
                <c:pt idx="3136">
                  <c:v>10.593024962026277</c:v>
                </c:pt>
                <c:pt idx="3137">
                  <c:v>10.593024962026277</c:v>
                </c:pt>
                <c:pt idx="3138">
                  <c:v>10.593024962026277</c:v>
                </c:pt>
                <c:pt idx="3139">
                  <c:v>10.592436369332422</c:v>
                </c:pt>
                <c:pt idx="3140">
                  <c:v>10.592436369332422</c:v>
                </c:pt>
                <c:pt idx="3141">
                  <c:v>10.592436369332422</c:v>
                </c:pt>
                <c:pt idx="3142">
                  <c:v>10.592436369332422</c:v>
                </c:pt>
                <c:pt idx="3143">
                  <c:v>10.592436369332422</c:v>
                </c:pt>
                <c:pt idx="3144">
                  <c:v>10.592436369332422</c:v>
                </c:pt>
                <c:pt idx="3145">
                  <c:v>10.591847776638568</c:v>
                </c:pt>
                <c:pt idx="3146">
                  <c:v>10.591259183944711</c:v>
                </c:pt>
                <c:pt idx="3147">
                  <c:v>10.591259183944711</c:v>
                </c:pt>
                <c:pt idx="3148">
                  <c:v>10.591259183944711</c:v>
                </c:pt>
                <c:pt idx="3149">
                  <c:v>10.591259183944711</c:v>
                </c:pt>
                <c:pt idx="3150">
                  <c:v>10.591259183944711</c:v>
                </c:pt>
                <c:pt idx="3151">
                  <c:v>10.591259183944711</c:v>
                </c:pt>
                <c:pt idx="3152">
                  <c:v>10.590670591250854</c:v>
                </c:pt>
                <c:pt idx="3153">
                  <c:v>10.590670591250854</c:v>
                </c:pt>
                <c:pt idx="3154">
                  <c:v>10.590081998556998</c:v>
                </c:pt>
                <c:pt idx="3155">
                  <c:v>10.590081998556998</c:v>
                </c:pt>
                <c:pt idx="3156">
                  <c:v>10.590081998556998</c:v>
                </c:pt>
                <c:pt idx="3157">
                  <c:v>10.590081998556998</c:v>
                </c:pt>
                <c:pt idx="3158">
                  <c:v>10.590081998556998</c:v>
                </c:pt>
                <c:pt idx="3159">
                  <c:v>10.589493405863143</c:v>
                </c:pt>
                <c:pt idx="3160">
                  <c:v>10.589493405863143</c:v>
                </c:pt>
                <c:pt idx="3161">
                  <c:v>10.588904813169288</c:v>
                </c:pt>
                <c:pt idx="3162">
                  <c:v>10.588904813169288</c:v>
                </c:pt>
                <c:pt idx="3163">
                  <c:v>10.588904813169288</c:v>
                </c:pt>
                <c:pt idx="3164">
                  <c:v>10.587727627781575</c:v>
                </c:pt>
                <c:pt idx="3165">
                  <c:v>10.588316220475431</c:v>
                </c:pt>
                <c:pt idx="3166">
                  <c:v>10.587727627781575</c:v>
                </c:pt>
                <c:pt idx="3167">
                  <c:v>10.587727627781575</c:v>
                </c:pt>
                <c:pt idx="3168">
                  <c:v>10.58713903508772</c:v>
                </c:pt>
                <c:pt idx="3169">
                  <c:v>10.58713903508772</c:v>
                </c:pt>
                <c:pt idx="3170">
                  <c:v>10.587727627781575</c:v>
                </c:pt>
                <c:pt idx="3171">
                  <c:v>10.58713903508772</c:v>
                </c:pt>
                <c:pt idx="3172">
                  <c:v>10.58713903508772</c:v>
                </c:pt>
                <c:pt idx="3173">
                  <c:v>10.586550442393865</c:v>
                </c:pt>
                <c:pt idx="3174">
                  <c:v>10.586550442393865</c:v>
                </c:pt>
                <c:pt idx="3175">
                  <c:v>10.585961849700007</c:v>
                </c:pt>
                <c:pt idx="3176">
                  <c:v>10.586550442393865</c:v>
                </c:pt>
                <c:pt idx="3177">
                  <c:v>10.585373257006152</c:v>
                </c:pt>
                <c:pt idx="3178">
                  <c:v>10.585961849700007</c:v>
                </c:pt>
                <c:pt idx="3179">
                  <c:v>10.585373257006152</c:v>
                </c:pt>
                <c:pt idx="3180">
                  <c:v>10.585373257006152</c:v>
                </c:pt>
                <c:pt idx="3181">
                  <c:v>10.585961849700007</c:v>
                </c:pt>
                <c:pt idx="3182">
                  <c:v>10.585961849700007</c:v>
                </c:pt>
                <c:pt idx="3183">
                  <c:v>10.584784664312297</c:v>
                </c:pt>
                <c:pt idx="3184">
                  <c:v>10.584784664312297</c:v>
                </c:pt>
                <c:pt idx="3185">
                  <c:v>10.584784664312297</c:v>
                </c:pt>
                <c:pt idx="3186">
                  <c:v>10.58419607161844</c:v>
                </c:pt>
                <c:pt idx="3187">
                  <c:v>10.584784664312297</c:v>
                </c:pt>
                <c:pt idx="3188">
                  <c:v>10.58419607161844</c:v>
                </c:pt>
                <c:pt idx="3189">
                  <c:v>10.58419607161844</c:v>
                </c:pt>
                <c:pt idx="3190">
                  <c:v>10.583607478924586</c:v>
                </c:pt>
                <c:pt idx="3191">
                  <c:v>10.583607478924586</c:v>
                </c:pt>
                <c:pt idx="3192">
                  <c:v>10.583607478924586</c:v>
                </c:pt>
                <c:pt idx="3193">
                  <c:v>10.583607478924586</c:v>
                </c:pt>
                <c:pt idx="3194">
                  <c:v>10.583607478924586</c:v>
                </c:pt>
                <c:pt idx="3195">
                  <c:v>10.583018886230729</c:v>
                </c:pt>
                <c:pt idx="3196">
                  <c:v>10.583018886230729</c:v>
                </c:pt>
                <c:pt idx="3197">
                  <c:v>10.583018886230729</c:v>
                </c:pt>
                <c:pt idx="3198">
                  <c:v>10.582430293536872</c:v>
                </c:pt>
                <c:pt idx="3199">
                  <c:v>10.583018886230729</c:v>
                </c:pt>
                <c:pt idx="3200">
                  <c:v>10.583018886230729</c:v>
                </c:pt>
                <c:pt idx="3201">
                  <c:v>10.583018886230729</c:v>
                </c:pt>
                <c:pt idx="3202">
                  <c:v>10.581841700843016</c:v>
                </c:pt>
                <c:pt idx="3203">
                  <c:v>10.581841700843016</c:v>
                </c:pt>
                <c:pt idx="3204">
                  <c:v>10.581841700843016</c:v>
                </c:pt>
                <c:pt idx="3205">
                  <c:v>10.581841700843016</c:v>
                </c:pt>
                <c:pt idx="3206">
                  <c:v>10.582430293536872</c:v>
                </c:pt>
                <c:pt idx="3207">
                  <c:v>10.581841700843016</c:v>
                </c:pt>
                <c:pt idx="3208">
                  <c:v>10.581253108149163</c:v>
                </c:pt>
                <c:pt idx="3209">
                  <c:v>10.581841700843016</c:v>
                </c:pt>
                <c:pt idx="3210">
                  <c:v>10.581253108149163</c:v>
                </c:pt>
                <c:pt idx="3211">
                  <c:v>10.580664515455304</c:v>
                </c:pt>
                <c:pt idx="3212">
                  <c:v>10.580664515455304</c:v>
                </c:pt>
                <c:pt idx="3213">
                  <c:v>10.581253108149163</c:v>
                </c:pt>
                <c:pt idx="3214">
                  <c:v>10.580664515455304</c:v>
                </c:pt>
                <c:pt idx="3215">
                  <c:v>10.580664515455304</c:v>
                </c:pt>
                <c:pt idx="3216">
                  <c:v>10.580075922761448</c:v>
                </c:pt>
                <c:pt idx="3217">
                  <c:v>10.580075922761448</c:v>
                </c:pt>
                <c:pt idx="3218">
                  <c:v>10.580664515455304</c:v>
                </c:pt>
                <c:pt idx="3219">
                  <c:v>10.580075922761448</c:v>
                </c:pt>
                <c:pt idx="3220">
                  <c:v>10.579487330067595</c:v>
                </c:pt>
                <c:pt idx="3221">
                  <c:v>10.579487330067595</c:v>
                </c:pt>
                <c:pt idx="3222">
                  <c:v>10.579487330067595</c:v>
                </c:pt>
                <c:pt idx="3223">
                  <c:v>10.579487330067595</c:v>
                </c:pt>
                <c:pt idx="3224">
                  <c:v>10.57889873737374</c:v>
                </c:pt>
                <c:pt idx="3225">
                  <c:v>10.57889873737374</c:v>
                </c:pt>
                <c:pt idx="3226">
                  <c:v>10.57889873737374</c:v>
                </c:pt>
                <c:pt idx="3227">
                  <c:v>10.579487330067595</c:v>
                </c:pt>
                <c:pt idx="3228">
                  <c:v>10.579487330067595</c:v>
                </c:pt>
                <c:pt idx="3229">
                  <c:v>10.578310144679881</c:v>
                </c:pt>
                <c:pt idx="3230">
                  <c:v>10.578310144679881</c:v>
                </c:pt>
                <c:pt idx="3231">
                  <c:v>10.578310144679881</c:v>
                </c:pt>
                <c:pt idx="3232">
                  <c:v>10.578310144679881</c:v>
                </c:pt>
                <c:pt idx="3233">
                  <c:v>10.578310144679881</c:v>
                </c:pt>
                <c:pt idx="3234">
                  <c:v>10.578310144679881</c:v>
                </c:pt>
                <c:pt idx="3235">
                  <c:v>10.578310144679881</c:v>
                </c:pt>
                <c:pt idx="3236">
                  <c:v>10.577721551986025</c:v>
                </c:pt>
                <c:pt idx="3237">
                  <c:v>10.577721551986025</c:v>
                </c:pt>
                <c:pt idx="3238">
                  <c:v>10.577132959292172</c:v>
                </c:pt>
                <c:pt idx="3239">
                  <c:v>10.577721551986025</c:v>
                </c:pt>
                <c:pt idx="3240">
                  <c:v>10.577132959292172</c:v>
                </c:pt>
                <c:pt idx="3241">
                  <c:v>10.577132959292172</c:v>
                </c:pt>
                <c:pt idx="3242">
                  <c:v>10.577132959292172</c:v>
                </c:pt>
                <c:pt idx="3243">
                  <c:v>10.576544366598315</c:v>
                </c:pt>
                <c:pt idx="3244">
                  <c:v>10.576544366598315</c:v>
                </c:pt>
                <c:pt idx="3245">
                  <c:v>10.576544366598315</c:v>
                </c:pt>
                <c:pt idx="3246">
                  <c:v>10.576544366598315</c:v>
                </c:pt>
                <c:pt idx="3247">
                  <c:v>10.576544366598315</c:v>
                </c:pt>
                <c:pt idx="3248">
                  <c:v>10.576544366598315</c:v>
                </c:pt>
                <c:pt idx="3249">
                  <c:v>10.576544366598315</c:v>
                </c:pt>
                <c:pt idx="3250">
                  <c:v>10.575955773904457</c:v>
                </c:pt>
                <c:pt idx="3251">
                  <c:v>10.575955773904457</c:v>
                </c:pt>
                <c:pt idx="3252">
                  <c:v>10.575367181210604</c:v>
                </c:pt>
                <c:pt idx="3253">
                  <c:v>10.575955773904457</c:v>
                </c:pt>
                <c:pt idx="3254">
                  <c:v>10.575955773904457</c:v>
                </c:pt>
                <c:pt idx="3255">
                  <c:v>10.575367181210604</c:v>
                </c:pt>
                <c:pt idx="3256">
                  <c:v>10.575955773904457</c:v>
                </c:pt>
                <c:pt idx="3257">
                  <c:v>10.575367181210604</c:v>
                </c:pt>
                <c:pt idx="3258">
                  <c:v>10.574778588516747</c:v>
                </c:pt>
                <c:pt idx="3259">
                  <c:v>10.574778588516747</c:v>
                </c:pt>
                <c:pt idx="3260">
                  <c:v>10.574778588516747</c:v>
                </c:pt>
                <c:pt idx="3261">
                  <c:v>10.574778588516747</c:v>
                </c:pt>
                <c:pt idx="3262">
                  <c:v>10.574778588516747</c:v>
                </c:pt>
                <c:pt idx="3263">
                  <c:v>10.574189995822891</c:v>
                </c:pt>
                <c:pt idx="3264">
                  <c:v>10.574778588516747</c:v>
                </c:pt>
                <c:pt idx="3265">
                  <c:v>10.574189995822891</c:v>
                </c:pt>
                <c:pt idx="3266">
                  <c:v>10.574189995822891</c:v>
                </c:pt>
                <c:pt idx="3267">
                  <c:v>10.573601403129034</c:v>
                </c:pt>
                <c:pt idx="3268">
                  <c:v>10.573601403129034</c:v>
                </c:pt>
                <c:pt idx="3269">
                  <c:v>10.573601403129034</c:v>
                </c:pt>
                <c:pt idx="3270">
                  <c:v>10.573012810435179</c:v>
                </c:pt>
                <c:pt idx="3271">
                  <c:v>10.573012810435179</c:v>
                </c:pt>
                <c:pt idx="3272">
                  <c:v>10.573012810435179</c:v>
                </c:pt>
                <c:pt idx="3273">
                  <c:v>10.573012810435179</c:v>
                </c:pt>
                <c:pt idx="3274">
                  <c:v>10.572424217741323</c:v>
                </c:pt>
                <c:pt idx="3275">
                  <c:v>10.573012810435179</c:v>
                </c:pt>
                <c:pt idx="3276">
                  <c:v>10.572424217741323</c:v>
                </c:pt>
                <c:pt idx="3277">
                  <c:v>10.573012810435179</c:v>
                </c:pt>
                <c:pt idx="3278">
                  <c:v>10.571835625047468</c:v>
                </c:pt>
                <c:pt idx="3279">
                  <c:v>10.572424217741323</c:v>
                </c:pt>
                <c:pt idx="3280">
                  <c:v>10.571835625047468</c:v>
                </c:pt>
                <c:pt idx="3281">
                  <c:v>10.571835625047468</c:v>
                </c:pt>
                <c:pt idx="3282">
                  <c:v>10.571835625047468</c:v>
                </c:pt>
                <c:pt idx="3283">
                  <c:v>10.571247032353613</c:v>
                </c:pt>
                <c:pt idx="3284">
                  <c:v>10.571247032353613</c:v>
                </c:pt>
                <c:pt idx="3285">
                  <c:v>10.571247032353613</c:v>
                </c:pt>
                <c:pt idx="3286">
                  <c:v>10.571247032353613</c:v>
                </c:pt>
                <c:pt idx="3287">
                  <c:v>10.570658439659756</c:v>
                </c:pt>
                <c:pt idx="3288">
                  <c:v>10.571247032353613</c:v>
                </c:pt>
                <c:pt idx="3289">
                  <c:v>10.570658439659756</c:v>
                </c:pt>
                <c:pt idx="3290">
                  <c:v>10.570658439659756</c:v>
                </c:pt>
                <c:pt idx="3291">
                  <c:v>10.5700698469659</c:v>
                </c:pt>
                <c:pt idx="3292">
                  <c:v>10.5700698469659</c:v>
                </c:pt>
                <c:pt idx="3293">
                  <c:v>10.5700698469659</c:v>
                </c:pt>
                <c:pt idx="3294">
                  <c:v>10.5700698469659</c:v>
                </c:pt>
                <c:pt idx="3295">
                  <c:v>10.5700698469659</c:v>
                </c:pt>
                <c:pt idx="3296">
                  <c:v>10.5700698469659</c:v>
                </c:pt>
                <c:pt idx="3297">
                  <c:v>10.5700698469659</c:v>
                </c:pt>
                <c:pt idx="3298">
                  <c:v>10.569481254272043</c:v>
                </c:pt>
                <c:pt idx="3299">
                  <c:v>10.569481254272043</c:v>
                </c:pt>
                <c:pt idx="3300">
                  <c:v>10.569481254272043</c:v>
                </c:pt>
                <c:pt idx="3301">
                  <c:v>10.569481254272043</c:v>
                </c:pt>
                <c:pt idx="3302">
                  <c:v>10.56889266157819</c:v>
                </c:pt>
                <c:pt idx="3303">
                  <c:v>10.56889266157819</c:v>
                </c:pt>
                <c:pt idx="3304">
                  <c:v>10.56889266157819</c:v>
                </c:pt>
                <c:pt idx="3305">
                  <c:v>10.568304068884332</c:v>
                </c:pt>
                <c:pt idx="3306">
                  <c:v>10.56889266157819</c:v>
                </c:pt>
                <c:pt idx="3307">
                  <c:v>10.56889266157819</c:v>
                </c:pt>
                <c:pt idx="3308">
                  <c:v>10.568304068884332</c:v>
                </c:pt>
                <c:pt idx="3309">
                  <c:v>10.568304068884332</c:v>
                </c:pt>
                <c:pt idx="3310">
                  <c:v>10.568304068884332</c:v>
                </c:pt>
                <c:pt idx="3311">
                  <c:v>10.568304068884332</c:v>
                </c:pt>
                <c:pt idx="3312">
                  <c:v>10.568304068884332</c:v>
                </c:pt>
                <c:pt idx="3313">
                  <c:v>10.567715476190475</c:v>
                </c:pt>
                <c:pt idx="3314">
                  <c:v>10.567715476190475</c:v>
                </c:pt>
                <c:pt idx="3315">
                  <c:v>10.567126883496622</c:v>
                </c:pt>
                <c:pt idx="3316">
                  <c:v>10.567126883496622</c:v>
                </c:pt>
                <c:pt idx="3317">
                  <c:v>10.567126883496622</c:v>
                </c:pt>
                <c:pt idx="3318">
                  <c:v>10.567126883496622</c:v>
                </c:pt>
                <c:pt idx="3319">
                  <c:v>10.567126883496622</c:v>
                </c:pt>
                <c:pt idx="3320">
                  <c:v>10.567126883496622</c:v>
                </c:pt>
                <c:pt idx="3321">
                  <c:v>10.566538290802766</c:v>
                </c:pt>
                <c:pt idx="3322">
                  <c:v>10.566538290802766</c:v>
                </c:pt>
                <c:pt idx="3323">
                  <c:v>10.56889266157819</c:v>
                </c:pt>
                <c:pt idx="3324">
                  <c:v>10.565361105415052</c:v>
                </c:pt>
                <c:pt idx="3325">
                  <c:v>10.565949698108907</c:v>
                </c:pt>
                <c:pt idx="3326">
                  <c:v>10.565361105415052</c:v>
                </c:pt>
                <c:pt idx="3327">
                  <c:v>10.565949698108907</c:v>
                </c:pt>
                <c:pt idx="3328">
                  <c:v>10.565949698108907</c:v>
                </c:pt>
                <c:pt idx="3329">
                  <c:v>10.565949698108907</c:v>
                </c:pt>
                <c:pt idx="3330">
                  <c:v>10.565361105415052</c:v>
                </c:pt>
                <c:pt idx="3331">
                  <c:v>10.565361105415052</c:v>
                </c:pt>
                <c:pt idx="3332">
                  <c:v>10.564772512721198</c:v>
                </c:pt>
                <c:pt idx="3333">
                  <c:v>10.565361105415052</c:v>
                </c:pt>
                <c:pt idx="3334">
                  <c:v>10.564772512721198</c:v>
                </c:pt>
                <c:pt idx="3335">
                  <c:v>10.564772512721198</c:v>
                </c:pt>
                <c:pt idx="3336">
                  <c:v>10.564772512721198</c:v>
                </c:pt>
                <c:pt idx="3337">
                  <c:v>10.564772512721198</c:v>
                </c:pt>
                <c:pt idx="3338">
                  <c:v>10.564772512721198</c:v>
                </c:pt>
                <c:pt idx="3339">
                  <c:v>10.564183920027343</c:v>
                </c:pt>
                <c:pt idx="3340">
                  <c:v>10.564183920027343</c:v>
                </c:pt>
                <c:pt idx="3341">
                  <c:v>10.564183920027343</c:v>
                </c:pt>
                <c:pt idx="3342">
                  <c:v>10.563595327333484</c:v>
                </c:pt>
                <c:pt idx="3343">
                  <c:v>10.564183920027343</c:v>
                </c:pt>
                <c:pt idx="3344">
                  <c:v>10.563595327333484</c:v>
                </c:pt>
                <c:pt idx="3345">
                  <c:v>10.563595327333484</c:v>
                </c:pt>
                <c:pt idx="3346">
                  <c:v>10.563006734639631</c:v>
                </c:pt>
                <c:pt idx="3347">
                  <c:v>10.563006734639631</c:v>
                </c:pt>
                <c:pt idx="3348">
                  <c:v>10.562418141945775</c:v>
                </c:pt>
                <c:pt idx="3349">
                  <c:v>10.562418141945775</c:v>
                </c:pt>
                <c:pt idx="3350">
                  <c:v>10.562418141945775</c:v>
                </c:pt>
                <c:pt idx="3351">
                  <c:v>10.561829549251918</c:v>
                </c:pt>
                <c:pt idx="3352">
                  <c:v>10.562418141945775</c:v>
                </c:pt>
                <c:pt idx="3353">
                  <c:v>10.561240956558061</c:v>
                </c:pt>
                <c:pt idx="3354">
                  <c:v>10.561829549251918</c:v>
                </c:pt>
                <c:pt idx="3355">
                  <c:v>10.561240956558061</c:v>
                </c:pt>
                <c:pt idx="3356">
                  <c:v>10.561240956558061</c:v>
                </c:pt>
                <c:pt idx="3357">
                  <c:v>10.561240956558061</c:v>
                </c:pt>
                <c:pt idx="3358">
                  <c:v>10.561240956558061</c:v>
                </c:pt>
                <c:pt idx="3359">
                  <c:v>10.561240956558061</c:v>
                </c:pt>
                <c:pt idx="3360">
                  <c:v>10.560652363864207</c:v>
                </c:pt>
                <c:pt idx="3361">
                  <c:v>10.560652363864207</c:v>
                </c:pt>
                <c:pt idx="3362">
                  <c:v>10.560652363864207</c:v>
                </c:pt>
                <c:pt idx="3363">
                  <c:v>10.560652363864207</c:v>
                </c:pt>
                <c:pt idx="3364">
                  <c:v>10.560652363864207</c:v>
                </c:pt>
                <c:pt idx="3365">
                  <c:v>10.56006377117035</c:v>
                </c:pt>
                <c:pt idx="3366">
                  <c:v>10.560652363864207</c:v>
                </c:pt>
                <c:pt idx="3367">
                  <c:v>10.56006377117035</c:v>
                </c:pt>
                <c:pt idx="3368">
                  <c:v>10.56006377117035</c:v>
                </c:pt>
                <c:pt idx="3369">
                  <c:v>10.559475178476495</c:v>
                </c:pt>
                <c:pt idx="3370">
                  <c:v>10.56006377117035</c:v>
                </c:pt>
                <c:pt idx="3371">
                  <c:v>10.56006377117035</c:v>
                </c:pt>
                <c:pt idx="3372">
                  <c:v>10.559475178476495</c:v>
                </c:pt>
                <c:pt idx="3373">
                  <c:v>10.559475178476495</c:v>
                </c:pt>
                <c:pt idx="3374">
                  <c:v>10.55888658578264</c:v>
                </c:pt>
                <c:pt idx="3375">
                  <c:v>10.55888658578264</c:v>
                </c:pt>
                <c:pt idx="3376">
                  <c:v>10.55888658578264</c:v>
                </c:pt>
                <c:pt idx="3377">
                  <c:v>10.55888658578264</c:v>
                </c:pt>
                <c:pt idx="3378">
                  <c:v>10.55888658578264</c:v>
                </c:pt>
                <c:pt idx="3379">
                  <c:v>10.55888658578264</c:v>
                </c:pt>
                <c:pt idx="3380">
                  <c:v>10.55888658578264</c:v>
                </c:pt>
                <c:pt idx="3381">
                  <c:v>10.55888658578264</c:v>
                </c:pt>
                <c:pt idx="3382">
                  <c:v>10.558297993088782</c:v>
                </c:pt>
                <c:pt idx="3383">
                  <c:v>10.558297993088782</c:v>
                </c:pt>
                <c:pt idx="3384">
                  <c:v>10.558297993088782</c:v>
                </c:pt>
                <c:pt idx="3385">
                  <c:v>10.55888658578264</c:v>
                </c:pt>
                <c:pt idx="3386">
                  <c:v>10.558297993088782</c:v>
                </c:pt>
                <c:pt idx="3387">
                  <c:v>10.558297993088782</c:v>
                </c:pt>
                <c:pt idx="3388">
                  <c:v>10.558297993088782</c:v>
                </c:pt>
                <c:pt idx="3389">
                  <c:v>10.558297993088782</c:v>
                </c:pt>
                <c:pt idx="3390">
                  <c:v>10.558297993088782</c:v>
                </c:pt>
                <c:pt idx="3391">
                  <c:v>10.558297993088782</c:v>
                </c:pt>
                <c:pt idx="3392">
                  <c:v>10.557709400394927</c:v>
                </c:pt>
                <c:pt idx="3393">
                  <c:v>10.557120807701072</c:v>
                </c:pt>
                <c:pt idx="3394">
                  <c:v>10.557709400394927</c:v>
                </c:pt>
                <c:pt idx="3395">
                  <c:v>10.557709400394927</c:v>
                </c:pt>
                <c:pt idx="3396">
                  <c:v>10.557709400394927</c:v>
                </c:pt>
                <c:pt idx="3397">
                  <c:v>10.557120807701072</c:v>
                </c:pt>
                <c:pt idx="3398">
                  <c:v>10.557120807701072</c:v>
                </c:pt>
                <c:pt idx="3399">
                  <c:v>10.557709400394927</c:v>
                </c:pt>
                <c:pt idx="3400">
                  <c:v>10.557120807701072</c:v>
                </c:pt>
                <c:pt idx="3401">
                  <c:v>10.557120807701072</c:v>
                </c:pt>
                <c:pt idx="3402">
                  <c:v>10.556532215007216</c:v>
                </c:pt>
                <c:pt idx="3403">
                  <c:v>10.556532215007216</c:v>
                </c:pt>
                <c:pt idx="3404">
                  <c:v>10.556532215007216</c:v>
                </c:pt>
                <c:pt idx="3405">
                  <c:v>10.557120807701072</c:v>
                </c:pt>
                <c:pt idx="3406">
                  <c:v>10.557709400394927</c:v>
                </c:pt>
                <c:pt idx="3407">
                  <c:v>10.557120807701072</c:v>
                </c:pt>
                <c:pt idx="3408">
                  <c:v>10.557120807701072</c:v>
                </c:pt>
                <c:pt idx="3409">
                  <c:v>10.557120807701072</c:v>
                </c:pt>
                <c:pt idx="3410">
                  <c:v>10.556532215007216</c:v>
                </c:pt>
                <c:pt idx="3411">
                  <c:v>10.556532215007216</c:v>
                </c:pt>
                <c:pt idx="3412">
                  <c:v>10.556532215007216</c:v>
                </c:pt>
                <c:pt idx="3413">
                  <c:v>10.556532215007216</c:v>
                </c:pt>
                <c:pt idx="3414">
                  <c:v>10.556532215007216</c:v>
                </c:pt>
                <c:pt idx="3415">
                  <c:v>10.557120807701072</c:v>
                </c:pt>
                <c:pt idx="3416">
                  <c:v>10.556532215007216</c:v>
                </c:pt>
                <c:pt idx="3417">
                  <c:v>10.556532215007216</c:v>
                </c:pt>
                <c:pt idx="3418">
                  <c:v>10.555943622313359</c:v>
                </c:pt>
                <c:pt idx="3419">
                  <c:v>10.556532215007216</c:v>
                </c:pt>
                <c:pt idx="3420">
                  <c:v>10.555943622313359</c:v>
                </c:pt>
                <c:pt idx="3421">
                  <c:v>10.555943622313359</c:v>
                </c:pt>
                <c:pt idx="3422">
                  <c:v>10.555943622313359</c:v>
                </c:pt>
                <c:pt idx="3423">
                  <c:v>10.555943622313359</c:v>
                </c:pt>
                <c:pt idx="3424">
                  <c:v>10.555943622313359</c:v>
                </c:pt>
                <c:pt idx="3425">
                  <c:v>10.555943622313359</c:v>
                </c:pt>
                <c:pt idx="3426">
                  <c:v>10.555943622313359</c:v>
                </c:pt>
                <c:pt idx="3427">
                  <c:v>10.555355029619504</c:v>
                </c:pt>
                <c:pt idx="3428">
                  <c:v>10.554766436925648</c:v>
                </c:pt>
                <c:pt idx="3429">
                  <c:v>10.555355029619504</c:v>
                </c:pt>
                <c:pt idx="3430">
                  <c:v>10.555355029619504</c:v>
                </c:pt>
                <c:pt idx="3431">
                  <c:v>10.555355029619504</c:v>
                </c:pt>
                <c:pt idx="3432">
                  <c:v>10.554766436925648</c:v>
                </c:pt>
                <c:pt idx="3433">
                  <c:v>10.555355029619504</c:v>
                </c:pt>
                <c:pt idx="3434">
                  <c:v>10.554766436925648</c:v>
                </c:pt>
                <c:pt idx="3435">
                  <c:v>10.554766436925648</c:v>
                </c:pt>
                <c:pt idx="3436">
                  <c:v>10.554177844231793</c:v>
                </c:pt>
                <c:pt idx="3437">
                  <c:v>10.554766436925648</c:v>
                </c:pt>
                <c:pt idx="3438">
                  <c:v>10.554766436925648</c:v>
                </c:pt>
                <c:pt idx="3439">
                  <c:v>10.554766436925648</c:v>
                </c:pt>
                <c:pt idx="3440">
                  <c:v>10.554766436925648</c:v>
                </c:pt>
                <c:pt idx="3441">
                  <c:v>10.555355029619504</c:v>
                </c:pt>
                <c:pt idx="3442">
                  <c:v>10.554177844231793</c:v>
                </c:pt>
                <c:pt idx="3443">
                  <c:v>10.554177844231793</c:v>
                </c:pt>
                <c:pt idx="3444">
                  <c:v>10.554177844231793</c:v>
                </c:pt>
                <c:pt idx="3445">
                  <c:v>10.553589251537936</c:v>
                </c:pt>
                <c:pt idx="3446">
                  <c:v>10.554177844231793</c:v>
                </c:pt>
                <c:pt idx="3447">
                  <c:v>10.554177844231793</c:v>
                </c:pt>
                <c:pt idx="3448">
                  <c:v>10.553589251537936</c:v>
                </c:pt>
                <c:pt idx="3449">
                  <c:v>10.553589251537936</c:v>
                </c:pt>
                <c:pt idx="3450">
                  <c:v>10.553589251537936</c:v>
                </c:pt>
                <c:pt idx="3451">
                  <c:v>10.553589251537936</c:v>
                </c:pt>
                <c:pt idx="3452">
                  <c:v>10.553589251537936</c:v>
                </c:pt>
                <c:pt idx="3453">
                  <c:v>10.553589251537936</c:v>
                </c:pt>
                <c:pt idx="3454">
                  <c:v>10.553000658844079</c:v>
                </c:pt>
                <c:pt idx="3455">
                  <c:v>10.553000658844079</c:v>
                </c:pt>
                <c:pt idx="3456">
                  <c:v>10.552412066150225</c:v>
                </c:pt>
                <c:pt idx="3457">
                  <c:v>10.553000658844079</c:v>
                </c:pt>
                <c:pt idx="3458">
                  <c:v>10.553000658844079</c:v>
                </c:pt>
                <c:pt idx="3459">
                  <c:v>10.553000658844079</c:v>
                </c:pt>
                <c:pt idx="3460">
                  <c:v>10.553000658844079</c:v>
                </c:pt>
                <c:pt idx="3461">
                  <c:v>10.553000658844079</c:v>
                </c:pt>
                <c:pt idx="3462">
                  <c:v>10.552412066150225</c:v>
                </c:pt>
                <c:pt idx="3463">
                  <c:v>10.553000658844079</c:v>
                </c:pt>
                <c:pt idx="3464">
                  <c:v>10.553000658844079</c:v>
                </c:pt>
                <c:pt idx="3465">
                  <c:v>10.552412066150225</c:v>
                </c:pt>
                <c:pt idx="3466">
                  <c:v>10.55182347345637</c:v>
                </c:pt>
                <c:pt idx="3467">
                  <c:v>10.552412066150225</c:v>
                </c:pt>
                <c:pt idx="3468">
                  <c:v>10.55182347345637</c:v>
                </c:pt>
                <c:pt idx="3469">
                  <c:v>10.55182347345637</c:v>
                </c:pt>
                <c:pt idx="3470">
                  <c:v>10.55182347345637</c:v>
                </c:pt>
                <c:pt idx="3471">
                  <c:v>10.55182347345637</c:v>
                </c:pt>
                <c:pt idx="3472">
                  <c:v>10.551234880762511</c:v>
                </c:pt>
                <c:pt idx="3473">
                  <c:v>10.551234880762511</c:v>
                </c:pt>
                <c:pt idx="3474">
                  <c:v>10.55182347345637</c:v>
                </c:pt>
                <c:pt idx="3475">
                  <c:v>10.55182347345637</c:v>
                </c:pt>
                <c:pt idx="3476">
                  <c:v>10.551234880762511</c:v>
                </c:pt>
                <c:pt idx="3477">
                  <c:v>10.551234880762511</c:v>
                </c:pt>
                <c:pt idx="3478">
                  <c:v>10.551234880762511</c:v>
                </c:pt>
                <c:pt idx="3479">
                  <c:v>10.550646288068656</c:v>
                </c:pt>
                <c:pt idx="3480">
                  <c:v>10.550646288068656</c:v>
                </c:pt>
                <c:pt idx="3481">
                  <c:v>10.551234880762511</c:v>
                </c:pt>
                <c:pt idx="3482">
                  <c:v>10.550646288068656</c:v>
                </c:pt>
                <c:pt idx="3483">
                  <c:v>10.550646288068656</c:v>
                </c:pt>
                <c:pt idx="3484">
                  <c:v>10.550646288068656</c:v>
                </c:pt>
                <c:pt idx="3485">
                  <c:v>10.550057695374802</c:v>
                </c:pt>
                <c:pt idx="3486">
                  <c:v>10.550646288068656</c:v>
                </c:pt>
                <c:pt idx="3487">
                  <c:v>10.550057695374802</c:v>
                </c:pt>
                <c:pt idx="3488">
                  <c:v>10.550057695374802</c:v>
                </c:pt>
                <c:pt idx="3489">
                  <c:v>10.550057695374802</c:v>
                </c:pt>
                <c:pt idx="3490">
                  <c:v>10.550057695374802</c:v>
                </c:pt>
                <c:pt idx="3491">
                  <c:v>10.550057695374802</c:v>
                </c:pt>
                <c:pt idx="3492">
                  <c:v>10.549469102680947</c:v>
                </c:pt>
                <c:pt idx="3493">
                  <c:v>10.549469102680947</c:v>
                </c:pt>
                <c:pt idx="3494">
                  <c:v>10.549469102680947</c:v>
                </c:pt>
                <c:pt idx="3495">
                  <c:v>10.549469102680947</c:v>
                </c:pt>
                <c:pt idx="3496">
                  <c:v>10.549469102680947</c:v>
                </c:pt>
                <c:pt idx="3497">
                  <c:v>10.549469102680947</c:v>
                </c:pt>
                <c:pt idx="3498">
                  <c:v>10.549469102680947</c:v>
                </c:pt>
                <c:pt idx="3499">
                  <c:v>10.548880509987088</c:v>
                </c:pt>
                <c:pt idx="3500">
                  <c:v>10.548880509987088</c:v>
                </c:pt>
                <c:pt idx="3501">
                  <c:v>10.548880509987088</c:v>
                </c:pt>
                <c:pt idx="3502">
                  <c:v>10.548880509987088</c:v>
                </c:pt>
                <c:pt idx="3503">
                  <c:v>10.548880509987088</c:v>
                </c:pt>
                <c:pt idx="3504">
                  <c:v>10.548291917293234</c:v>
                </c:pt>
                <c:pt idx="3505">
                  <c:v>10.548880509987088</c:v>
                </c:pt>
                <c:pt idx="3506">
                  <c:v>10.548291917293234</c:v>
                </c:pt>
                <c:pt idx="3507">
                  <c:v>10.548291917293234</c:v>
                </c:pt>
                <c:pt idx="3508">
                  <c:v>10.548291917293234</c:v>
                </c:pt>
                <c:pt idx="3509">
                  <c:v>10.547703324599379</c:v>
                </c:pt>
                <c:pt idx="3510">
                  <c:v>10.548291917293234</c:v>
                </c:pt>
                <c:pt idx="3511">
                  <c:v>10.547703324599379</c:v>
                </c:pt>
                <c:pt idx="3512">
                  <c:v>10.547703324599379</c:v>
                </c:pt>
                <c:pt idx="3513">
                  <c:v>10.548291917293234</c:v>
                </c:pt>
                <c:pt idx="3514">
                  <c:v>10.547703324599379</c:v>
                </c:pt>
                <c:pt idx="3515">
                  <c:v>10.548291917293234</c:v>
                </c:pt>
                <c:pt idx="3516">
                  <c:v>10.547703324599379</c:v>
                </c:pt>
                <c:pt idx="3517">
                  <c:v>10.548291917293234</c:v>
                </c:pt>
                <c:pt idx="3518">
                  <c:v>10.547703324599379</c:v>
                </c:pt>
                <c:pt idx="3519">
                  <c:v>10.547114731905522</c:v>
                </c:pt>
                <c:pt idx="3520">
                  <c:v>10.547114731905522</c:v>
                </c:pt>
                <c:pt idx="3521">
                  <c:v>10.547114731905522</c:v>
                </c:pt>
                <c:pt idx="3522">
                  <c:v>10.547703324599379</c:v>
                </c:pt>
                <c:pt idx="3523">
                  <c:v>10.547114731905522</c:v>
                </c:pt>
                <c:pt idx="3524">
                  <c:v>10.547114731905522</c:v>
                </c:pt>
                <c:pt idx="3525">
                  <c:v>10.547114731905522</c:v>
                </c:pt>
                <c:pt idx="3526">
                  <c:v>10.547114731905522</c:v>
                </c:pt>
                <c:pt idx="3527">
                  <c:v>10.546526139211664</c:v>
                </c:pt>
                <c:pt idx="3528">
                  <c:v>10.547114731905522</c:v>
                </c:pt>
                <c:pt idx="3529">
                  <c:v>10.546526139211664</c:v>
                </c:pt>
                <c:pt idx="3530">
                  <c:v>10.546526139211664</c:v>
                </c:pt>
                <c:pt idx="3531">
                  <c:v>10.546526139211664</c:v>
                </c:pt>
                <c:pt idx="3532">
                  <c:v>10.546526139211664</c:v>
                </c:pt>
                <c:pt idx="3533">
                  <c:v>10.546526139211664</c:v>
                </c:pt>
                <c:pt idx="3534">
                  <c:v>10.545937546517811</c:v>
                </c:pt>
                <c:pt idx="3535">
                  <c:v>10.546526139211664</c:v>
                </c:pt>
                <c:pt idx="3536">
                  <c:v>10.545348953823954</c:v>
                </c:pt>
                <c:pt idx="3537">
                  <c:v>10.545348953823954</c:v>
                </c:pt>
                <c:pt idx="3538">
                  <c:v>10.545348953823954</c:v>
                </c:pt>
                <c:pt idx="3539">
                  <c:v>10.545348953823954</c:v>
                </c:pt>
                <c:pt idx="3540">
                  <c:v>10.545348953823954</c:v>
                </c:pt>
                <c:pt idx="3541">
                  <c:v>10.545348953823954</c:v>
                </c:pt>
                <c:pt idx="3542">
                  <c:v>10.545348953823954</c:v>
                </c:pt>
                <c:pt idx="3543">
                  <c:v>10.545348953823954</c:v>
                </c:pt>
                <c:pt idx="3544">
                  <c:v>10.545348953823954</c:v>
                </c:pt>
                <c:pt idx="3545">
                  <c:v>10.545937546517811</c:v>
                </c:pt>
                <c:pt idx="3546">
                  <c:v>10.545348953823954</c:v>
                </c:pt>
                <c:pt idx="3547">
                  <c:v>10.545348953823954</c:v>
                </c:pt>
                <c:pt idx="3548">
                  <c:v>10.545348953823954</c:v>
                </c:pt>
                <c:pt idx="3549">
                  <c:v>10.545348953823954</c:v>
                </c:pt>
                <c:pt idx="3550">
                  <c:v>10.544760361130098</c:v>
                </c:pt>
                <c:pt idx="3551">
                  <c:v>10.545937546517811</c:v>
                </c:pt>
                <c:pt idx="3552">
                  <c:v>10.545348953823954</c:v>
                </c:pt>
                <c:pt idx="3553">
                  <c:v>10.545937546517811</c:v>
                </c:pt>
                <c:pt idx="3554">
                  <c:v>10.545348953823954</c:v>
                </c:pt>
                <c:pt idx="3555">
                  <c:v>10.545348953823954</c:v>
                </c:pt>
                <c:pt idx="3556">
                  <c:v>10.544760361130098</c:v>
                </c:pt>
                <c:pt idx="3557">
                  <c:v>10.545348953823954</c:v>
                </c:pt>
                <c:pt idx="3558">
                  <c:v>10.544760361130098</c:v>
                </c:pt>
                <c:pt idx="3559">
                  <c:v>10.544760361130098</c:v>
                </c:pt>
                <c:pt idx="3560">
                  <c:v>10.545348953823954</c:v>
                </c:pt>
                <c:pt idx="3561">
                  <c:v>10.544171768436243</c:v>
                </c:pt>
                <c:pt idx="3562">
                  <c:v>10.545348953823954</c:v>
                </c:pt>
                <c:pt idx="3563">
                  <c:v>10.544171768436243</c:v>
                </c:pt>
                <c:pt idx="3564">
                  <c:v>10.545348953823954</c:v>
                </c:pt>
                <c:pt idx="3565">
                  <c:v>10.544760361130098</c:v>
                </c:pt>
                <c:pt idx="3566">
                  <c:v>10.544171768436243</c:v>
                </c:pt>
                <c:pt idx="3567">
                  <c:v>10.544760361130098</c:v>
                </c:pt>
                <c:pt idx="3568">
                  <c:v>10.544760361130098</c:v>
                </c:pt>
                <c:pt idx="3569">
                  <c:v>10.544760361130098</c:v>
                </c:pt>
                <c:pt idx="3570">
                  <c:v>10.544171768436243</c:v>
                </c:pt>
                <c:pt idx="3571">
                  <c:v>10.544171768436243</c:v>
                </c:pt>
                <c:pt idx="3572">
                  <c:v>10.544171768436243</c:v>
                </c:pt>
                <c:pt idx="3573">
                  <c:v>10.544171768436243</c:v>
                </c:pt>
                <c:pt idx="3574">
                  <c:v>10.544171768436243</c:v>
                </c:pt>
                <c:pt idx="3575">
                  <c:v>10.544171768436243</c:v>
                </c:pt>
                <c:pt idx="3576">
                  <c:v>10.543583175742386</c:v>
                </c:pt>
                <c:pt idx="3577">
                  <c:v>10.544171768436243</c:v>
                </c:pt>
                <c:pt idx="3578">
                  <c:v>10.544171768436243</c:v>
                </c:pt>
                <c:pt idx="3579">
                  <c:v>10.544171768436243</c:v>
                </c:pt>
                <c:pt idx="3580">
                  <c:v>10.543583175742386</c:v>
                </c:pt>
                <c:pt idx="3581">
                  <c:v>10.544171768436243</c:v>
                </c:pt>
                <c:pt idx="3582">
                  <c:v>10.544171768436243</c:v>
                </c:pt>
                <c:pt idx="3583">
                  <c:v>10.544171768436243</c:v>
                </c:pt>
                <c:pt idx="3584">
                  <c:v>10.544171768436243</c:v>
                </c:pt>
                <c:pt idx="3585">
                  <c:v>10.543583175742386</c:v>
                </c:pt>
                <c:pt idx="3586">
                  <c:v>10.544171768436243</c:v>
                </c:pt>
                <c:pt idx="3587">
                  <c:v>10.543583175742386</c:v>
                </c:pt>
                <c:pt idx="3588">
                  <c:v>10.543583175742386</c:v>
                </c:pt>
                <c:pt idx="3589">
                  <c:v>10.543583175742386</c:v>
                </c:pt>
                <c:pt idx="3590">
                  <c:v>10.543583175742386</c:v>
                </c:pt>
                <c:pt idx="3591">
                  <c:v>10.543583175742386</c:v>
                </c:pt>
                <c:pt idx="3592">
                  <c:v>10.543583175742386</c:v>
                </c:pt>
                <c:pt idx="3593">
                  <c:v>10.543583175742386</c:v>
                </c:pt>
                <c:pt idx="3594">
                  <c:v>10.543583175742386</c:v>
                </c:pt>
                <c:pt idx="3595">
                  <c:v>10.542994583048531</c:v>
                </c:pt>
                <c:pt idx="3596">
                  <c:v>10.543583175742386</c:v>
                </c:pt>
                <c:pt idx="3597">
                  <c:v>10.543583175742386</c:v>
                </c:pt>
                <c:pt idx="3598">
                  <c:v>10.543583175742386</c:v>
                </c:pt>
                <c:pt idx="3599">
                  <c:v>10.543583175742386</c:v>
                </c:pt>
                <c:pt idx="3600">
                  <c:v>10.543583175742386</c:v>
                </c:pt>
                <c:pt idx="3601">
                  <c:v>10.542994583048531</c:v>
                </c:pt>
                <c:pt idx="3602">
                  <c:v>10.543583175742386</c:v>
                </c:pt>
                <c:pt idx="3603">
                  <c:v>10.543583175742386</c:v>
                </c:pt>
                <c:pt idx="3604">
                  <c:v>10.543583175742386</c:v>
                </c:pt>
                <c:pt idx="3605">
                  <c:v>10.543583175742386</c:v>
                </c:pt>
                <c:pt idx="3606">
                  <c:v>10.543583175742386</c:v>
                </c:pt>
                <c:pt idx="3607">
                  <c:v>10.543583175742386</c:v>
                </c:pt>
                <c:pt idx="3608">
                  <c:v>10.543583175742386</c:v>
                </c:pt>
                <c:pt idx="3609">
                  <c:v>10.543583175742386</c:v>
                </c:pt>
                <c:pt idx="3610">
                  <c:v>10.543583175742386</c:v>
                </c:pt>
                <c:pt idx="3611">
                  <c:v>10.543583175742386</c:v>
                </c:pt>
                <c:pt idx="3612">
                  <c:v>10.544171768436243</c:v>
                </c:pt>
                <c:pt idx="3613">
                  <c:v>10.543583175742386</c:v>
                </c:pt>
                <c:pt idx="3614">
                  <c:v>10.542994583048531</c:v>
                </c:pt>
                <c:pt idx="3615">
                  <c:v>10.543583175742386</c:v>
                </c:pt>
                <c:pt idx="3616">
                  <c:v>10.543583175742386</c:v>
                </c:pt>
                <c:pt idx="3617">
                  <c:v>10.543583175742386</c:v>
                </c:pt>
                <c:pt idx="3618">
                  <c:v>10.542994583048531</c:v>
                </c:pt>
                <c:pt idx="3619">
                  <c:v>10.542994583048531</c:v>
                </c:pt>
                <c:pt idx="3620">
                  <c:v>10.542994583048531</c:v>
                </c:pt>
                <c:pt idx="3621">
                  <c:v>10.542994583048531</c:v>
                </c:pt>
                <c:pt idx="3622">
                  <c:v>10.542994583048531</c:v>
                </c:pt>
                <c:pt idx="3623">
                  <c:v>10.543583175742386</c:v>
                </c:pt>
                <c:pt idx="3624">
                  <c:v>10.542994583048531</c:v>
                </c:pt>
                <c:pt idx="3625">
                  <c:v>10.542994583048531</c:v>
                </c:pt>
                <c:pt idx="3626">
                  <c:v>10.542994583048531</c:v>
                </c:pt>
                <c:pt idx="3627">
                  <c:v>10.542994583048531</c:v>
                </c:pt>
                <c:pt idx="3628">
                  <c:v>10.542994583048531</c:v>
                </c:pt>
                <c:pt idx="3629">
                  <c:v>10.542994583048531</c:v>
                </c:pt>
                <c:pt idx="3630">
                  <c:v>10.542405990354675</c:v>
                </c:pt>
                <c:pt idx="3631">
                  <c:v>10.542994583048531</c:v>
                </c:pt>
                <c:pt idx="3632">
                  <c:v>10.542994583048531</c:v>
                </c:pt>
                <c:pt idx="3633">
                  <c:v>10.542405990354675</c:v>
                </c:pt>
                <c:pt idx="3634">
                  <c:v>10.542405990354675</c:v>
                </c:pt>
                <c:pt idx="3635">
                  <c:v>10.542405990354675</c:v>
                </c:pt>
                <c:pt idx="3636">
                  <c:v>10.542405990354675</c:v>
                </c:pt>
                <c:pt idx="3637">
                  <c:v>10.54181739766082</c:v>
                </c:pt>
                <c:pt idx="3638">
                  <c:v>10.542405990354675</c:v>
                </c:pt>
                <c:pt idx="3639">
                  <c:v>10.542405990354675</c:v>
                </c:pt>
                <c:pt idx="3640">
                  <c:v>10.542405990354675</c:v>
                </c:pt>
                <c:pt idx="3641">
                  <c:v>10.54181739766082</c:v>
                </c:pt>
                <c:pt idx="3642">
                  <c:v>10.54181739766082</c:v>
                </c:pt>
                <c:pt idx="3643">
                  <c:v>10.54181739766082</c:v>
                </c:pt>
                <c:pt idx="3644">
                  <c:v>10.54181739766082</c:v>
                </c:pt>
                <c:pt idx="3645">
                  <c:v>10.54181739766082</c:v>
                </c:pt>
                <c:pt idx="3646">
                  <c:v>10.54181739766082</c:v>
                </c:pt>
                <c:pt idx="3647">
                  <c:v>10.541228804966963</c:v>
                </c:pt>
                <c:pt idx="3648">
                  <c:v>10.541228804966963</c:v>
                </c:pt>
                <c:pt idx="3649">
                  <c:v>10.541228804966963</c:v>
                </c:pt>
                <c:pt idx="3650">
                  <c:v>10.540640212273107</c:v>
                </c:pt>
                <c:pt idx="3651">
                  <c:v>10.540640212273107</c:v>
                </c:pt>
                <c:pt idx="3652">
                  <c:v>10.541228804966963</c:v>
                </c:pt>
                <c:pt idx="3653">
                  <c:v>10.540640212273107</c:v>
                </c:pt>
                <c:pt idx="3654">
                  <c:v>10.541228804966963</c:v>
                </c:pt>
                <c:pt idx="3655">
                  <c:v>10.541228804966963</c:v>
                </c:pt>
                <c:pt idx="3656">
                  <c:v>10.541228804966963</c:v>
                </c:pt>
                <c:pt idx="3657">
                  <c:v>10.541228804966963</c:v>
                </c:pt>
                <c:pt idx="3658">
                  <c:v>10.540640212273107</c:v>
                </c:pt>
                <c:pt idx="3659">
                  <c:v>10.540640212273107</c:v>
                </c:pt>
                <c:pt idx="3660">
                  <c:v>10.541228804966963</c:v>
                </c:pt>
                <c:pt idx="3661">
                  <c:v>10.540640212273107</c:v>
                </c:pt>
                <c:pt idx="3662">
                  <c:v>10.541228804966963</c:v>
                </c:pt>
                <c:pt idx="3663">
                  <c:v>10.540640212273107</c:v>
                </c:pt>
                <c:pt idx="3664">
                  <c:v>10.540640212273107</c:v>
                </c:pt>
                <c:pt idx="3665">
                  <c:v>10.540640212273107</c:v>
                </c:pt>
                <c:pt idx="3666">
                  <c:v>10.540051619579252</c:v>
                </c:pt>
                <c:pt idx="3667">
                  <c:v>10.540640212273107</c:v>
                </c:pt>
                <c:pt idx="3668">
                  <c:v>10.540640212273107</c:v>
                </c:pt>
                <c:pt idx="3669">
                  <c:v>10.540640212273107</c:v>
                </c:pt>
                <c:pt idx="3670">
                  <c:v>10.540051619579252</c:v>
                </c:pt>
                <c:pt idx="3671">
                  <c:v>10.540051619579252</c:v>
                </c:pt>
                <c:pt idx="3672">
                  <c:v>10.540051619579252</c:v>
                </c:pt>
                <c:pt idx="3673">
                  <c:v>10.539463026885397</c:v>
                </c:pt>
                <c:pt idx="3674">
                  <c:v>10.540051619579252</c:v>
                </c:pt>
                <c:pt idx="3675">
                  <c:v>10.540051619579252</c:v>
                </c:pt>
                <c:pt idx="3676">
                  <c:v>10.540051619579252</c:v>
                </c:pt>
                <c:pt idx="3677">
                  <c:v>10.540051619579252</c:v>
                </c:pt>
                <c:pt idx="3678">
                  <c:v>10.540051619579252</c:v>
                </c:pt>
                <c:pt idx="3679">
                  <c:v>10.540051619579252</c:v>
                </c:pt>
                <c:pt idx="3680">
                  <c:v>10.540051619579252</c:v>
                </c:pt>
                <c:pt idx="3681">
                  <c:v>10.539463026885397</c:v>
                </c:pt>
                <c:pt idx="3682">
                  <c:v>10.539463026885397</c:v>
                </c:pt>
                <c:pt idx="3683">
                  <c:v>10.540051619579252</c:v>
                </c:pt>
                <c:pt idx="3684">
                  <c:v>10.539463026885397</c:v>
                </c:pt>
                <c:pt idx="3685">
                  <c:v>10.539463026885397</c:v>
                </c:pt>
                <c:pt idx="3686">
                  <c:v>10.539463026885397</c:v>
                </c:pt>
                <c:pt idx="3687">
                  <c:v>10.539463026885397</c:v>
                </c:pt>
                <c:pt idx="3688">
                  <c:v>10.538874434191539</c:v>
                </c:pt>
                <c:pt idx="3689">
                  <c:v>10.539463026885397</c:v>
                </c:pt>
                <c:pt idx="3690">
                  <c:v>10.539463026885397</c:v>
                </c:pt>
                <c:pt idx="3691">
                  <c:v>10.539463026885397</c:v>
                </c:pt>
                <c:pt idx="3692">
                  <c:v>10.539463026885397</c:v>
                </c:pt>
                <c:pt idx="3693">
                  <c:v>10.539463026885397</c:v>
                </c:pt>
                <c:pt idx="3694">
                  <c:v>10.539463026885397</c:v>
                </c:pt>
                <c:pt idx="3695">
                  <c:v>10.539463026885397</c:v>
                </c:pt>
                <c:pt idx="3696">
                  <c:v>10.538874434191539</c:v>
                </c:pt>
                <c:pt idx="3697">
                  <c:v>10.538874434191539</c:v>
                </c:pt>
                <c:pt idx="3698">
                  <c:v>10.538874434191539</c:v>
                </c:pt>
                <c:pt idx="3699">
                  <c:v>10.538874434191539</c:v>
                </c:pt>
                <c:pt idx="3700">
                  <c:v>10.538874434191539</c:v>
                </c:pt>
                <c:pt idx="3701">
                  <c:v>10.538874434191539</c:v>
                </c:pt>
                <c:pt idx="3702">
                  <c:v>10.539463026885397</c:v>
                </c:pt>
                <c:pt idx="3703">
                  <c:v>10.539463026885397</c:v>
                </c:pt>
                <c:pt idx="3704">
                  <c:v>10.539463026885397</c:v>
                </c:pt>
                <c:pt idx="3705">
                  <c:v>10.538874434191539</c:v>
                </c:pt>
                <c:pt idx="3706">
                  <c:v>10.538874434191539</c:v>
                </c:pt>
                <c:pt idx="3707">
                  <c:v>10.538285841497682</c:v>
                </c:pt>
                <c:pt idx="3708">
                  <c:v>10.538285841497682</c:v>
                </c:pt>
                <c:pt idx="3709">
                  <c:v>10.538285841497682</c:v>
                </c:pt>
                <c:pt idx="3710">
                  <c:v>10.538874434191539</c:v>
                </c:pt>
                <c:pt idx="3711">
                  <c:v>10.538874434191539</c:v>
                </c:pt>
                <c:pt idx="3712">
                  <c:v>10.538285841497682</c:v>
                </c:pt>
                <c:pt idx="3713">
                  <c:v>10.538874434191539</c:v>
                </c:pt>
                <c:pt idx="3714">
                  <c:v>10.538874434191539</c:v>
                </c:pt>
                <c:pt idx="3715">
                  <c:v>10.538874434191539</c:v>
                </c:pt>
                <c:pt idx="3716">
                  <c:v>10.538874434191539</c:v>
                </c:pt>
                <c:pt idx="3717">
                  <c:v>10.538874434191539</c:v>
                </c:pt>
                <c:pt idx="3718">
                  <c:v>10.538874434191539</c:v>
                </c:pt>
                <c:pt idx="3719">
                  <c:v>10.538285841497682</c:v>
                </c:pt>
                <c:pt idx="3720">
                  <c:v>10.538285841497682</c:v>
                </c:pt>
                <c:pt idx="3721">
                  <c:v>10.538285841497682</c:v>
                </c:pt>
                <c:pt idx="3722">
                  <c:v>10.538285841497682</c:v>
                </c:pt>
                <c:pt idx="3723">
                  <c:v>10.538285841497682</c:v>
                </c:pt>
                <c:pt idx="3724">
                  <c:v>10.538285841497682</c:v>
                </c:pt>
                <c:pt idx="3725">
                  <c:v>10.538285841497682</c:v>
                </c:pt>
                <c:pt idx="3726">
                  <c:v>10.538285841497682</c:v>
                </c:pt>
                <c:pt idx="3727">
                  <c:v>10.538285841497682</c:v>
                </c:pt>
                <c:pt idx="3728">
                  <c:v>10.538285841497682</c:v>
                </c:pt>
                <c:pt idx="3729">
                  <c:v>10.537697248803829</c:v>
                </c:pt>
                <c:pt idx="3730">
                  <c:v>10.538285841497682</c:v>
                </c:pt>
                <c:pt idx="3731">
                  <c:v>10.538285841497682</c:v>
                </c:pt>
                <c:pt idx="3732">
                  <c:v>10.537697248803829</c:v>
                </c:pt>
                <c:pt idx="3733">
                  <c:v>10.538285841497682</c:v>
                </c:pt>
                <c:pt idx="3734">
                  <c:v>10.537697248803829</c:v>
                </c:pt>
                <c:pt idx="3735">
                  <c:v>10.537697248803829</c:v>
                </c:pt>
                <c:pt idx="3736">
                  <c:v>10.537697248803829</c:v>
                </c:pt>
                <c:pt idx="3737">
                  <c:v>10.537697248803829</c:v>
                </c:pt>
                <c:pt idx="3738">
                  <c:v>10.537697248803829</c:v>
                </c:pt>
                <c:pt idx="3739">
                  <c:v>10.537697248803829</c:v>
                </c:pt>
                <c:pt idx="3740">
                  <c:v>10.537697248803829</c:v>
                </c:pt>
                <c:pt idx="3741">
                  <c:v>10.537697248803829</c:v>
                </c:pt>
                <c:pt idx="3742">
                  <c:v>10.537108656109973</c:v>
                </c:pt>
                <c:pt idx="3743">
                  <c:v>10.537108656109973</c:v>
                </c:pt>
                <c:pt idx="3744">
                  <c:v>10.537697248803829</c:v>
                </c:pt>
                <c:pt idx="3745">
                  <c:v>10.537108656109973</c:v>
                </c:pt>
                <c:pt idx="3746">
                  <c:v>10.536520063416114</c:v>
                </c:pt>
                <c:pt idx="3747">
                  <c:v>10.536520063416114</c:v>
                </c:pt>
                <c:pt idx="3748">
                  <c:v>10.537108656109973</c:v>
                </c:pt>
                <c:pt idx="3749">
                  <c:v>10.537108656109973</c:v>
                </c:pt>
                <c:pt idx="3750">
                  <c:v>10.537108656109973</c:v>
                </c:pt>
                <c:pt idx="3751">
                  <c:v>10.537108656109973</c:v>
                </c:pt>
                <c:pt idx="3752">
                  <c:v>10.537108656109973</c:v>
                </c:pt>
                <c:pt idx="3753">
                  <c:v>10.537108656109973</c:v>
                </c:pt>
                <c:pt idx="3754">
                  <c:v>10.536520063416114</c:v>
                </c:pt>
                <c:pt idx="3755">
                  <c:v>10.536520063416114</c:v>
                </c:pt>
                <c:pt idx="3756">
                  <c:v>10.537108656109973</c:v>
                </c:pt>
                <c:pt idx="3757">
                  <c:v>10.536520063416114</c:v>
                </c:pt>
                <c:pt idx="3758">
                  <c:v>10.536520063416114</c:v>
                </c:pt>
                <c:pt idx="3759">
                  <c:v>10.536520063416114</c:v>
                </c:pt>
                <c:pt idx="3760">
                  <c:v>10.537108656109973</c:v>
                </c:pt>
                <c:pt idx="3761">
                  <c:v>10.536520063416114</c:v>
                </c:pt>
                <c:pt idx="3762">
                  <c:v>10.536520063416114</c:v>
                </c:pt>
                <c:pt idx="3763">
                  <c:v>10.537108656109973</c:v>
                </c:pt>
                <c:pt idx="3764">
                  <c:v>10.536520063416114</c:v>
                </c:pt>
                <c:pt idx="3765">
                  <c:v>10.537108656109973</c:v>
                </c:pt>
                <c:pt idx="3766">
                  <c:v>10.536520063416114</c:v>
                </c:pt>
                <c:pt idx="3767">
                  <c:v>10.536520063416114</c:v>
                </c:pt>
                <c:pt idx="3768">
                  <c:v>10.536520063416114</c:v>
                </c:pt>
                <c:pt idx="3769">
                  <c:v>10.536520063416114</c:v>
                </c:pt>
                <c:pt idx="3770">
                  <c:v>10.535931470722261</c:v>
                </c:pt>
                <c:pt idx="3771">
                  <c:v>10.536520063416114</c:v>
                </c:pt>
                <c:pt idx="3772">
                  <c:v>10.535931470722261</c:v>
                </c:pt>
                <c:pt idx="3773">
                  <c:v>10.536520063416114</c:v>
                </c:pt>
                <c:pt idx="3774">
                  <c:v>10.536520063416114</c:v>
                </c:pt>
                <c:pt idx="3775">
                  <c:v>10.535931470722261</c:v>
                </c:pt>
                <c:pt idx="3776">
                  <c:v>10.537108656109973</c:v>
                </c:pt>
                <c:pt idx="3777">
                  <c:v>10.535931470722261</c:v>
                </c:pt>
                <c:pt idx="3778">
                  <c:v>10.536520063416114</c:v>
                </c:pt>
                <c:pt idx="3779">
                  <c:v>10.536520063416114</c:v>
                </c:pt>
                <c:pt idx="3780">
                  <c:v>10.536520063416114</c:v>
                </c:pt>
                <c:pt idx="3781">
                  <c:v>10.536520063416114</c:v>
                </c:pt>
                <c:pt idx="3782">
                  <c:v>10.535931470722261</c:v>
                </c:pt>
                <c:pt idx="3783">
                  <c:v>10.535931470722261</c:v>
                </c:pt>
                <c:pt idx="3784">
                  <c:v>10.535931470722261</c:v>
                </c:pt>
                <c:pt idx="3785">
                  <c:v>10.536520063416114</c:v>
                </c:pt>
                <c:pt idx="3786">
                  <c:v>10.535931470722261</c:v>
                </c:pt>
                <c:pt idx="3787">
                  <c:v>10.535931470722261</c:v>
                </c:pt>
                <c:pt idx="3788">
                  <c:v>10.535931470722261</c:v>
                </c:pt>
                <c:pt idx="3789">
                  <c:v>10.535931470722261</c:v>
                </c:pt>
                <c:pt idx="3790">
                  <c:v>10.535931470722261</c:v>
                </c:pt>
                <c:pt idx="3791">
                  <c:v>10.535931470722261</c:v>
                </c:pt>
                <c:pt idx="3792">
                  <c:v>10.535931470722261</c:v>
                </c:pt>
                <c:pt idx="3793">
                  <c:v>10.536520063416114</c:v>
                </c:pt>
                <c:pt idx="3794">
                  <c:v>10.535931470722261</c:v>
                </c:pt>
                <c:pt idx="3795">
                  <c:v>10.535931470722261</c:v>
                </c:pt>
                <c:pt idx="3796">
                  <c:v>10.535931470722261</c:v>
                </c:pt>
                <c:pt idx="3797">
                  <c:v>10.535931470722261</c:v>
                </c:pt>
                <c:pt idx="3798">
                  <c:v>10.535342878028406</c:v>
                </c:pt>
                <c:pt idx="3799">
                  <c:v>10.535931470722261</c:v>
                </c:pt>
                <c:pt idx="3800">
                  <c:v>10.535931470722261</c:v>
                </c:pt>
                <c:pt idx="3801">
                  <c:v>10.535342878028406</c:v>
                </c:pt>
                <c:pt idx="3802">
                  <c:v>10.535931470722261</c:v>
                </c:pt>
                <c:pt idx="3803">
                  <c:v>10.53475428533455</c:v>
                </c:pt>
                <c:pt idx="3804">
                  <c:v>10.535342878028406</c:v>
                </c:pt>
                <c:pt idx="3805">
                  <c:v>10.535342878028406</c:v>
                </c:pt>
                <c:pt idx="3806">
                  <c:v>10.535342878028406</c:v>
                </c:pt>
                <c:pt idx="3807">
                  <c:v>10.535342878028406</c:v>
                </c:pt>
                <c:pt idx="3808">
                  <c:v>10.535342878028406</c:v>
                </c:pt>
                <c:pt idx="3809">
                  <c:v>10.535342878028406</c:v>
                </c:pt>
                <c:pt idx="3810">
                  <c:v>10.535931470722261</c:v>
                </c:pt>
                <c:pt idx="3811">
                  <c:v>10.535342878028406</c:v>
                </c:pt>
                <c:pt idx="3812">
                  <c:v>10.535342878028406</c:v>
                </c:pt>
                <c:pt idx="3813">
                  <c:v>10.535342878028406</c:v>
                </c:pt>
                <c:pt idx="3814">
                  <c:v>10.53475428533455</c:v>
                </c:pt>
                <c:pt idx="3815">
                  <c:v>10.535342878028406</c:v>
                </c:pt>
                <c:pt idx="3816">
                  <c:v>10.535342878028406</c:v>
                </c:pt>
                <c:pt idx="3817">
                  <c:v>10.535342878028406</c:v>
                </c:pt>
                <c:pt idx="3818">
                  <c:v>10.53475428533455</c:v>
                </c:pt>
                <c:pt idx="3819">
                  <c:v>10.535342878028406</c:v>
                </c:pt>
                <c:pt idx="3820">
                  <c:v>10.535342878028406</c:v>
                </c:pt>
                <c:pt idx="3821">
                  <c:v>10.535342878028406</c:v>
                </c:pt>
                <c:pt idx="3822">
                  <c:v>10.535342878028406</c:v>
                </c:pt>
                <c:pt idx="3823">
                  <c:v>10.535342878028406</c:v>
                </c:pt>
                <c:pt idx="3824">
                  <c:v>10.53475428533455</c:v>
                </c:pt>
                <c:pt idx="3825">
                  <c:v>10.535342878028406</c:v>
                </c:pt>
                <c:pt idx="3826">
                  <c:v>10.53475428533455</c:v>
                </c:pt>
                <c:pt idx="3827">
                  <c:v>10.53475428533455</c:v>
                </c:pt>
                <c:pt idx="3828">
                  <c:v>10.53475428533455</c:v>
                </c:pt>
                <c:pt idx="3829">
                  <c:v>10.53475428533455</c:v>
                </c:pt>
                <c:pt idx="3830">
                  <c:v>10.53475428533455</c:v>
                </c:pt>
                <c:pt idx="3831">
                  <c:v>10.53475428533455</c:v>
                </c:pt>
                <c:pt idx="3832">
                  <c:v>10.534165692640691</c:v>
                </c:pt>
                <c:pt idx="3833">
                  <c:v>10.534165692640691</c:v>
                </c:pt>
                <c:pt idx="3834">
                  <c:v>10.534165692640691</c:v>
                </c:pt>
                <c:pt idx="3835">
                  <c:v>10.534165692640691</c:v>
                </c:pt>
                <c:pt idx="3836">
                  <c:v>10.534165692640691</c:v>
                </c:pt>
                <c:pt idx="3837">
                  <c:v>10.534165692640691</c:v>
                </c:pt>
                <c:pt idx="3838">
                  <c:v>10.534165692640691</c:v>
                </c:pt>
                <c:pt idx="3839">
                  <c:v>10.534165692640691</c:v>
                </c:pt>
                <c:pt idx="3840">
                  <c:v>10.534165692640691</c:v>
                </c:pt>
                <c:pt idx="3841">
                  <c:v>10.534165692640691</c:v>
                </c:pt>
                <c:pt idx="3842">
                  <c:v>10.534165692640691</c:v>
                </c:pt>
                <c:pt idx="3843">
                  <c:v>10.533577099946838</c:v>
                </c:pt>
                <c:pt idx="3844">
                  <c:v>10.533577099946838</c:v>
                </c:pt>
                <c:pt idx="3845">
                  <c:v>10.534165692640691</c:v>
                </c:pt>
                <c:pt idx="3846">
                  <c:v>10.533577099946838</c:v>
                </c:pt>
                <c:pt idx="3847">
                  <c:v>10.533577099946838</c:v>
                </c:pt>
                <c:pt idx="3848">
                  <c:v>10.534165692640691</c:v>
                </c:pt>
                <c:pt idx="3849">
                  <c:v>10.533577099946838</c:v>
                </c:pt>
                <c:pt idx="3850">
                  <c:v>10.533577099946838</c:v>
                </c:pt>
                <c:pt idx="3851">
                  <c:v>10.533577099946838</c:v>
                </c:pt>
                <c:pt idx="3852">
                  <c:v>10.534165692640691</c:v>
                </c:pt>
                <c:pt idx="3853">
                  <c:v>10.533577099946838</c:v>
                </c:pt>
                <c:pt idx="3854">
                  <c:v>10.533577099946838</c:v>
                </c:pt>
                <c:pt idx="3855">
                  <c:v>10.534165692640691</c:v>
                </c:pt>
                <c:pt idx="3856">
                  <c:v>10.533577099946838</c:v>
                </c:pt>
                <c:pt idx="3857">
                  <c:v>10.533577099946838</c:v>
                </c:pt>
                <c:pt idx="3858">
                  <c:v>10.533577099946838</c:v>
                </c:pt>
                <c:pt idx="3859">
                  <c:v>10.532988507252982</c:v>
                </c:pt>
                <c:pt idx="3860">
                  <c:v>10.532988507252982</c:v>
                </c:pt>
                <c:pt idx="3861">
                  <c:v>10.532988507252982</c:v>
                </c:pt>
                <c:pt idx="3862">
                  <c:v>10.532988507252982</c:v>
                </c:pt>
                <c:pt idx="3863">
                  <c:v>10.532988507252982</c:v>
                </c:pt>
                <c:pt idx="3864">
                  <c:v>10.532988507252982</c:v>
                </c:pt>
                <c:pt idx="3865">
                  <c:v>10.532988507252982</c:v>
                </c:pt>
                <c:pt idx="3866">
                  <c:v>10.532988507252982</c:v>
                </c:pt>
                <c:pt idx="3867">
                  <c:v>10.532399914559125</c:v>
                </c:pt>
                <c:pt idx="3868">
                  <c:v>10.532399914559125</c:v>
                </c:pt>
                <c:pt idx="3869">
                  <c:v>10.532988507252982</c:v>
                </c:pt>
                <c:pt idx="3870">
                  <c:v>10.532399914559125</c:v>
                </c:pt>
                <c:pt idx="3871">
                  <c:v>10.532988507252982</c:v>
                </c:pt>
                <c:pt idx="3872">
                  <c:v>10.532988507252982</c:v>
                </c:pt>
                <c:pt idx="3873">
                  <c:v>10.532399914559125</c:v>
                </c:pt>
                <c:pt idx="3874">
                  <c:v>10.532399914559125</c:v>
                </c:pt>
                <c:pt idx="3875">
                  <c:v>10.532988507252982</c:v>
                </c:pt>
                <c:pt idx="3876">
                  <c:v>10.532399914559125</c:v>
                </c:pt>
                <c:pt idx="3877">
                  <c:v>10.532399914559125</c:v>
                </c:pt>
                <c:pt idx="3878">
                  <c:v>10.532399914559125</c:v>
                </c:pt>
                <c:pt idx="3879">
                  <c:v>10.53181132186527</c:v>
                </c:pt>
                <c:pt idx="3880">
                  <c:v>10.53181132186527</c:v>
                </c:pt>
                <c:pt idx="3881">
                  <c:v>10.532399914559125</c:v>
                </c:pt>
                <c:pt idx="3882">
                  <c:v>10.532399914559125</c:v>
                </c:pt>
                <c:pt idx="3883">
                  <c:v>10.53181132186527</c:v>
                </c:pt>
                <c:pt idx="3884">
                  <c:v>10.532399914559125</c:v>
                </c:pt>
                <c:pt idx="3885">
                  <c:v>10.532399914559125</c:v>
                </c:pt>
                <c:pt idx="3886">
                  <c:v>10.532399914559125</c:v>
                </c:pt>
                <c:pt idx="3887">
                  <c:v>10.532399914559125</c:v>
                </c:pt>
                <c:pt idx="3888">
                  <c:v>10.532399914559125</c:v>
                </c:pt>
                <c:pt idx="3889">
                  <c:v>10.532399914559125</c:v>
                </c:pt>
                <c:pt idx="3890">
                  <c:v>10.532399914559125</c:v>
                </c:pt>
                <c:pt idx="3891">
                  <c:v>10.532399914559125</c:v>
                </c:pt>
                <c:pt idx="3892">
                  <c:v>10.53181132186527</c:v>
                </c:pt>
                <c:pt idx="3893">
                  <c:v>10.532399914559125</c:v>
                </c:pt>
                <c:pt idx="3894">
                  <c:v>10.532399914559125</c:v>
                </c:pt>
                <c:pt idx="3895">
                  <c:v>10.532399914559125</c:v>
                </c:pt>
                <c:pt idx="3896">
                  <c:v>10.53181132186527</c:v>
                </c:pt>
                <c:pt idx="3897">
                  <c:v>10.53181132186527</c:v>
                </c:pt>
                <c:pt idx="3898">
                  <c:v>10.53181132186527</c:v>
                </c:pt>
                <c:pt idx="3899">
                  <c:v>10.53181132186527</c:v>
                </c:pt>
                <c:pt idx="3900">
                  <c:v>10.531222729171414</c:v>
                </c:pt>
                <c:pt idx="3901">
                  <c:v>10.53181132186527</c:v>
                </c:pt>
                <c:pt idx="3902">
                  <c:v>10.53181132186527</c:v>
                </c:pt>
                <c:pt idx="3903">
                  <c:v>10.53181132186527</c:v>
                </c:pt>
                <c:pt idx="3904">
                  <c:v>10.531222729171414</c:v>
                </c:pt>
                <c:pt idx="3905">
                  <c:v>10.53181132186527</c:v>
                </c:pt>
                <c:pt idx="3906">
                  <c:v>10.53181132186527</c:v>
                </c:pt>
                <c:pt idx="3907">
                  <c:v>10.53181132186527</c:v>
                </c:pt>
                <c:pt idx="3908">
                  <c:v>10.531222729171414</c:v>
                </c:pt>
                <c:pt idx="3909">
                  <c:v>10.53181132186527</c:v>
                </c:pt>
                <c:pt idx="3910">
                  <c:v>10.53181132186527</c:v>
                </c:pt>
                <c:pt idx="3911">
                  <c:v>10.53181132186527</c:v>
                </c:pt>
                <c:pt idx="3912">
                  <c:v>10.531222729171414</c:v>
                </c:pt>
                <c:pt idx="3913">
                  <c:v>10.53181132186527</c:v>
                </c:pt>
                <c:pt idx="3914">
                  <c:v>10.532399914559125</c:v>
                </c:pt>
                <c:pt idx="3915">
                  <c:v>10.53181132186527</c:v>
                </c:pt>
                <c:pt idx="3916">
                  <c:v>10.532399914559125</c:v>
                </c:pt>
                <c:pt idx="3917">
                  <c:v>10.53181132186527</c:v>
                </c:pt>
                <c:pt idx="3918">
                  <c:v>10.53181132186527</c:v>
                </c:pt>
                <c:pt idx="3919">
                  <c:v>10.531222729171414</c:v>
                </c:pt>
                <c:pt idx="3920">
                  <c:v>10.53181132186527</c:v>
                </c:pt>
                <c:pt idx="3921">
                  <c:v>10.53181132186527</c:v>
                </c:pt>
                <c:pt idx="3922">
                  <c:v>10.53181132186527</c:v>
                </c:pt>
                <c:pt idx="3923">
                  <c:v>10.531222729171414</c:v>
                </c:pt>
                <c:pt idx="3924">
                  <c:v>10.53181132186527</c:v>
                </c:pt>
                <c:pt idx="3925">
                  <c:v>10.531222729171414</c:v>
                </c:pt>
                <c:pt idx="3926">
                  <c:v>10.531222729171414</c:v>
                </c:pt>
                <c:pt idx="3927">
                  <c:v>10.531222729171414</c:v>
                </c:pt>
                <c:pt idx="3928">
                  <c:v>10.531222729171414</c:v>
                </c:pt>
                <c:pt idx="3929">
                  <c:v>10.531222729171414</c:v>
                </c:pt>
                <c:pt idx="3930">
                  <c:v>10.53181132186527</c:v>
                </c:pt>
                <c:pt idx="3931">
                  <c:v>10.53181132186527</c:v>
                </c:pt>
                <c:pt idx="3932">
                  <c:v>10.53181132186527</c:v>
                </c:pt>
                <c:pt idx="3933">
                  <c:v>10.531222729171414</c:v>
                </c:pt>
                <c:pt idx="3934">
                  <c:v>10.531222729171414</c:v>
                </c:pt>
                <c:pt idx="3935">
                  <c:v>10.531222729171414</c:v>
                </c:pt>
                <c:pt idx="3936">
                  <c:v>10.531222729171414</c:v>
                </c:pt>
                <c:pt idx="3937">
                  <c:v>10.530634136477557</c:v>
                </c:pt>
                <c:pt idx="3938">
                  <c:v>10.531222729171414</c:v>
                </c:pt>
                <c:pt idx="3939">
                  <c:v>10.531222729171414</c:v>
                </c:pt>
                <c:pt idx="3940">
                  <c:v>10.531222729171414</c:v>
                </c:pt>
                <c:pt idx="3941">
                  <c:v>10.531222729171414</c:v>
                </c:pt>
                <c:pt idx="3942">
                  <c:v>10.531222729171414</c:v>
                </c:pt>
                <c:pt idx="3943">
                  <c:v>10.530634136477557</c:v>
                </c:pt>
                <c:pt idx="3944">
                  <c:v>10.530634136477557</c:v>
                </c:pt>
                <c:pt idx="3945">
                  <c:v>10.531222729171414</c:v>
                </c:pt>
                <c:pt idx="3946">
                  <c:v>10.531222729171414</c:v>
                </c:pt>
                <c:pt idx="3947">
                  <c:v>10.530634136477557</c:v>
                </c:pt>
                <c:pt idx="3948">
                  <c:v>10.530634136477557</c:v>
                </c:pt>
                <c:pt idx="3949">
                  <c:v>10.531222729171414</c:v>
                </c:pt>
                <c:pt idx="3950">
                  <c:v>10.531222729171414</c:v>
                </c:pt>
                <c:pt idx="3951">
                  <c:v>10.530634136477557</c:v>
                </c:pt>
                <c:pt idx="3952">
                  <c:v>10.531222729171414</c:v>
                </c:pt>
                <c:pt idx="3953">
                  <c:v>10.531222729171414</c:v>
                </c:pt>
                <c:pt idx="3954">
                  <c:v>10.531222729171414</c:v>
                </c:pt>
                <c:pt idx="3955">
                  <c:v>10.531222729171414</c:v>
                </c:pt>
                <c:pt idx="3956">
                  <c:v>10.531222729171414</c:v>
                </c:pt>
                <c:pt idx="3957">
                  <c:v>10.531222729171414</c:v>
                </c:pt>
                <c:pt idx="3958">
                  <c:v>10.530634136477557</c:v>
                </c:pt>
                <c:pt idx="3959">
                  <c:v>10.531222729171414</c:v>
                </c:pt>
                <c:pt idx="3960">
                  <c:v>10.531222729171414</c:v>
                </c:pt>
                <c:pt idx="3961">
                  <c:v>10.530634136477557</c:v>
                </c:pt>
                <c:pt idx="3962">
                  <c:v>10.530634136477557</c:v>
                </c:pt>
                <c:pt idx="3963">
                  <c:v>10.531222729171414</c:v>
                </c:pt>
                <c:pt idx="3964">
                  <c:v>10.531222729171414</c:v>
                </c:pt>
                <c:pt idx="3965">
                  <c:v>10.530634136477557</c:v>
                </c:pt>
                <c:pt idx="3966">
                  <c:v>10.530634136477557</c:v>
                </c:pt>
                <c:pt idx="3967">
                  <c:v>10.531222729171414</c:v>
                </c:pt>
                <c:pt idx="3968">
                  <c:v>10.531222729171414</c:v>
                </c:pt>
                <c:pt idx="3969">
                  <c:v>10.531222729171414</c:v>
                </c:pt>
                <c:pt idx="3970">
                  <c:v>10.530634136477557</c:v>
                </c:pt>
                <c:pt idx="3971">
                  <c:v>10.530634136477557</c:v>
                </c:pt>
                <c:pt idx="3972">
                  <c:v>10.530634136477557</c:v>
                </c:pt>
                <c:pt idx="3973">
                  <c:v>10.530634136477557</c:v>
                </c:pt>
                <c:pt idx="3974">
                  <c:v>10.530634136477557</c:v>
                </c:pt>
                <c:pt idx="3975">
                  <c:v>10.531222729171414</c:v>
                </c:pt>
                <c:pt idx="3976">
                  <c:v>10.530634136477557</c:v>
                </c:pt>
                <c:pt idx="3977">
                  <c:v>10.530634136477557</c:v>
                </c:pt>
                <c:pt idx="3978">
                  <c:v>10.530634136477557</c:v>
                </c:pt>
                <c:pt idx="3979">
                  <c:v>10.530634136477557</c:v>
                </c:pt>
                <c:pt idx="3980">
                  <c:v>10.530634136477557</c:v>
                </c:pt>
                <c:pt idx="3981">
                  <c:v>10.530634136477557</c:v>
                </c:pt>
                <c:pt idx="3982">
                  <c:v>10.530634136477557</c:v>
                </c:pt>
                <c:pt idx="3983">
                  <c:v>10.530634136477557</c:v>
                </c:pt>
                <c:pt idx="3984">
                  <c:v>10.530634136477557</c:v>
                </c:pt>
                <c:pt idx="3985">
                  <c:v>10.531222729171414</c:v>
                </c:pt>
                <c:pt idx="3986">
                  <c:v>10.530634136477557</c:v>
                </c:pt>
                <c:pt idx="3987">
                  <c:v>10.530634136477557</c:v>
                </c:pt>
                <c:pt idx="3988">
                  <c:v>10.530634136477557</c:v>
                </c:pt>
                <c:pt idx="3989">
                  <c:v>10.530634136477557</c:v>
                </c:pt>
                <c:pt idx="3990">
                  <c:v>10.530634136477557</c:v>
                </c:pt>
                <c:pt idx="3991">
                  <c:v>10.531222729171414</c:v>
                </c:pt>
                <c:pt idx="3992">
                  <c:v>10.530634136477557</c:v>
                </c:pt>
                <c:pt idx="3993">
                  <c:v>10.530634136477557</c:v>
                </c:pt>
                <c:pt idx="3994">
                  <c:v>10.530634136477557</c:v>
                </c:pt>
                <c:pt idx="3995">
                  <c:v>10.531222729171414</c:v>
                </c:pt>
                <c:pt idx="3996">
                  <c:v>10.530634136477557</c:v>
                </c:pt>
                <c:pt idx="3997">
                  <c:v>10.530634136477557</c:v>
                </c:pt>
                <c:pt idx="3998">
                  <c:v>10.530634136477557</c:v>
                </c:pt>
                <c:pt idx="3999">
                  <c:v>10.530634136477557</c:v>
                </c:pt>
                <c:pt idx="4000">
                  <c:v>10.530634136477557</c:v>
                </c:pt>
                <c:pt idx="4001">
                  <c:v>10.530634136477557</c:v>
                </c:pt>
                <c:pt idx="4002">
                  <c:v>10.531222729171414</c:v>
                </c:pt>
                <c:pt idx="4003">
                  <c:v>10.530045543783702</c:v>
                </c:pt>
                <c:pt idx="4004">
                  <c:v>10.531222729171414</c:v>
                </c:pt>
                <c:pt idx="4005">
                  <c:v>10.530634136477557</c:v>
                </c:pt>
                <c:pt idx="4006">
                  <c:v>10.530045543783702</c:v>
                </c:pt>
                <c:pt idx="4007">
                  <c:v>10.530634136477557</c:v>
                </c:pt>
                <c:pt idx="4008">
                  <c:v>10.531222729171414</c:v>
                </c:pt>
                <c:pt idx="4009">
                  <c:v>10.530634136477557</c:v>
                </c:pt>
                <c:pt idx="4010">
                  <c:v>10.530634136477557</c:v>
                </c:pt>
                <c:pt idx="4011">
                  <c:v>10.530634136477557</c:v>
                </c:pt>
                <c:pt idx="4012">
                  <c:v>10.530634136477557</c:v>
                </c:pt>
                <c:pt idx="4013">
                  <c:v>10.530045543783702</c:v>
                </c:pt>
                <c:pt idx="4014">
                  <c:v>10.530634136477557</c:v>
                </c:pt>
                <c:pt idx="4015">
                  <c:v>10.530634136477557</c:v>
                </c:pt>
                <c:pt idx="4016">
                  <c:v>10.530634136477557</c:v>
                </c:pt>
                <c:pt idx="4017">
                  <c:v>10.530634136477557</c:v>
                </c:pt>
                <c:pt idx="4018">
                  <c:v>10.530634136477557</c:v>
                </c:pt>
                <c:pt idx="4019">
                  <c:v>10.530634136477557</c:v>
                </c:pt>
                <c:pt idx="4020">
                  <c:v>10.530045543783702</c:v>
                </c:pt>
                <c:pt idx="4021">
                  <c:v>10.530634136477557</c:v>
                </c:pt>
                <c:pt idx="4022">
                  <c:v>10.530045543783702</c:v>
                </c:pt>
                <c:pt idx="4023">
                  <c:v>10.530634136477557</c:v>
                </c:pt>
                <c:pt idx="4024">
                  <c:v>10.530634136477557</c:v>
                </c:pt>
                <c:pt idx="4025">
                  <c:v>10.530634136477557</c:v>
                </c:pt>
                <c:pt idx="4026">
                  <c:v>10.530634136477557</c:v>
                </c:pt>
                <c:pt idx="4027">
                  <c:v>10.530634136477557</c:v>
                </c:pt>
                <c:pt idx="4028">
                  <c:v>10.530634136477557</c:v>
                </c:pt>
                <c:pt idx="4029">
                  <c:v>10.530634136477557</c:v>
                </c:pt>
                <c:pt idx="4030">
                  <c:v>10.530634136477557</c:v>
                </c:pt>
                <c:pt idx="4031">
                  <c:v>10.530634136477557</c:v>
                </c:pt>
                <c:pt idx="4032">
                  <c:v>10.530634136477557</c:v>
                </c:pt>
                <c:pt idx="4033">
                  <c:v>10.530634136477557</c:v>
                </c:pt>
                <c:pt idx="4034">
                  <c:v>10.530634136477557</c:v>
                </c:pt>
                <c:pt idx="4035">
                  <c:v>10.531222729171414</c:v>
                </c:pt>
                <c:pt idx="4036">
                  <c:v>10.530634136477557</c:v>
                </c:pt>
                <c:pt idx="4037">
                  <c:v>10.530634136477557</c:v>
                </c:pt>
                <c:pt idx="4038">
                  <c:v>10.530634136477557</c:v>
                </c:pt>
                <c:pt idx="4039">
                  <c:v>10.530634136477557</c:v>
                </c:pt>
                <c:pt idx="4040">
                  <c:v>10.530045543783702</c:v>
                </c:pt>
                <c:pt idx="4041">
                  <c:v>10.530045543783702</c:v>
                </c:pt>
                <c:pt idx="4042">
                  <c:v>10.530634136477557</c:v>
                </c:pt>
                <c:pt idx="4043">
                  <c:v>10.530045543783702</c:v>
                </c:pt>
                <c:pt idx="4044">
                  <c:v>10.530634136477557</c:v>
                </c:pt>
                <c:pt idx="4045">
                  <c:v>10.530634136477557</c:v>
                </c:pt>
                <c:pt idx="4046">
                  <c:v>10.530634136477557</c:v>
                </c:pt>
                <c:pt idx="4047">
                  <c:v>10.530045543783702</c:v>
                </c:pt>
                <c:pt idx="4048">
                  <c:v>10.530634136477557</c:v>
                </c:pt>
                <c:pt idx="4049">
                  <c:v>10.530634136477557</c:v>
                </c:pt>
                <c:pt idx="4050">
                  <c:v>10.530634136477557</c:v>
                </c:pt>
                <c:pt idx="4051">
                  <c:v>10.530634136477557</c:v>
                </c:pt>
                <c:pt idx="4052">
                  <c:v>10.530634136477557</c:v>
                </c:pt>
                <c:pt idx="4053">
                  <c:v>10.530634136477557</c:v>
                </c:pt>
                <c:pt idx="4054">
                  <c:v>10.531222729171414</c:v>
                </c:pt>
                <c:pt idx="4055">
                  <c:v>10.530634136477557</c:v>
                </c:pt>
                <c:pt idx="4056">
                  <c:v>10.530045543783702</c:v>
                </c:pt>
                <c:pt idx="4057">
                  <c:v>10.530634136477557</c:v>
                </c:pt>
                <c:pt idx="4058">
                  <c:v>10.530634136477557</c:v>
                </c:pt>
                <c:pt idx="4059">
                  <c:v>10.530634136477557</c:v>
                </c:pt>
                <c:pt idx="4060">
                  <c:v>10.530634136477557</c:v>
                </c:pt>
                <c:pt idx="4061">
                  <c:v>10.530634136477557</c:v>
                </c:pt>
                <c:pt idx="4062">
                  <c:v>10.531222729171414</c:v>
                </c:pt>
                <c:pt idx="4063">
                  <c:v>10.530634136477557</c:v>
                </c:pt>
                <c:pt idx="4064">
                  <c:v>10.531222729171414</c:v>
                </c:pt>
                <c:pt idx="4065">
                  <c:v>10.530634136477557</c:v>
                </c:pt>
                <c:pt idx="4066">
                  <c:v>10.530634136477557</c:v>
                </c:pt>
                <c:pt idx="4067">
                  <c:v>10.530634136477557</c:v>
                </c:pt>
                <c:pt idx="4068">
                  <c:v>10.530045543783702</c:v>
                </c:pt>
                <c:pt idx="4069">
                  <c:v>10.530634136477557</c:v>
                </c:pt>
                <c:pt idx="4070">
                  <c:v>10.530045543783702</c:v>
                </c:pt>
                <c:pt idx="4071">
                  <c:v>10.530634136477557</c:v>
                </c:pt>
                <c:pt idx="4072">
                  <c:v>10.530634136477557</c:v>
                </c:pt>
                <c:pt idx="4073">
                  <c:v>10.530634136477557</c:v>
                </c:pt>
                <c:pt idx="4074">
                  <c:v>10.530634136477557</c:v>
                </c:pt>
                <c:pt idx="4075">
                  <c:v>10.530045543783702</c:v>
                </c:pt>
                <c:pt idx="4076">
                  <c:v>10.530634136477557</c:v>
                </c:pt>
                <c:pt idx="4077">
                  <c:v>10.530634136477557</c:v>
                </c:pt>
                <c:pt idx="4078">
                  <c:v>10.530634136477557</c:v>
                </c:pt>
                <c:pt idx="4079">
                  <c:v>10.531222729171414</c:v>
                </c:pt>
                <c:pt idx="4080">
                  <c:v>10.531222729171414</c:v>
                </c:pt>
                <c:pt idx="4081">
                  <c:v>10.530634136477557</c:v>
                </c:pt>
                <c:pt idx="4082">
                  <c:v>10.531222729171414</c:v>
                </c:pt>
                <c:pt idx="4083">
                  <c:v>10.531222729171414</c:v>
                </c:pt>
                <c:pt idx="4084">
                  <c:v>10.530634136477557</c:v>
                </c:pt>
                <c:pt idx="4085">
                  <c:v>10.530634136477557</c:v>
                </c:pt>
                <c:pt idx="4086">
                  <c:v>10.530634136477557</c:v>
                </c:pt>
                <c:pt idx="4087">
                  <c:v>10.530634136477557</c:v>
                </c:pt>
                <c:pt idx="4088">
                  <c:v>10.530634136477557</c:v>
                </c:pt>
                <c:pt idx="4089">
                  <c:v>10.531222729171414</c:v>
                </c:pt>
                <c:pt idx="4090">
                  <c:v>10.531222729171414</c:v>
                </c:pt>
                <c:pt idx="4091">
                  <c:v>10.531222729171414</c:v>
                </c:pt>
                <c:pt idx="4092">
                  <c:v>10.531222729171414</c:v>
                </c:pt>
                <c:pt idx="4093">
                  <c:v>10.531222729171414</c:v>
                </c:pt>
                <c:pt idx="4094">
                  <c:v>10.531222729171414</c:v>
                </c:pt>
                <c:pt idx="4095">
                  <c:v>10.531222729171414</c:v>
                </c:pt>
                <c:pt idx="4096">
                  <c:v>10.53181132186527</c:v>
                </c:pt>
                <c:pt idx="4097">
                  <c:v>10.531222729171414</c:v>
                </c:pt>
                <c:pt idx="4098">
                  <c:v>10.53181132186527</c:v>
                </c:pt>
                <c:pt idx="4099">
                  <c:v>10.53181132186527</c:v>
                </c:pt>
                <c:pt idx="4100">
                  <c:v>10.531222729171414</c:v>
                </c:pt>
                <c:pt idx="4101">
                  <c:v>10.531222729171414</c:v>
                </c:pt>
                <c:pt idx="4102">
                  <c:v>10.53181132186527</c:v>
                </c:pt>
                <c:pt idx="4103">
                  <c:v>10.531222729171414</c:v>
                </c:pt>
                <c:pt idx="4104">
                  <c:v>10.53181132186527</c:v>
                </c:pt>
                <c:pt idx="4105">
                  <c:v>10.53181132186527</c:v>
                </c:pt>
                <c:pt idx="4106">
                  <c:v>10.532399914559125</c:v>
                </c:pt>
                <c:pt idx="4107">
                  <c:v>10.532399914559125</c:v>
                </c:pt>
                <c:pt idx="4108">
                  <c:v>10.53181132186527</c:v>
                </c:pt>
                <c:pt idx="4109">
                  <c:v>10.532399914559125</c:v>
                </c:pt>
                <c:pt idx="4110">
                  <c:v>10.532399914559125</c:v>
                </c:pt>
                <c:pt idx="4111">
                  <c:v>10.532399914559125</c:v>
                </c:pt>
                <c:pt idx="4112">
                  <c:v>10.532399914559125</c:v>
                </c:pt>
                <c:pt idx="4113">
                  <c:v>10.532399914559125</c:v>
                </c:pt>
                <c:pt idx="4114">
                  <c:v>10.532399914559125</c:v>
                </c:pt>
                <c:pt idx="4115">
                  <c:v>10.532399914559125</c:v>
                </c:pt>
                <c:pt idx="4116">
                  <c:v>10.532399914559125</c:v>
                </c:pt>
                <c:pt idx="4117">
                  <c:v>10.532988507252982</c:v>
                </c:pt>
                <c:pt idx="4118">
                  <c:v>10.532988507252982</c:v>
                </c:pt>
                <c:pt idx="4119">
                  <c:v>10.532399914559125</c:v>
                </c:pt>
                <c:pt idx="4120">
                  <c:v>10.532399914559125</c:v>
                </c:pt>
                <c:pt idx="4121">
                  <c:v>10.532399914559125</c:v>
                </c:pt>
                <c:pt idx="4122">
                  <c:v>10.532399914559125</c:v>
                </c:pt>
                <c:pt idx="4123">
                  <c:v>10.532399914559125</c:v>
                </c:pt>
                <c:pt idx="4124">
                  <c:v>10.532988507252982</c:v>
                </c:pt>
                <c:pt idx="4125">
                  <c:v>10.532399914559125</c:v>
                </c:pt>
                <c:pt idx="4126">
                  <c:v>10.532988507252982</c:v>
                </c:pt>
                <c:pt idx="4127">
                  <c:v>10.532399914559125</c:v>
                </c:pt>
                <c:pt idx="4128">
                  <c:v>10.532988507252982</c:v>
                </c:pt>
                <c:pt idx="4129">
                  <c:v>10.532988507252982</c:v>
                </c:pt>
                <c:pt idx="4130">
                  <c:v>10.532988507252982</c:v>
                </c:pt>
                <c:pt idx="4131">
                  <c:v>10.532399914559125</c:v>
                </c:pt>
                <c:pt idx="4132">
                  <c:v>10.532988507252982</c:v>
                </c:pt>
                <c:pt idx="4133">
                  <c:v>10.532399914559125</c:v>
                </c:pt>
                <c:pt idx="4134">
                  <c:v>10.532988507252982</c:v>
                </c:pt>
                <c:pt idx="4135">
                  <c:v>10.532988507252982</c:v>
                </c:pt>
                <c:pt idx="4136">
                  <c:v>10.532988507252982</c:v>
                </c:pt>
                <c:pt idx="4137">
                  <c:v>10.533577099946838</c:v>
                </c:pt>
                <c:pt idx="4138">
                  <c:v>10.532988507252982</c:v>
                </c:pt>
                <c:pt idx="4139">
                  <c:v>10.532988507252982</c:v>
                </c:pt>
                <c:pt idx="4140">
                  <c:v>10.532988507252982</c:v>
                </c:pt>
                <c:pt idx="4141">
                  <c:v>10.532988507252982</c:v>
                </c:pt>
                <c:pt idx="4142">
                  <c:v>10.532988507252982</c:v>
                </c:pt>
                <c:pt idx="4143">
                  <c:v>10.532988507252982</c:v>
                </c:pt>
                <c:pt idx="4144">
                  <c:v>10.533577099946838</c:v>
                </c:pt>
                <c:pt idx="4145">
                  <c:v>10.532988507252982</c:v>
                </c:pt>
                <c:pt idx="4146">
                  <c:v>10.532988507252982</c:v>
                </c:pt>
                <c:pt idx="4147">
                  <c:v>10.532399914559125</c:v>
                </c:pt>
                <c:pt idx="4148">
                  <c:v>10.532988507252982</c:v>
                </c:pt>
                <c:pt idx="4149">
                  <c:v>10.532988507252982</c:v>
                </c:pt>
                <c:pt idx="4150">
                  <c:v>10.532399914559125</c:v>
                </c:pt>
                <c:pt idx="4151">
                  <c:v>10.532988507252982</c:v>
                </c:pt>
                <c:pt idx="4152">
                  <c:v>10.532988507252982</c:v>
                </c:pt>
                <c:pt idx="4153">
                  <c:v>10.532988507252982</c:v>
                </c:pt>
                <c:pt idx="4154">
                  <c:v>10.532988507252982</c:v>
                </c:pt>
                <c:pt idx="4155">
                  <c:v>10.532988507252982</c:v>
                </c:pt>
                <c:pt idx="4156">
                  <c:v>10.532988507252982</c:v>
                </c:pt>
                <c:pt idx="4157">
                  <c:v>10.532988507252982</c:v>
                </c:pt>
                <c:pt idx="4158">
                  <c:v>10.532988507252982</c:v>
                </c:pt>
                <c:pt idx="4159">
                  <c:v>10.532988507252982</c:v>
                </c:pt>
                <c:pt idx="4160">
                  <c:v>10.532988507252982</c:v>
                </c:pt>
                <c:pt idx="4161">
                  <c:v>10.532988507252982</c:v>
                </c:pt>
                <c:pt idx="4162">
                  <c:v>10.532988507252982</c:v>
                </c:pt>
                <c:pt idx="4163">
                  <c:v>10.533577099946838</c:v>
                </c:pt>
                <c:pt idx="4164">
                  <c:v>10.533577099946838</c:v>
                </c:pt>
                <c:pt idx="4165">
                  <c:v>10.533577099946838</c:v>
                </c:pt>
                <c:pt idx="4166">
                  <c:v>10.533577099946838</c:v>
                </c:pt>
                <c:pt idx="4167">
                  <c:v>10.533577099946838</c:v>
                </c:pt>
                <c:pt idx="4168">
                  <c:v>10.532988507252982</c:v>
                </c:pt>
                <c:pt idx="4169">
                  <c:v>10.532988507252982</c:v>
                </c:pt>
                <c:pt idx="4170">
                  <c:v>10.533577099946838</c:v>
                </c:pt>
                <c:pt idx="4171">
                  <c:v>10.532988507252982</c:v>
                </c:pt>
                <c:pt idx="4172">
                  <c:v>10.533577099946838</c:v>
                </c:pt>
                <c:pt idx="4173">
                  <c:v>10.532988507252982</c:v>
                </c:pt>
                <c:pt idx="4174">
                  <c:v>10.532988507252982</c:v>
                </c:pt>
                <c:pt idx="4175">
                  <c:v>10.532399914559125</c:v>
                </c:pt>
                <c:pt idx="4176">
                  <c:v>10.532988507252982</c:v>
                </c:pt>
                <c:pt idx="4177">
                  <c:v>10.532988507252982</c:v>
                </c:pt>
                <c:pt idx="4178">
                  <c:v>10.532399914559125</c:v>
                </c:pt>
                <c:pt idx="4179">
                  <c:v>10.53181132186527</c:v>
                </c:pt>
                <c:pt idx="4180">
                  <c:v>10.53181132186527</c:v>
                </c:pt>
                <c:pt idx="4181">
                  <c:v>10.532399914559125</c:v>
                </c:pt>
                <c:pt idx="4182">
                  <c:v>10.532399914559125</c:v>
                </c:pt>
                <c:pt idx="4183">
                  <c:v>10.532399914559125</c:v>
                </c:pt>
                <c:pt idx="4184">
                  <c:v>10.532399914559125</c:v>
                </c:pt>
                <c:pt idx="4185">
                  <c:v>10.531222729171414</c:v>
                </c:pt>
                <c:pt idx="4186">
                  <c:v>10.53181132186527</c:v>
                </c:pt>
                <c:pt idx="4187">
                  <c:v>10.53181132186527</c:v>
                </c:pt>
                <c:pt idx="4188">
                  <c:v>10.531222729171414</c:v>
                </c:pt>
                <c:pt idx="4189">
                  <c:v>10.531222729171414</c:v>
                </c:pt>
                <c:pt idx="4190">
                  <c:v>10.53181132186527</c:v>
                </c:pt>
                <c:pt idx="4191">
                  <c:v>10.530634136477557</c:v>
                </c:pt>
                <c:pt idx="4192">
                  <c:v>10.53181132186527</c:v>
                </c:pt>
                <c:pt idx="4193">
                  <c:v>10.531222729171414</c:v>
                </c:pt>
                <c:pt idx="4194">
                  <c:v>10.531222729171414</c:v>
                </c:pt>
                <c:pt idx="4195">
                  <c:v>10.531222729171414</c:v>
                </c:pt>
                <c:pt idx="4196">
                  <c:v>10.53181132186527</c:v>
                </c:pt>
                <c:pt idx="4197">
                  <c:v>10.531222729171414</c:v>
                </c:pt>
                <c:pt idx="4198">
                  <c:v>10.53181132186527</c:v>
                </c:pt>
                <c:pt idx="4199">
                  <c:v>10.530634136477557</c:v>
                </c:pt>
                <c:pt idx="4200">
                  <c:v>10.53181132186527</c:v>
                </c:pt>
                <c:pt idx="4201">
                  <c:v>10.53181132186527</c:v>
                </c:pt>
                <c:pt idx="4202">
                  <c:v>10.531222729171414</c:v>
                </c:pt>
                <c:pt idx="4203">
                  <c:v>10.531222729171414</c:v>
                </c:pt>
                <c:pt idx="4204">
                  <c:v>10.530045543783702</c:v>
                </c:pt>
                <c:pt idx="4205">
                  <c:v>10.53181132186527</c:v>
                </c:pt>
                <c:pt idx="4206">
                  <c:v>10.53181132186527</c:v>
                </c:pt>
                <c:pt idx="4207">
                  <c:v>10.53181132186527</c:v>
                </c:pt>
                <c:pt idx="4208">
                  <c:v>10.53181132186527</c:v>
                </c:pt>
                <c:pt idx="4209">
                  <c:v>10.531222729171414</c:v>
                </c:pt>
                <c:pt idx="4210">
                  <c:v>10.531222729171414</c:v>
                </c:pt>
                <c:pt idx="4211">
                  <c:v>10.532399914559125</c:v>
                </c:pt>
                <c:pt idx="4212">
                  <c:v>10.53181132186527</c:v>
                </c:pt>
                <c:pt idx="4213">
                  <c:v>10.532399914559125</c:v>
                </c:pt>
                <c:pt idx="4214">
                  <c:v>10.532399914559125</c:v>
                </c:pt>
                <c:pt idx="4215">
                  <c:v>10.532399914559125</c:v>
                </c:pt>
                <c:pt idx="4216">
                  <c:v>10.532399914559125</c:v>
                </c:pt>
                <c:pt idx="4217">
                  <c:v>10.532988507252982</c:v>
                </c:pt>
                <c:pt idx="4218">
                  <c:v>10.532988507252982</c:v>
                </c:pt>
                <c:pt idx="4219">
                  <c:v>10.532399914559125</c:v>
                </c:pt>
                <c:pt idx="4220">
                  <c:v>10.532399914559125</c:v>
                </c:pt>
                <c:pt idx="4221">
                  <c:v>10.532399914559125</c:v>
                </c:pt>
                <c:pt idx="4222">
                  <c:v>10.532399914559125</c:v>
                </c:pt>
                <c:pt idx="4223">
                  <c:v>10.532399914559125</c:v>
                </c:pt>
                <c:pt idx="4224">
                  <c:v>10.532988507252982</c:v>
                </c:pt>
                <c:pt idx="4225">
                  <c:v>10.532399914559125</c:v>
                </c:pt>
                <c:pt idx="4226">
                  <c:v>10.532399914559125</c:v>
                </c:pt>
                <c:pt idx="4227">
                  <c:v>10.53181132186527</c:v>
                </c:pt>
                <c:pt idx="4228">
                  <c:v>10.532399914559125</c:v>
                </c:pt>
                <c:pt idx="4229">
                  <c:v>10.532399914559125</c:v>
                </c:pt>
                <c:pt idx="4230">
                  <c:v>10.532399914559125</c:v>
                </c:pt>
                <c:pt idx="4231">
                  <c:v>10.53181132186527</c:v>
                </c:pt>
                <c:pt idx="4232">
                  <c:v>10.532399914559125</c:v>
                </c:pt>
                <c:pt idx="4233">
                  <c:v>10.53181132186527</c:v>
                </c:pt>
                <c:pt idx="4234">
                  <c:v>10.532399914559125</c:v>
                </c:pt>
                <c:pt idx="4235">
                  <c:v>10.53181132186527</c:v>
                </c:pt>
                <c:pt idx="4236">
                  <c:v>10.532399914559125</c:v>
                </c:pt>
                <c:pt idx="4237">
                  <c:v>10.53181132186527</c:v>
                </c:pt>
                <c:pt idx="4238">
                  <c:v>10.532399914559125</c:v>
                </c:pt>
                <c:pt idx="4239">
                  <c:v>10.53181132186527</c:v>
                </c:pt>
                <c:pt idx="4240">
                  <c:v>10.532399914559125</c:v>
                </c:pt>
                <c:pt idx="4241">
                  <c:v>10.532988507252982</c:v>
                </c:pt>
                <c:pt idx="4242">
                  <c:v>10.532988507252982</c:v>
                </c:pt>
                <c:pt idx="4243">
                  <c:v>10.532399914559125</c:v>
                </c:pt>
                <c:pt idx="4244">
                  <c:v>10.53181132186527</c:v>
                </c:pt>
                <c:pt idx="4245">
                  <c:v>10.532988507252982</c:v>
                </c:pt>
                <c:pt idx="4246">
                  <c:v>10.532988507252982</c:v>
                </c:pt>
                <c:pt idx="4247">
                  <c:v>10.532988507252982</c:v>
                </c:pt>
                <c:pt idx="4248">
                  <c:v>10.532988507252982</c:v>
                </c:pt>
                <c:pt idx="4249">
                  <c:v>10.532399914559125</c:v>
                </c:pt>
                <c:pt idx="4250">
                  <c:v>10.53181132186527</c:v>
                </c:pt>
                <c:pt idx="4251">
                  <c:v>10.53181132186527</c:v>
                </c:pt>
                <c:pt idx="4252">
                  <c:v>10.53181132186527</c:v>
                </c:pt>
                <c:pt idx="4253">
                  <c:v>10.532399914559125</c:v>
                </c:pt>
                <c:pt idx="4254">
                  <c:v>10.532399914559125</c:v>
                </c:pt>
                <c:pt idx="4255">
                  <c:v>10.532399914559125</c:v>
                </c:pt>
                <c:pt idx="4256">
                  <c:v>10.532399914559125</c:v>
                </c:pt>
                <c:pt idx="4257">
                  <c:v>10.532399914559125</c:v>
                </c:pt>
                <c:pt idx="4258">
                  <c:v>10.534165692640691</c:v>
                </c:pt>
                <c:pt idx="4259">
                  <c:v>10.534165692640691</c:v>
                </c:pt>
                <c:pt idx="4260">
                  <c:v>10.532988507252982</c:v>
                </c:pt>
                <c:pt idx="4261">
                  <c:v>10.532988507252982</c:v>
                </c:pt>
                <c:pt idx="4262">
                  <c:v>10.532988507252982</c:v>
                </c:pt>
                <c:pt idx="4263">
                  <c:v>10.532988507252982</c:v>
                </c:pt>
                <c:pt idx="4264">
                  <c:v>10.532988507252982</c:v>
                </c:pt>
                <c:pt idx="4265">
                  <c:v>10.532988507252982</c:v>
                </c:pt>
                <c:pt idx="4266">
                  <c:v>10.533577099946838</c:v>
                </c:pt>
                <c:pt idx="4267">
                  <c:v>10.534165692640691</c:v>
                </c:pt>
                <c:pt idx="4268">
                  <c:v>10.532988507252982</c:v>
                </c:pt>
                <c:pt idx="4269">
                  <c:v>10.533577099946838</c:v>
                </c:pt>
                <c:pt idx="4270">
                  <c:v>10.532988507252982</c:v>
                </c:pt>
                <c:pt idx="4271">
                  <c:v>10.532399914559125</c:v>
                </c:pt>
                <c:pt idx="4272">
                  <c:v>10.532988507252982</c:v>
                </c:pt>
                <c:pt idx="4273">
                  <c:v>10.532399914559125</c:v>
                </c:pt>
                <c:pt idx="4274">
                  <c:v>10.532988507252982</c:v>
                </c:pt>
                <c:pt idx="4275">
                  <c:v>10.532399914559125</c:v>
                </c:pt>
                <c:pt idx="4276">
                  <c:v>10.532399914559125</c:v>
                </c:pt>
                <c:pt idx="4277">
                  <c:v>10.532988507252982</c:v>
                </c:pt>
                <c:pt idx="4278">
                  <c:v>10.533577099946838</c:v>
                </c:pt>
                <c:pt idx="4279">
                  <c:v>10.532988507252982</c:v>
                </c:pt>
                <c:pt idx="4280">
                  <c:v>10.532399914559125</c:v>
                </c:pt>
                <c:pt idx="4281">
                  <c:v>10.532399914559125</c:v>
                </c:pt>
                <c:pt idx="4282">
                  <c:v>10.532399914559125</c:v>
                </c:pt>
                <c:pt idx="4283">
                  <c:v>10.532399914559125</c:v>
                </c:pt>
                <c:pt idx="4284">
                  <c:v>10.53181132186527</c:v>
                </c:pt>
                <c:pt idx="4285">
                  <c:v>10.53181132186527</c:v>
                </c:pt>
                <c:pt idx="4286">
                  <c:v>10.531222729171414</c:v>
                </c:pt>
                <c:pt idx="4287">
                  <c:v>10.53181132186527</c:v>
                </c:pt>
                <c:pt idx="4288">
                  <c:v>10.53181132186527</c:v>
                </c:pt>
                <c:pt idx="4289">
                  <c:v>10.531222729171414</c:v>
                </c:pt>
                <c:pt idx="4290">
                  <c:v>10.53181132186527</c:v>
                </c:pt>
                <c:pt idx="4291">
                  <c:v>10.534165692640691</c:v>
                </c:pt>
                <c:pt idx="4292">
                  <c:v>10.531222729171414</c:v>
                </c:pt>
                <c:pt idx="4293">
                  <c:v>10.531222729171414</c:v>
                </c:pt>
                <c:pt idx="4294">
                  <c:v>10.531222729171414</c:v>
                </c:pt>
                <c:pt idx="4295">
                  <c:v>10.531222729171414</c:v>
                </c:pt>
                <c:pt idx="4296">
                  <c:v>10.53181132186527</c:v>
                </c:pt>
                <c:pt idx="4297">
                  <c:v>10.531222729171414</c:v>
                </c:pt>
                <c:pt idx="4298">
                  <c:v>10.530634136477557</c:v>
                </c:pt>
                <c:pt idx="4299">
                  <c:v>10.532399914559125</c:v>
                </c:pt>
                <c:pt idx="4300">
                  <c:v>10.53181132186527</c:v>
                </c:pt>
                <c:pt idx="4301">
                  <c:v>10.532399914559125</c:v>
                </c:pt>
                <c:pt idx="4302">
                  <c:v>10.53181132186527</c:v>
                </c:pt>
                <c:pt idx="4303">
                  <c:v>10.531222729171414</c:v>
                </c:pt>
                <c:pt idx="4304">
                  <c:v>10.532399914559125</c:v>
                </c:pt>
                <c:pt idx="4305">
                  <c:v>10.532399914559125</c:v>
                </c:pt>
                <c:pt idx="4306">
                  <c:v>10.532399914559125</c:v>
                </c:pt>
                <c:pt idx="4307">
                  <c:v>10.532988507252982</c:v>
                </c:pt>
                <c:pt idx="4308">
                  <c:v>10.532988507252982</c:v>
                </c:pt>
                <c:pt idx="4309">
                  <c:v>10.532399914559125</c:v>
                </c:pt>
                <c:pt idx="4310">
                  <c:v>10.532988507252982</c:v>
                </c:pt>
                <c:pt idx="4311">
                  <c:v>10.53475428533455</c:v>
                </c:pt>
                <c:pt idx="4312">
                  <c:v>10.532988507252982</c:v>
                </c:pt>
                <c:pt idx="4313">
                  <c:v>10.53475428533455</c:v>
                </c:pt>
                <c:pt idx="4314">
                  <c:v>10.533577099946838</c:v>
                </c:pt>
                <c:pt idx="4315">
                  <c:v>10.534165692640691</c:v>
                </c:pt>
                <c:pt idx="4316">
                  <c:v>10.534165692640691</c:v>
                </c:pt>
                <c:pt idx="4317">
                  <c:v>10.534165692640691</c:v>
                </c:pt>
                <c:pt idx="4318">
                  <c:v>10.532988507252982</c:v>
                </c:pt>
                <c:pt idx="4319">
                  <c:v>10.534165692640691</c:v>
                </c:pt>
                <c:pt idx="4320">
                  <c:v>10.533577099946838</c:v>
                </c:pt>
                <c:pt idx="4321">
                  <c:v>10.533577099946838</c:v>
                </c:pt>
                <c:pt idx="4322">
                  <c:v>10.532988507252982</c:v>
                </c:pt>
                <c:pt idx="4323">
                  <c:v>10.534165692640691</c:v>
                </c:pt>
                <c:pt idx="4324">
                  <c:v>10.532988507252982</c:v>
                </c:pt>
                <c:pt idx="4325">
                  <c:v>10.534165692640691</c:v>
                </c:pt>
                <c:pt idx="4326">
                  <c:v>10.532988507252982</c:v>
                </c:pt>
                <c:pt idx="4327">
                  <c:v>10.532988507252982</c:v>
                </c:pt>
                <c:pt idx="4328">
                  <c:v>10.533577099946838</c:v>
                </c:pt>
                <c:pt idx="4329">
                  <c:v>10.532988507252982</c:v>
                </c:pt>
                <c:pt idx="4330">
                  <c:v>10.533577099946838</c:v>
                </c:pt>
                <c:pt idx="4331">
                  <c:v>10.532988507252982</c:v>
                </c:pt>
                <c:pt idx="4332">
                  <c:v>10.532399914559125</c:v>
                </c:pt>
                <c:pt idx="4333">
                  <c:v>10.53181132186527</c:v>
                </c:pt>
                <c:pt idx="4334">
                  <c:v>10.532399914559125</c:v>
                </c:pt>
                <c:pt idx="4335">
                  <c:v>10.531222729171414</c:v>
                </c:pt>
                <c:pt idx="4336">
                  <c:v>10.53181132186527</c:v>
                </c:pt>
                <c:pt idx="4337">
                  <c:v>10.53181132186527</c:v>
                </c:pt>
                <c:pt idx="4338">
                  <c:v>10.531222729171414</c:v>
                </c:pt>
                <c:pt idx="4339">
                  <c:v>10.53181132186527</c:v>
                </c:pt>
                <c:pt idx="4340">
                  <c:v>10.532399914559125</c:v>
                </c:pt>
                <c:pt idx="4341">
                  <c:v>10.532988507252982</c:v>
                </c:pt>
                <c:pt idx="4342">
                  <c:v>10.532399914559125</c:v>
                </c:pt>
                <c:pt idx="4343">
                  <c:v>10.532399914559125</c:v>
                </c:pt>
                <c:pt idx="4344">
                  <c:v>10.532399914559125</c:v>
                </c:pt>
                <c:pt idx="4345">
                  <c:v>10.532988507252982</c:v>
                </c:pt>
                <c:pt idx="4346">
                  <c:v>10.532988507252982</c:v>
                </c:pt>
                <c:pt idx="4347">
                  <c:v>10.532988507252982</c:v>
                </c:pt>
                <c:pt idx="4348">
                  <c:v>10.533577099946838</c:v>
                </c:pt>
                <c:pt idx="4349">
                  <c:v>10.532988507252982</c:v>
                </c:pt>
                <c:pt idx="4350">
                  <c:v>10.532399914559125</c:v>
                </c:pt>
                <c:pt idx="4351">
                  <c:v>10.532399914559125</c:v>
                </c:pt>
                <c:pt idx="4352">
                  <c:v>10.532988507252982</c:v>
                </c:pt>
                <c:pt idx="4353">
                  <c:v>10.532988507252982</c:v>
                </c:pt>
                <c:pt idx="4354">
                  <c:v>10.532988507252982</c:v>
                </c:pt>
                <c:pt idx="4355">
                  <c:v>10.534165692640691</c:v>
                </c:pt>
                <c:pt idx="4356">
                  <c:v>10.534165692640691</c:v>
                </c:pt>
                <c:pt idx="4357">
                  <c:v>10.533577099946838</c:v>
                </c:pt>
                <c:pt idx="4358">
                  <c:v>10.534165692640691</c:v>
                </c:pt>
                <c:pt idx="4359">
                  <c:v>10.534165692640691</c:v>
                </c:pt>
                <c:pt idx="4360">
                  <c:v>10.534165692640691</c:v>
                </c:pt>
                <c:pt idx="4361">
                  <c:v>10.534165692640691</c:v>
                </c:pt>
                <c:pt idx="4362">
                  <c:v>10.534165692640691</c:v>
                </c:pt>
                <c:pt idx="4363">
                  <c:v>10.534165692640691</c:v>
                </c:pt>
                <c:pt idx="4364">
                  <c:v>10.533577099946838</c:v>
                </c:pt>
                <c:pt idx="4365">
                  <c:v>10.534165692640691</c:v>
                </c:pt>
                <c:pt idx="4366">
                  <c:v>10.533577099946838</c:v>
                </c:pt>
                <c:pt idx="4367">
                  <c:v>10.534165692640691</c:v>
                </c:pt>
                <c:pt idx="4368">
                  <c:v>10.53475428533455</c:v>
                </c:pt>
                <c:pt idx="4369">
                  <c:v>10.53475428533455</c:v>
                </c:pt>
                <c:pt idx="4370">
                  <c:v>10.533577099946838</c:v>
                </c:pt>
                <c:pt idx="4371">
                  <c:v>10.53475428533455</c:v>
                </c:pt>
                <c:pt idx="4372">
                  <c:v>10.534165692640691</c:v>
                </c:pt>
                <c:pt idx="4373">
                  <c:v>10.534165692640691</c:v>
                </c:pt>
                <c:pt idx="4374">
                  <c:v>10.53475428533455</c:v>
                </c:pt>
                <c:pt idx="4375">
                  <c:v>10.534165692640691</c:v>
                </c:pt>
                <c:pt idx="4376">
                  <c:v>10.533577099946838</c:v>
                </c:pt>
                <c:pt idx="4377">
                  <c:v>10.534165692640691</c:v>
                </c:pt>
                <c:pt idx="4378">
                  <c:v>10.534165692640691</c:v>
                </c:pt>
                <c:pt idx="4379">
                  <c:v>10.534165692640691</c:v>
                </c:pt>
                <c:pt idx="4380">
                  <c:v>10.534165692640691</c:v>
                </c:pt>
                <c:pt idx="4381">
                  <c:v>10.53475428533455</c:v>
                </c:pt>
                <c:pt idx="4382">
                  <c:v>10.533577099946838</c:v>
                </c:pt>
                <c:pt idx="4383">
                  <c:v>10.534165692640691</c:v>
                </c:pt>
                <c:pt idx="4384">
                  <c:v>10.534165692640691</c:v>
                </c:pt>
                <c:pt idx="4385">
                  <c:v>10.53475428533455</c:v>
                </c:pt>
                <c:pt idx="4386">
                  <c:v>10.53475428533455</c:v>
                </c:pt>
                <c:pt idx="4387">
                  <c:v>10.535931470722261</c:v>
                </c:pt>
                <c:pt idx="4388">
                  <c:v>10.535342878028406</c:v>
                </c:pt>
                <c:pt idx="4389">
                  <c:v>10.535342878028406</c:v>
                </c:pt>
                <c:pt idx="4390">
                  <c:v>10.535342878028406</c:v>
                </c:pt>
                <c:pt idx="4391">
                  <c:v>10.53475428533455</c:v>
                </c:pt>
                <c:pt idx="4392">
                  <c:v>10.535342878028406</c:v>
                </c:pt>
                <c:pt idx="4393">
                  <c:v>10.534165692640691</c:v>
                </c:pt>
                <c:pt idx="4394">
                  <c:v>10.535342878028406</c:v>
                </c:pt>
                <c:pt idx="4395">
                  <c:v>10.53475428533455</c:v>
                </c:pt>
                <c:pt idx="4396">
                  <c:v>10.535342878028406</c:v>
                </c:pt>
                <c:pt idx="4397">
                  <c:v>10.535342878028406</c:v>
                </c:pt>
                <c:pt idx="4398">
                  <c:v>10.534165692640691</c:v>
                </c:pt>
                <c:pt idx="4399">
                  <c:v>10.535342878028406</c:v>
                </c:pt>
                <c:pt idx="4400">
                  <c:v>10.534165692640691</c:v>
                </c:pt>
                <c:pt idx="4401">
                  <c:v>10.53475428533455</c:v>
                </c:pt>
                <c:pt idx="4402">
                  <c:v>10.53475428533455</c:v>
                </c:pt>
                <c:pt idx="4403">
                  <c:v>10.534165692640691</c:v>
                </c:pt>
                <c:pt idx="4404">
                  <c:v>10.534165692640691</c:v>
                </c:pt>
                <c:pt idx="4405">
                  <c:v>10.534165692640691</c:v>
                </c:pt>
                <c:pt idx="4406">
                  <c:v>10.534165692640691</c:v>
                </c:pt>
                <c:pt idx="4407">
                  <c:v>10.533577099946838</c:v>
                </c:pt>
                <c:pt idx="4408">
                  <c:v>10.533577099946838</c:v>
                </c:pt>
                <c:pt idx="4409">
                  <c:v>10.533577099946838</c:v>
                </c:pt>
                <c:pt idx="4410">
                  <c:v>10.533577099946838</c:v>
                </c:pt>
                <c:pt idx="4411">
                  <c:v>10.534165692640691</c:v>
                </c:pt>
                <c:pt idx="4412">
                  <c:v>10.534165692640691</c:v>
                </c:pt>
                <c:pt idx="4413">
                  <c:v>10.53475428533455</c:v>
                </c:pt>
                <c:pt idx="4414">
                  <c:v>10.534165692640691</c:v>
                </c:pt>
                <c:pt idx="4415">
                  <c:v>10.53475428533455</c:v>
                </c:pt>
                <c:pt idx="4416">
                  <c:v>10.534165692640691</c:v>
                </c:pt>
                <c:pt idx="4417">
                  <c:v>10.535342878028406</c:v>
                </c:pt>
                <c:pt idx="4418">
                  <c:v>10.535342878028406</c:v>
                </c:pt>
                <c:pt idx="4419">
                  <c:v>10.535342878028406</c:v>
                </c:pt>
                <c:pt idx="4420">
                  <c:v>10.535342878028406</c:v>
                </c:pt>
                <c:pt idx="4421">
                  <c:v>10.53475428533455</c:v>
                </c:pt>
                <c:pt idx="4422">
                  <c:v>10.535342878028406</c:v>
                </c:pt>
                <c:pt idx="4423">
                  <c:v>10.53475428533455</c:v>
                </c:pt>
                <c:pt idx="4424">
                  <c:v>10.534165692640691</c:v>
                </c:pt>
                <c:pt idx="4425">
                  <c:v>10.535342878028406</c:v>
                </c:pt>
                <c:pt idx="4426">
                  <c:v>10.534165692640691</c:v>
                </c:pt>
                <c:pt idx="4427">
                  <c:v>10.534165692640691</c:v>
                </c:pt>
                <c:pt idx="4428">
                  <c:v>10.535342878028406</c:v>
                </c:pt>
                <c:pt idx="4429">
                  <c:v>10.53475428533455</c:v>
                </c:pt>
                <c:pt idx="4430">
                  <c:v>10.53475428533455</c:v>
                </c:pt>
                <c:pt idx="4431">
                  <c:v>10.53475428533455</c:v>
                </c:pt>
                <c:pt idx="4432">
                  <c:v>10.53475428533455</c:v>
                </c:pt>
                <c:pt idx="4433">
                  <c:v>10.534165692640691</c:v>
                </c:pt>
                <c:pt idx="4434">
                  <c:v>10.53475428533455</c:v>
                </c:pt>
                <c:pt idx="4435">
                  <c:v>10.53475428533455</c:v>
                </c:pt>
                <c:pt idx="4436">
                  <c:v>10.535342878028406</c:v>
                </c:pt>
                <c:pt idx="4437">
                  <c:v>10.53475428533455</c:v>
                </c:pt>
                <c:pt idx="4438">
                  <c:v>10.535342878028406</c:v>
                </c:pt>
                <c:pt idx="4439">
                  <c:v>10.535342878028406</c:v>
                </c:pt>
                <c:pt idx="4440">
                  <c:v>10.53475428533455</c:v>
                </c:pt>
                <c:pt idx="4441">
                  <c:v>10.533577099946838</c:v>
                </c:pt>
                <c:pt idx="4442">
                  <c:v>10.535342878028406</c:v>
                </c:pt>
                <c:pt idx="4443">
                  <c:v>10.534165692640691</c:v>
                </c:pt>
                <c:pt idx="4444">
                  <c:v>10.53475428533455</c:v>
                </c:pt>
                <c:pt idx="4445">
                  <c:v>10.535342878028406</c:v>
                </c:pt>
                <c:pt idx="4446">
                  <c:v>10.535342878028406</c:v>
                </c:pt>
                <c:pt idx="4447">
                  <c:v>10.535342878028406</c:v>
                </c:pt>
                <c:pt idx="4448">
                  <c:v>10.535342878028406</c:v>
                </c:pt>
                <c:pt idx="4449">
                  <c:v>10.535342878028406</c:v>
                </c:pt>
                <c:pt idx="4450">
                  <c:v>10.53475428533455</c:v>
                </c:pt>
                <c:pt idx="4451">
                  <c:v>10.535342878028406</c:v>
                </c:pt>
                <c:pt idx="4452">
                  <c:v>10.53475428533455</c:v>
                </c:pt>
                <c:pt idx="4453">
                  <c:v>10.535342878028406</c:v>
                </c:pt>
                <c:pt idx="4454">
                  <c:v>10.53475428533455</c:v>
                </c:pt>
                <c:pt idx="4455">
                  <c:v>10.535342878028406</c:v>
                </c:pt>
                <c:pt idx="4456">
                  <c:v>10.535342878028406</c:v>
                </c:pt>
                <c:pt idx="4457">
                  <c:v>10.535342878028406</c:v>
                </c:pt>
                <c:pt idx="4458">
                  <c:v>10.535342878028406</c:v>
                </c:pt>
                <c:pt idx="4459">
                  <c:v>10.535342878028406</c:v>
                </c:pt>
                <c:pt idx="4460">
                  <c:v>10.53475428533455</c:v>
                </c:pt>
                <c:pt idx="4461">
                  <c:v>10.535342878028406</c:v>
                </c:pt>
                <c:pt idx="4462">
                  <c:v>10.53475428533455</c:v>
                </c:pt>
                <c:pt idx="4463">
                  <c:v>10.535342878028406</c:v>
                </c:pt>
                <c:pt idx="4464">
                  <c:v>10.53475428533455</c:v>
                </c:pt>
                <c:pt idx="4465">
                  <c:v>10.535342878028406</c:v>
                </c:pt>
                <c:pt idx="4466">
                  <c:v>10.535342878028406</c:v>
                </c:pt>
                <c:pt idx="4467">
                  <c:v>10.53475428533455</c:v>
                </c:pt>
                <c:pt idx="4468">
                  <c:v>10.53475428533455</c:v>
                </c:pt>
                <c:pt idx="4469">
                  <c:v>10.535342878028406</c:v>
                </c:pt>
                <c:pt idx="4470">
                  <c:v>10.53475428533455</c:v>
                </c:pt>
                <c:pt idx="4471">
                  <c:v>10.535342878028406</c:v>
                </c:pt>
                <c:pt idx="4472">
                  <c:v>10.535342878028406</c:v>
                </c:pt>
                <c:pt idx="4473">
                  <c:v>10.53475428533455</c:v>
                </c:pt>
                <c:pt idx="4474">
                  <c:v>10.53475428533455</c:v>
                </c:pt>
                <c:pt idx="4475">
                  <c:v>10.53475428533455</c:v>
                </c:pt>
                <c:pt idx="4476">
                  <c:v>10.53475428533455</c:v>
                </c:pt>
                <c:pt idx="4477">
                  <c:v>10.534165692640691</c:v>
                </c:pt>
                <c:pt idx="4478">
                  <c:v>10.535342878028406</c:v>
                </c:pt>
                <c:pt idx="4479">
                  <c:v>10.534165692640691</c:v>
                </c:pt>
                <c:pt idx="4480">
                  <c:v>10.534165692640691</c:v>
                </c:pt>
                <c:pt idx="4481">
                  <c:v>10.534165692640691</c:v>
                </c:pt>
                <c:pt idx="4482">
                  <c:v>10.534165692640691</c:v>
                </c:pt>
                <c:pt idx="4483">
                  <c:v>10.533577099946838</c:v>
                </c:pt>
                <c:pt idx="4484">
                  <c:v>10.533577099946838</c:v>
                </c:pt>
                <c:pt idx="4485">
                  <c:v>10.533577099946838</c:v>
                </c:pt>
                <c:pt idx="4486">
                  <c:v>10.533577099946838</c:v>
                </c:pt>
                <c:pt idx="4487">
                  <c:v>10.533577099946838</c:v>
                </c:pt>
                <c:pt idx="4488">
                  <c:v>10.532988507252982</c:v>
                </c:pt>
                <c:pt idx="4489">
                  <c:v>10.532988507252982</c:v>
                </c:pt>
                <c:pt idx="4490">
                  <c:v>10.532988507252982</c:v>
                </c:pt>
                <c:pt idx="4491">
                  <c:v>10.532988507252982</c:v>
                </c:pt>
                <c:pt idx="4492">
                  <c:v>10.533577099946838</c:v>
                </c:pt>
                <c:pt idx="4493">
                  <c:v>10.532988507252982</c:v>
                </c:pt>
                <c:pt idx="4494">
                  <c:v>10.533577099946838</c:v>
                </c:pt>
                <c:pt idx="4495">
                  <c:v>10.533577099946838</c:v>
                </c:pt>
                <c:pt idx="4496">
                  <c:v>10.533577099946838</c:v>
                </c:pt>
                <c:pt idx="4497">
                  <c:v>10.533577099946838</c:v>
                </c:pt>
                <c:pt idx="4498">
                  <c:v>10.532988507252982</c:v>
                </c:pt>
                <c:pt idx="4499">
                  <c:v>10.532988507252982</c:v>
                </c:pt>
                <c:pt idx="4500">
                  <c:v>10.532988507252982</c:v>
                </c:pt>
                <c:pt idx="4501">
                  <c:v>10.532988507252982</c:v>
                </c:pt>
                <c:pt idx="4502">
                  <c:v>10.532988507252982</c:v>
                </c:pt>
                <c:pt idx="4503">
                  <c:v>10.532399914559125</c:v>
                </c:pt>
                <c:pt idx="4504">
                  <c:v>10.532399914559125</c:v>
                </c:pt>
                <c:pt idx="4505">
                  <c:v>10.532988507252982</c:v>
                </c:pt>
                <c:pt idx="4506">
                  <c:v>10.53181132186527</c:v>
                </c:pt>
                <c:pt idx="4507">
                  <c:v>10.532399914559125</c:v>
                </c:pt>
                <c:pt idx="4508">
                  <c:v>10.53181132186527</c:v>
                </c:pt>
                <c:pt idx="4509">
                  <c:v>10.53181132186527</c:v>
                </c:pt>
                <c:pt idx="4510">
                  <c:v>10.53181132186527</c:v>
                </c:pt>
                <c:pt idx="4511">
                  <c:v>10.53181132186527</c:v>
                </c:pt>
                <c:pt idx="4512">
                  <c:v>10.532399914559125</c:v>
                </c:pt>
                <c:pt idx="4513">
                  <c:v>10.53181132186527</c:v>
                </c:pt>
                <c:pt idx="4514">
                  <c:v>10.532399914559125</c:v>
                </c:pt>
                <c:pt idx="4515">
                  <c:v>10.531222729171414</c:v>
                </c:pt>
                <c:pt idx="4516">
                  <c:v>10.53181132186527</c:v>
                </c:pt>
                <c:pt idx="4517">
                  <c:v>10.531222729171414</c:v>
                </c:pt>
                <c:pt idx="4518">
                  <c:v>10.531222729171414</c:v>
                </c:pt>
                <c:pt idx="4519">
                  <c:v>10.530634136477557</c:v>
                </c:pt>
                <c:pt idx="4520">
                  <c:v>10.529456951089847</c:v>
                </c:pt>
                <c:pt idx="4521">
                  <c:v>10.529456951089847</c:v>
                </c:pt>
                <c:pt idx="4522">
                  <c:v>10.528868358395989</c:v>
                </c:pt>
                <c:pt idx="4523">
                  <c:v>10.528868358395989</c:v>
                </c:pt>
                <c:pt idx="4524">
                  <c:v>10.530045543783702</c:v>
                </c:pt>
                <c:pt idx="4525">
                  <c:v>10.530634136477557</c:v>
                </c:pt>
                <c:pt idx="4526">
                  <c:v>10.530045543783702</c:v>
                </c:pt>
                <c:pt idx="4527">
                  <c:v>10.530045543783702</c:v>
                </c:pt>
                <c:pt idx="4528">
                  <c:v>10.530634136477557</c:v>
                </c:pt>
                <c:pt idx="4529">
                  <c:v>10.530045543783702</c:v>
                </c:pt>
                <c:pt idx="4530">
                  <c:v>10.530634136477557</c:v>
                </c:pt>
                <c:pt idx="4531">
                  <c:v>10.530045543783702</c:v>
                </c:pt>
                <c:pt idx="4532">
                  <c:v>10.530045543783702</c:v>
                </c:pt>
                <c:pt idx="4533">
                  <c:v>10.530634136477557</c:v>
                </c:pt>
                <c:pt idx="4534">
                  <c:v>10.530634136477557</c:v>
                </c:pt>
                <c:pt idx="4535">
                  <c:v>10.530045543783702</c:v>
                </c:pt>
                <c:pt idx="4536">
                  <c:v>10.529456951089847</c:v>
                </c:pt>
                <c:pt idx="4537">
                  <c:v>10.530634136477557</c:v>
                </c:pt>
                <c:pt idx="4538">
                  <c:v>10.530634136477557</c:v>
                </c:pt>
                <c:pt idx="4539">
                  <c:v>10.530045543783702</c:v>
                </c:pt>
                <c:pt idx="4540">
                  <c:v>10.529456951089847</c:v>
                </c:pt>
                <c:pt idx="4541">
                  <c:v>10.530045543783702</c:v>
                </c:pt>
                <c:pt idx="4542">
                  <c:v>10.530045543783702</c:v>
                </c:pt>
                <c:pt idx="4543">
                  <c:v>10.529456951089847</c:v>
                </c:pt>
                <c:pt idx="4544">
                  <c:v>10.529456951089847</c:v>
                </c:pt>
                <c:pt idx="4545">
                  <c:v>10.529456951089847</c:v>
                </c:pt>
                <c:pt idx="4546">
                  <c:v>10.530045543783702</c:v>
                </c:pt>
                <c:pt idx="4547">
                  <c:v>10.530045543783702</c:v>
                </c:pt>
                <c:pt idx="4548">
                  <c:v>10.530634136477557</c:v>
                </c:pt>
                <c:pt idx="4549">
                  <c:v>10.530634136477557</c:v>
                </c:pt>
                <c:pt idx="4550">
                  <c:v>10.529456951089847</c:v>
                </c:pt>
                <c:pt idx="4551">
                  <c:v>10.529456951089847</c:v>
                </c:pt>
                <c:pt idx="4552">
                  <c:v>10.530045543783702</c:v>
                </c:pt>
                <c:pt idx="4553">
                  <c:v>10.528279765702134</c:v>
                </c:pt>
                <c:pt idx="4554">
                  <c:v>10.530045543783702</c:v>
                </c:pt>
                <c:pt idx="4555">
                  <c:v>10.530045543783702</c:v>
                </c:pt>
                <c:pt idx="4556">
                  <c:v>10.530045543783702</c:v>
                </c:pt>
                <c:pt idx="4557">
                  <c:v>10.529456951089847</c:v>
                </c:pt>
                <c:pt idx="4558">
                  <c:v>10.528868358395989</c:v>
                </c:pt>
                <c:pt idx="4559">
                  <c:v>10.529456951089847</c:v>
                </c:pt>
                <c:pt idx="4560">
                  <c:v>10.529456951089847</c:v>
                </c:pt>
                <c:pt idx="4561">
                  <c:v>10.530045543783702</c:v>
                </c:pt>
                <c:pt idx="4562">
                  <c:v>10.529456951089847</c:v>
                </c:pt>
                <c:pt idx="4563">
                  <c:v>10.529456951089847</c:v>
                </c:pt>
                <c:pt idx="4564">
                  <c:v>10.529456951089847</c:v>
                </c:pt>
                <c:pt idx="4565">
                  <c:v>10.530634136477557</c:v>
                </c:pt>
                <c:pt idx="4566">
                  <c:v>10.530634136477557</c:v>
                </c:pt>
                <c:pt idx="4567">
                  <c:v>10.530634136477557</c:v>
                </c:pt>
                <c:pt idx="4568">
                  <c:v>10.530634136477557</c:v>
                </c:pt>
                <c:pt idx="4569">
                  <c:v>10.531222729171414</c:v>
                </c:pt>
                <c:pt idx="4570">
                  <c:v>10.531222729171414</c:v>
                </c:pt>
                <c:pt idx="4571">
                  <c:v>10.530634136477557</c:v>
                </c:pt>
                <c:pt idx="4572">
                  <c:v>10.531222729171414</c:v>
                </c:pt>
                <c:pt idx="4573">
                  <c:v>10.531222729171414</c:v>
                </c:pt>
                <c:pt idx="4574">
                  <c:v>10.53181132186527</c:v>
                </c:pt>
                <c:pt idx="4575">
                  <c:v>10.532399914559125</c:v>
                </c:pt>
                <c:pt idx="4576">
                  <c:v>10.532399914559125</c:v>
                </c:pt>
                <c:pt idx="4577">
                  <c:v>10.53181132186527</c:v>
                </c:pt>
                <c:pt idx="4578">
                  <c:v>10.532399914559125</c:v>
                </c:pt>
                <c:pt idx="4579">
                  <c:v>10.53181132186527</c:v>
                </c:pt>
                <c:pt idx="4580">
                  <c:v>10.53181132186527</c:v>
                </c:pt>
                <c:pt idx="4581">
                  <c:v>10.532399914559125</c:v>
                </c:pt>
                <c:pt idx="4582">
                  <c:v>10.532988507252982</c:v>
                </c:pt>
                <c:pt idx="4583">
                  <c:v>10.53181132186527</c:v>
                </c:pt>
                <c:pt idx="4584">
                  <c:v>10.532988507252982</c:v>
                </c:pt>
                <c:pt idx="4585">
                  <c:v>10.532399914559125</c:v>
                </c:pt>
                <c:pt idx="4586">
                  <c:v>10.532399914559125</c:v>
                </c:pt>
                <c:pt idx="4587">
                  <c:v>10.532399914559125</c:v>
                </c:pt>
                <c:pt idx="4588">
                  <c:v>10.532399914559125</c:v>
                </c:pt>
                <c:pt idx="4589">
                  <c:v>10.532988507252982</c:v>
                </c:pt>
                <c:pt idx="4590">
                  <c:v>10.532399914559125</c:v>
                </c:pt>
                <c:pt idx="4591">
                  <c:v>10.532988507252982</c:v>
                </c:pt>
                <c:pt idx="4592">
                  <c:v>10.532399914559125</c:v>
                </c:pt>
                <c:pt idx="4593">
                  <c:v>10.532399914559125</c:v>
                </c:pt>
                <c:pt idx="4594">
                  <c:v>10.532399914559125</c:v>
                </c:pt>
                <c:pt idx="4595">
                  <c:v>10.53181132186527</c:v>
                </c:pt>
                <c:pt idx="4596">
                  <c:v>10.53181132186527</c:v>
                </c:pt>
                <c:pt idx="4597">
                  <c:v>10.531222729171414</c:v>
                </c:pt>
                <c:pt idx="4598">
                  <c:v>10.531222729171414</c:v>
                </c:pt>
                <c:pt idx="4599">
                  <c:v>10.53181132186527</c:v>
                </c:pt>
                <c:pt idx="4600">
                  <c:v>10.531222729171414</c:v>
                </c:pt>
                <c:pt idx="4601">
                  <c:v>10.53181132186527</c:v>
                </c:pt>
                <c:pt idx="4602">
                  <c:v>10.531222729171414</c:v>
                </c:pt>
                <c:pt idx="4603">
                  <c:v>10.531222729171414</c:v>
                </c:pt>
                <c:pt idx="4604">
                  <c:v>10.53181132186527</c:v>
                </c:pt>
                <c:pt idx="4605">
                  <c:v>10.53181132186527</c:v>
                </c:pt>
                <c:pt idx="4606">
                  <c:v>10.531222729171414</c:v>
                </c:pt>
                <c:pt idx="4607">
                  <c:v>10.531222729171414</c:v>
                </c:pt>
                <c:pt idx="4608">
                  <c:v>10.53181132186527</c:v>
                </c:pt>
                <c:pt idx="4609">
                  <c:v>10.530634136477557</c:v>
                </c:pt>
                <c:pt idx="4610">
                  <c:v>10.531222729171414</c:v>
                </c:pt>
                <c:pt idx="4611">
                  <c:v>10.531222729171414</c:v>
                </c:pt>
                <c:pt idx="4612">
                  <c:v>10.531222729171414</c:v>
                </c:pt>
                <c:pt idx="4613">
                  <c:v>10.531222729171414</c:v>
                </c:pt>
                <c:pt idx="4614">
                  <c:v>10.531222729171414</c:v>
                </c:pt>
                <c:pt idx="4615">
                  <c:v>10.531222729171414</c:v>
                </c:pt>
                <c:pt idx="4616">
                  <c:v>10.53181132186527</c:v>
                </c:pt>
                <c:pt idx="4617">
                  <c:v>10.53181132186527</c:v>
                </c:pt>
                <c:pt idx="4618">
                  <c:v>10.531222729171414</c:v>
                </c:pt>
                <c:pt idx="4619">
                  <c:v>10.531222729171414</c:v>
                </c:pt>
                <c:pt idx="4620">
                  <c:v>10.531222729171414</c:v>
                </c:pt>
                <c:pt idx="4621">
                  <c:v>10.53181132186527</c:v>
                </c:pt>
                <c:pt idx="4622">
                  <c:v>10.531222729171414</c:v>
                </c:pt>
                <c:pt idx="4623">
                  <c:v>10.530634136477557</c:v>
                </c:pt>
                <c:pt idx="4624">
                  <c:v>10.53181132186527</c:v>
                </c:pt>
                <c:pt idx="4625">
                  <c:v>10.531222729171414</c:v>
                </c:pt>
                <c:pt idx="4626">
                  <c:v>10.53181132186527</c:v>
                </c:pt>
                <c:pt idx="4627">
                  <c:v>10.531222729171414</c:v>
                </c:pt>
                <c:pt idx="4628">
                  <c:v>10.531222729171414</c:v>
                </c:pt>
                <c:pt idx="4629">
                  <c:v>10.53181132186527</c:v>
                </c:pt>
                <c:pt idx="4630">
                  <c:v>10.531222729171414</c:v>
                </c:pt>
                <c:pt idx="4631">
                  <c:v>10.531222729171414</c:v>
                </c:pt>
                <c:pt idx="4632">
                  <c:v>10.530634136477557</c:v>
                </c:pt>
                <c:pt idx="4633">
                  <c:v>10.53181132186527</c:v>
                </c:pt>
                <c:pt idx="4634">
                  <c:v>10.530634136477557</c:v>
                </c:pt>
                <c:pt idx="4635">
                  <c:v>10.53181132186527</c:v>
                </c:pt>
                <c:pt idx="4636">
                  <c:v>10.531222729171414</c:v>
                </c:pt>
                <c:pt idx="4637">
                  <c:v>10.53181132186527</c:v>
                </c:pt>
                <c:pt idx="4638">
                  <c:v>10.53181132186527</c:v>
                </c:pt>
                <c:pt idx="4639">
                  <c:v>10.532399914559125</c:v>
                </c:pt>
                <c:pt idx="4640">
                  <c:v>10.532399914559125</c:v>
                </c:pt>
                <c:pt idx="4641">
                  <c:v>10.53181132186527</c:v>
                </c:pt>
                <c:pt idx="4642">
                  <c:v>10.53181132186527</c:v>
                </c:pt>
                <c:pt idx="4643">
                  <c:v>10.53181132186527</c:v>
                </c:pt>
                <c:pt idx="4644">
                  <c:v>10.531222729171414</c:v>
                </c:pt>
                <c:pt idx="4645">
                  <c:v>10.531222729171414</c:v>
                </c:pt>
                <c:pt idx="4646">
                  <c:v>10.530634136477557</c:v>
                </c:pt>
                <c:pt idx="4647">
                  <c:v>10.531222729171414</c:v>
                </c:pt>
                <c:pt idx="4648">
                  <c:v>10.531222729171414</c:v>
                </c:pt>
                <c:pt idx="4649">
                  <c:v>10.531222729171414</c:v>
                </c:pt>
                <c:pt idx="4650">
                  <c:v>10.530634136477557</c:v>
                </c:pt>
                <c:pt idx="4651">
                  <c:v>10.530634136477557</c:v>
                </c:pt>
                <c:pt idx="4652">
                  <c:v>10.530634136477557</c:v>
                </c:pt>
                <c:pt idx="4653">
                  <c:v>10.530634136477557</c:v>
                </c:pt>
                <c:pt idx="4654">
                  <c:v>10.530045543783702</c:v>
                </c:pt>
                <c:pt idx="4655">
                  <c:v>10.530045543783702</c:v>
                </c:pt>
                <c:pt idx="4656">
                  <c:v>10.530045543783702</c:v>
                </c:pt>
                <c:pt idx="4657">
                  <c:v>10.530045543783702</c:v>
                </c:pt>
                <c:pt idx="4658">
                  <c:v>10.530634136477557</c:v>
                </c:pt>
                <c:pt idx="4659">
                  <c:v>10.530634136477557</c:v>
                </c:pt>
                <c:pt idx="4660">
                  <c:v>10.530045543783702</c:v>
                </c:pt>
                <c:pt idx="4661">
                  <c:v>10.529456951089847</c:v>
                </c:pt>
                <c:pt idx="4662">
                  <c:v>10.530045543783702</c:v>
                </c:pt>
                <c:pt idx="4663">
                  <c:v>10.530634136477557</c:v>
                </c:pt>
                <c:pt idx="4664">
                  <c:v>10.530045543783702</c:v>
                </c:pt>
                <c:pt idx="4665">
                  <c:v>10.529456951089847</c:v>
                </c:pt>
                <c:pt idx="4666">
                  <c:v>10.529456951089847</c:v>
                </c:pt>
                <c:pt idx="4667">
                  <c:v>10.529456951089847</c:v>
                </c:pt>
                <c:pt idx="4668">
                  <c:v>10.530045543783702</c:v>
                </c:pt>
                <c:pt idx="4669">
                  <c:v>10.530045543783702</c:v>
                </c:pt>
                <c:pt idx="4670">
                  <c:v>10.530045543783702</c:v>
                </c:pt>
                <c:pt idx="4671">
                  <c:v>10.530045543783702</c:v>
                </c:pt>
                <c:pt idx="4672">
                  <c:v>10.530045543783702</c:v>
                </c:pt>
                <c:pt idx="4673">
                  <c:v>10.530634136477557</c:v>
                </c:pt>
                <c:pt idx="4674">
                  <c:v>10.529456951089847</c:v>
                </c:pt>
                <c:pt idx="4675">
                  <c:v>10.531222729171414</c:v>
                </c:pt>
                <c:pt idx="4676">
                  <c:v>10.530634136477557</c:v>
                </c:pt>
                <c:pt idx="4677">
                  <c:v>10.530045543783702</c:v>
                </c:pt>
                <c:pt idx="4678">
                  <c:v>10.530634136477557</c:v>
                </c:pt>
                <c:pt idx="4679">
                  <c:v>10.530634136477557</c:v>
                </c:pt>
                <c:pt idx="4680">
                  <c:v>10.530634136477557</c:v>
                </c:pt>
                <c:pt idx="4681">
                  <c:v>10.531222729171414</c:v>
                </c:pt>
                <c:pt idx="4682">
                  <c:v>10.530634136477557</c:v>
                </c:pt>
                <c:pt idx="4683">
                  <c:v>10.531222729171414</c:v>
                </c:pt>
                <c:pt idx="4684">
                  <c:v>10.531222729171414</c:v>
                </c:pt>
                <c:pt idx="4685">
                  <c:v>10.53181132186527</c:v>
                </c:pt>
                <c:pt idx="4686">
                  <c:v>10.53181132186527</c:v>
                </c:pt>
                <c:pt idx="4687">
                  <c:v>10.53181132186527</c:v>
                </c:pt>
                <c:pt idx="4688">
                  <c:v>10.532399914559125</c:v>
                </c:pt>
                <c:pt idx="4689">
                  <c:v>10.53181132186527</c:v>
                </c:pt>
                <c:pt idx="4690">
                  <c:v>10.53181132186527</c:v>
                </c:pt>
                <c:pt idx="4691">
                  <c:v>10.53181132186527</c:v>
                </c:pt>
                <c:pt idx="4692">
                  <c:v>10.532399914559125</c:v>
                </c:pt>
                <c:pt idx="4693">
                  <c:v>10.532399914559125</c:v>
                </c:pt>
                <c:pt idx="4694">
                  <c:v>10.532399914559125</c:v>
                </c:pt>
                <c:pt idx="4695">
                  <c:v>10.532399914559125</c:v>
                </c:pt>
                <c:pt idx="4696">
                  <c:v>10.53181132186527</c:v>
                </c:pt>
                <c:pt idx="4697">
                  <c:v>10.53181132186527</c:v>
                </c:pt>
                <c:pt idx="4698">
                  <c:v>10.531222729171414</c:v>
                </c:pt>
                <c:pt idx="4699">
                  <c:v>10.53181132186527</c:v>
                </c:pt>
                <c:pt idx="4700">
                  <c:v>10.53181132186527</c:v>
                </c:pt>
                <c:pt idx="4701">
                  <c:v>10.53181132186527</c:v>
                </c:pt>
                <c:pt idx="4702">
                  <c:v>10.531222729171414</c:v>
                </c:pt>
                <c:pt idx="4703">
                  <c:v>10.531222729171414</c:v>
                </c:pt>
                <c:pt idx="4704">
                  <c:v>10.530634136477557</c:v>
                </c:pt>
                <c:pt idx="4705">
                  <c:v>10.53181132186527</c:v>
                </c:pt>
                <c:pt idx="4706">
                  <c:v>10.531222729171414</c:v>
                </c:pt>
                <c:pt idx="4707">
                  <c:v>10.531222729171414</c:v>
                </c:pt>
                <c:pt idx="4708">
                  <c:v>10.530634136477557</c:v>
                </c:pt>
                <c:pt idx="4709">
                  <c:v>10.530634136477557</c:v>
                </c:pt>
                <c:pt idx="4710">
                  <c:v>10.531222729171414</c:v>
                </c:pt>
                <c:pt idx="4711">
                  <c:v>10.530634136477557</c:v>
                </c:pt>
                <c:pt idx="4712">
                  <c:v>10.530634136477557</c:v>
                </c:pt>
                <c:pt idx="4713">
                  <c:v>10.531222729171414</c:v>
                </c:pt>
                <c:pt idx="4714">
                  <c:v>10.53181132186527</c:v>
                </c:pt>
                <c:pt idx="4715">
                  <c:v>10.531222729171414</c:v>
                </c:pt>
                <c:pt idx="4716">
                  <c:v>10.530634136477557</c:v>
                </c:pt>
                <c:pt idx="4717">
                  <c:v>10.530634136477557</c:v>
                </c:pt>
                <c:pt idx="4718">
                  <c:v>10.530045543783702</c:v>
                </c:pt>
                <c:pt idx="4719">
                  <c:v>10.531222729171414</c:v>
                </c:pt>
                <c:pt idx="4720">
                  <c:v>10.531222729171414</c:v>
                </c:pt>
                <c:pt idx="4721">
                  <c:v>10.530634136477557</c:v>
                </c:pt>
                <c:pt idx="4722">
                  <c:v>10.530634136477557</c:v>
                </c:pt>
                <c:pt idx="4723">
                  <c:v>10.531222729171414</c:v>
                </c:pt>
                <c:pt idx="4724">
                  <c:v>10.531222729171414</c:v>
                </c:pt>
                <c:pt idx="4725">
                  <c:v>10.531222729171414</c:v>
                </c:pt>
                <c:pt idx="4726">
                  <c:v>10.531222729171414</c:v>
                </c:pt>
                <c:pt idx="4727">
                  <c:v>10.53181132186527</c:v>
                </c:pt>
                <c:pt idx="4728">
                  <c:v>10.53181132186527</c:v>
                </c:pt>
                <c:pt idx="4729">
                  <c:v>10.532399914559125</c:v>
                </c:pt>
                <c:pt idx="4730">
                  <c:v>10.532399914559125</c:v>
                </c:pt>
                <c:pt idx="4731">
                  <c:v>10.53181132186527</c:v>
                </c:pt>
                <c:pt idx="4732">
                  <c:v>10.53181132186527</c:v>
                </c:pt>
                <c:pt idx="4733">
                  <c:v>10.53181132186527</c:v>
                </c:pt>
                <c:pt idx="4734">
                  <c:v>10.532399914559125</c:v>
                </c:pt>
                <c:pt idx="4735">
                  <c:v>10.53181132186527</c:v>
                </c:pt>
                <c:pt idx="4736">
                  <c:v>10.532988507252982</c:v>
                </c:pt>
                <c:pt idx="4737">
                  <c:v>10.532399914559125</c:v>
                </c:pt>
                <c:pt idx="4738">
                  <c:v>10.532399914559125</c:v>
                </c:pt>
                <c:pt idx="4739">
                  <c:v>10.53181132186527</c:v>
                </c:pt>
                <c:pt idx="4740">
                  <c:v>10.532399914559125</c:v>
                </c:pt>
                <c:pt idx="4741">
                  <c:v>10.53181132186527</c:v>
                </c:pt>
                <c:pt idx="4742">
                  <c:v>10.532399914559125</c:v>
                </c:pt>
                <c:pt idx="4743">
                  <c:v>10.53181132186527</c:v>
                </c:pt>
                <c:pt idx="4744">
                  <c:v>10.531222729171414</c:v>
                </c:pt>
                <c:pt idx="4745">
                  <c:v>10.531222729171414</c:v>
                </c:pt>
                <c:pt idx="4746">
                  <c:v>10.531222729171414</c:v>
                </c:pt>
                <c:pt idx="4747">
                  <c:v>10.53181132186527</c:v>
                </c:pt>
                <c:pt idx="4748">
                  <c:v>10.531222729171414</c:v>
                </c:pt>
                <c:pt idx="4749">
                  <c:v>10.531222729171414</c:v>
                </c:pt>
                <c:pt idx="4750">
                  <c:v>10.530634136477557</c:v>
                </c:pt>
                <c:pt idx="4751">
                  <c:v>10.531222729171414</c:v>
                </c:pt>
                <c:pt idx="4752">
                  <c:v>10.531222729171414</c:v>
                </c:pt>
                <c:pt idx="4753">
                  <c:v>10.53181132186527</c:v>
                </c:pt>
                <c:pt idx="4754">
                  <c:v>10.53181132186527</c:v>
                </c:pt>
                <c:pt idx="4755">
                  <c:v>10.531222729171414</c:v>
                </c:pt>
                <c:pt idx="4756">
                  <c:v>10.531222729171414</c:v>
                </c:pt>
                <c:pt idx="4757">
                  <c:v>10.53181132186527</c:v>
                </c:pt>
                <c:pt idx="4758">
                  <c:v>10.531222729171414</c:v>
                </c:pt>
                <c:pt idx="4759">
                  <c:v>10.530634136477557</c:v>
                </c:pt>
                <c:pt idx="4760">
                  <c:v>10.531222729171414</c:v>
                </c:pt>
                <c:pt idx="4761">
                  <c:v>10.530634136477557</c:v>
                </c:pt>
                <c:pt idx="4762">
                  <c:v>10.531222729171414</c:v>
                </c:pt>
                <c:pt idx="4763">
                  <c:v>10.530634136477557</c:v>
                </c:pt>
                <c:pt idx="4764">
                  <c:v>10.530634136477557</c:v>
                </c:pt>
                <c:pt idx="4765">
                  <c:v>10.531222729171414</c:v>
                </c:pt>
                <c:pt idx="4766">
                  <c:v>10.530634136477557</c:v>
                </c:pt>
                <c:pt idx="4767">
                  <c:v>10.531222729171414</c:v>
                </c:pt>
                <c:pt idx="4768">
                  <c:v>10.530634136477557</c:v>
                </c:pt>
                <c:pt idx="4769">
                  <c:v>10.530634136477557</c:v>
                </c:pt>
                <c:pt idx="4770">
                  <c:v>10.530634136477557</c:v>
                </c:pt>
                <c:pt idx="4771">
                  <c:v>10.530045543783702</c:v>
                </c:pt>
                <c:pt idx="4772">
                  <c:v>10.530634136477557</c:v>
                </c:pt>
                <c:pt idx="4773">
                  <c:v>10.530634136477557</c:v>
                </c:pt>
                <c:pt idx="4774">
                  <c:v>10.531222729171414</c:v>
                </c:pt>
                <c:pt idx="4775">
                  <c:v>10.530634136477557</c:v>
                </c:pt>
                <c:pt idx="4776">
                  <c:v>10.531222729171414</c:v>
                </c:pt>
                <c:pt idx="4777">
                  <c:v>10.531222729171414</c:v>
                </c:pt>
                <c:pt idx="4778">
                  <c:v>10.531222729171414</c:v>
                </c:pt>
                <c:pt idx="4779">
                  <c:v>10.531222729171414</c:v>
                </c:pt>
                <c:pt idx="4780">
                  <c:v>10.530634136477557</c:v>
                </c:pt>
                <c:pt idx="4781">
                  <c:v>10.531222729171414</c:v>
                </c:pt>
                <c:pt idx="4782">
                  <c:v>10.531222729171414</c:v>
                </c:pt>
                <c:pt idx="4783">
                  <c:v>10.531222729171414</c:v>
                </c:pt>
                <c:pt idx="4784">
                  <c:v>10.531222729171414</c:v>
                </c:pt>
                <c:pt idx="4785">
                  <c:v>10.532399914559125</c:v>
                </c:pt>
                <c:pt idx="4786">
                  <c:v>10.532399914559125</c:v>
                </c:pt>
                <c:pt idx="4787">
                  <c:v>10.532399914559125</c:v>
                </c:pt>
                <c:pt idx="4788">
                  <c:v>10.532399914559125</c:v>
                </c:pt>
                <c:pt idx="4789">
                  <c:v>10.53181132186527</c:v>
                </c:pt>
                <c:pt idx="4790">
                  <c:v>10.53181132186527</c:v>
                </c:pt>
                <c:pt idx="4791">
                  <c:v>10.53181132186527</c:v>
                </c:pt>
                <c:pt idx="4792">
                  <c:v>10.53181132186527</c:v>
                </c:pt>
                <c:pt idx="4793">
                  <c:v>10.53181132186527</c:v>
                </c:pt>
                <c:pt idx="4794">
                  <c:v>10.530634136477557</c:v>
                </c:pt>
                <c:pt idx="4795">
                  <c:v>10.531222729171414</c:v>
                </c:pt>
                <c:pt idx="4796">
                  <c:v>10.531222729171414</c:v>
                </c:pt>
                <c:pt idx="4797">
                  <c:v>10.531222729171414</c:v>
                </c:pt>
                <c:pt idx="4798">
                  <c:v>10.531222729171414</c:v>
                </c:pt>
                <c:pt idx="4799">
                  <c:v>10.530045543783702</c:v>
                </c:pt>
                <c:pt idx="4800">
                  <c:v>10.530634136477557</c:v>
                </c:pt>
                <c:pt idx="4801">
                  <c:v>10.530045543783702</c:v>
                </c:pt>
                <c:pt idx="4802">
                  <c:v>10.530045543783702</c:v>
                </c:pt>
                <c:pt idx="4803">
                  <c:v>10.530634136477557</c:v>
                </c:pt>
                <c:pt idx="4804">
                  <c:v>10.530634136477557</c:v>
                </c:pt>
                <c:pt idx="4805">
                  <c:v>10.530634136477557</c:v>
                </c:pt>
                <c:pt idx="4806">
                  <c:v>10.530045543783702</c:v>
                </c:pt>
                <c:pt idx="4807">
                  <c:v>10.530045543783702</c:v>
                </c:pt>
                <c:pt idx="4808">
                  <c:v>10.530634136477557</c:v>
                </c:pt>
                <c:pt idx="4809">
                  <c:v>10.530634136477557</c:v>
                </c:pt>
                <c:pt idx="4810">
                  <c:v>10.530634136477557</c:v>
                </c:pt>
                <c:pt idx="4811">
                  <c:v>10.530634136477557</c:v>
                </c:pt>
                <c:pt idx="4812">
                  <c:v>10.529456951089847</c:v>
                </c:pt>
                <c:pt idx="4813">
                  <c:v>10.530045543783702</c:v>
                </c:pt>
                <c:pt idx="4814">
                  <c:v>10.529456951089847</c:v>
                </c:pt>
                <c:pt idx="4815">
                  <c:v>10.529456951089847</c:v>
                </c:pt>
                <c:pt idx="4816">
                  <c:v>10.530045543783702</c:v>
                </c:pt>
                <c:pt idx="4817">
                  <c:v>10.529456951089847</c:v>
                </c:pt>
                <c:pt idx="4818">
                  <c:v>10.530045543783702</c:v>
                </c:pt>
                <c:pt idx="4819">
                  <c:v>10.529456951089847</c:v>
                </c:pt>
                <c:pt idx="4820">
                  <c:v>10.528868358395989</c:v>
                </c:pt>
                <c:pt idx="4821">
                  <c:v>10.529456951089847</c:v>
                </c:pt>
                <c:pt idx="4822">
                  <c:v>10.529456951089847</c:v>
                </c:pt>
                <c:pt idx="4823">
                  <c:v>10.529456951089847</c:v>
                </c:pt>
                <c:pt idx="4824">
                  <c:v>10.529456951089847</c:v>
                </c:pt>
                <c:pt idx="4825">
                  <c:v>10.528868358395989</c:v>
                </c:pt>
                <c:pt idx="4826">
                  <c:v>10.528868358395989</c:v>
                </c:pt>
                <c:pt idx="4827">
                  <c:v>10.528868358395989</c:v>
                </c:pt>
                <c:pt idx="4828">
                  <c:v>10.528868358395989</c:v>
                </c:pt>
                <c:pt idx="4829">
                  <c:v>10.528868358395989</c:v>
                </c:pt>
                <c:pt idx="4830">
                  <c:v>10.528279765702134</c:v>
                </c:pt>
                <c:pt idx="4831">
                  <c:v>10.527691173008281</c:v>
                </c:pt>
                <c:pt idx="4832">
                  <c:v>10.527691173008281</c:v>
                </c:pt>
                <c:pt idx="4833">
                  <c:v>10.528868358395989</c:v>
                </c:pt>
                <c:pt idx="4834">
                  <c:v>10.528279765702134</c:v>
                </c:pt>
                <c:pt idx="4835">
                  <c:v>10.527691173008281</c:v>
                </c:pt>
                <c:pt idx="4836">
                  <c:v>10.527691173008281</c:v>
                </c:pt>
                <c:pt idx="4837">
                  <c:v>10.527102580314423</c:v>
                </c:pt>
                <c:pt idx="4838">
                  <c:v>10.527691173008281</c:v>
                </c:pt>
                <c:pt idx="4839">
                  <c:v>10.527102580314423</c:v>
                </c:pt>
                <c:pt idx="4840">
                  <c:v>10.527102580314423</c:v>
                </c:pt>
                <c:pt idx="4841">
                  <c:v>10.525925394926711</c:v>
                </c:pt>
                <c:pt idx="4842">
                  <c:v>10.527102580314423</c:v>
                </c:pt>
                <c:pt idx="4843">
                  <c:v>10.527691173008281</c:v>
                </c:pt>
                <c:pt idx="4844">
                  <c:v>10.527102580314423</c:v>
                </c:pt>
                <c:pt idx="4845">
                  <c:v>10.527102580314423</c:v>
                </c:pt>
                <c:pt idx="4846">
                  <c:v>10.527102580314423</c:v>
                </c:pt>
                <c:pt idx="4847">
                  <c:v>10.526513987620566</c:v>
                </c:pt>
                <c:pt idx="4848">
                  <c:v>10.527691173008281</c:v>
                </c:pt>
                <c:pt idx="4849">
                  <c:v>10.525925394926711</c:v>
                </c:pt>
                <c:pt idx="4850">
                  <c:v>10.527691173008281</c:v>
                </c:pt>
                <c:pt idx="4851">
                  <c:v>10.527102580314423</c:v>
                </c:pt>
                <c:pt idx="4852">
                  <c:v>10.527102580314423</c:v>
                </c:pt>
                <c:pt idx="4853">
                  <c:v>10.528279765702134</c:v>
                </c:pt>
                <c:pt idx="4854">
                  <c:v>10.528868358395989</c:v>
                </c:pt>
                <c:pt idx="4855">
                  <c:v>10.528279765702134</c:v>
                </c:pt>
                <c:pt idx="4856">
                  <c:v>10.528868358395989</c:v>
                </c:pt>
                <c:pt idx="4857">
                  <c:v>10.528279765702134</c:v>
                </c:pt>
                <c:pt idx="4858">
                  <c:v>10.528868358395989</c:v>
                </c:pt>
                <c:pt idx="4859">
                  <c:v>10.530045543783702</c:v>
                </c:pt>
                <c:pt idx="4860">
                  <c:v>10.529456951089847</c:v>
                </c:pt>
                <c:pt idx="4861">
                  <c:v>10.529456951089847</c:v>
                </c:pt>
                <c:pt idx="4862">
                  <c:v>10.530634136477557</c:v>
                </c:pt>
                <c:pt idx="4863">
                  <c:v>10.529456951089847</c:v>
                </c:pt>
                <c:pt idx="4864">
                  <c:v>10.529456951089847</c:v>
                </c:pt>
                <c:pt idx="4865">
                  <c:v>10.530045543783702</c:v>
                </c:pt>
                <c:pt idx="4866">
                  <c:v>10.530045543783702</c:v>
                </c:pt>
                <c:pt idx="4867">
                  <c:v>10.530045543783702</c:v>
                </c:pt>
                <c:pt idx="4868">
                  <c:v>10.529456951089847</c:v>
                </c:pt>
                <c:pt idx="4869">
                  <c:v>10.529456951089847</c:v>
                </c:pt>
                <c:pt idx="4870">
                  <c:v>10.530045543783702</c:v>
                </c:pt>
                <c:pt idx="4871">
                  <c:v>10.530634136477557</c:v>
                </c:pt>
                <c:pt idx="4872">
                  <c:v>10.530634136477557</c:v>
                </c:pt>
                <c:pt idx="4873">
                  <c:v>10.530045543783702</c:v>
                </c:pt>
                <c:pt idx="4874">
                  <c:v>10.530634136477557</c:v>
                </c:pt>
                <c:pt idx="4875">
                  <c:v>10.529456951089847</c:v>
                </c:pt>
                <c:pt idx="4876">
                  <c:v>10.530045543783702</c:v>
                </c:pt>
                <c:pt idx="4877">
                  <c:v>10.529456951089847</c:v>
                </c:pt>
                <c:pt idx="4878">
                  <c:v>10.529456951089847</c:v>
                </c:pt>
                <c:pt idx="4879">
                  <c:v>10.529456951089847</c:v>
                </c:pt>
                <c:pt idx="4880">
                  <c:v>10.528868358395989</c:v>
                </c:pt>
                <c:pt idx="4881">
                  <c:v>10.529456951089847</c:v>
                </c:pt>
                <c:pt idx="4882">
                  <c:v>10.528279765702134</c:v>
                </c:pt>
                <c:pt idx="4883">
                  <c:v>10.528868358395989</c:v>
                </c:pt>
                <c:pt idx="4884">
                  <c:v>10.528279765702134</c:v>
                </c:pt>
                <c:pt idx="4885">
                  <c:v>10.527691173008281</c:v>
                </c:pt>
                <c:pt idx="4886">
                  <c:v>10.528279765702134</c:v>
                </c:pt>
                <c:pt idx="4887">
                  <c:v>10.527691173008281</c:v>
                </c:pt>
                <c:pt idx="4888">
                  <c:v>10.528279765702134</c:v>
                </c:pt>
                <c:pt idx="4889">
                  <c:v>10.527691173008281</c:v>
                </c:pt>
                <c:pt idx="4890">
                  <c:v>10.527102580314423</c:v>
                </c:pt>
                <c:pt idx="4891">
                  <c:v>10.527102580314423</c:v>
                </c:pt>
                <c:pt idx="4892">
                  <c:v>10.527102580314423</c:v>
                </c:pt>
                <c:pt idx="4893">
                  <c:v>10.527102580314423</c:v>
                </c:pt>
                <c:pt idx="4894">
                  <c:v>10.527102580314423</c:v>
                </c:pt>
                <c:pt idx="4895">
                  <c:v>10.527102580314423</c:v>
                </c:pt>
                <c:pt idx="4896">
                  <c:v>10.526513987620566</c:v>
                </c:pt>
                <c:pt idx="4897">
                  <c:v>10.526513987620566</c:v>
                </c:pt>
                <c:pt idx="4898">
                  <c:v>10.527691173008281</c:v>
                </c:pt>
                <c:pt idx="4899">
                  <c:v>10.527691173008281</c:v>
                </c:pt>
                <c:pt idx="4900">
                  <c:v>10.526513987620566</c:v>
                </c:pt>
                <c:pt idx="4901">
                  <c:v>10.526513987620566</c:v>
                </c:pt>
                <c:pt idx="4902">
                  <c:v>10.527102580314423</c:v>
                </c:pt>
                <c:pt idx="4903">
                  <c:v>10.527102580314423</c:v>
                </c:pt>
                <c:pt idx="4904">
                  <c:v>10.527102580314423</c:v>
                </c:pt>
                <c:pt idx="4905">
                  <c:v>10.526513987620566</c:v>
                </c:pt>
                <c:pt idx="4906">
                  <c:v>10.526513987620566</c:v>
                </c:pt>
                <c:pt idx="4907">
                  <c:v>10.526513987620566</c:v>
                </c:pt>
                <c:pt idx="4908">
                  <c:v>10.527102580314423</c:v>
                </c:pt>
                <c:pt idx="4909">
                  <c:v>10.527102580314423</c:v>
                </c:pt>
                <c:pt idx="4910">
                  <c:v>10.527691173008281</c:v>
                </c:pt>
                <c:pt idx="4911">
                  <c:v>10.527102580314423</c:v>
                </c:pt>
                <c:pt idx="4912">
                  <c:v>10.527691173008281</c:v>
                </c:pt>
                <c:pt idx="4913">
                  <c:v>10.527691173008281</c:v>
                </c:pt>
                <c:pt idx="4914">
                  <c:v>10.528279765702134</c:v>
                </c:pt>
                <c:pt idx="4915">
                  <c:v>10.528868358395989</c:v>
                </c:pt>
                <c:pt idx="4916">
                  <c:v>10.528279765702134</c:v>
                </c:pt>
                <c:pt idx="4917">
                  <c:v>10.528279765702134</c:v>
                </c:pt>
                <c:pt idx="4918">
                  <c:v>10.527691173008281</c:v>
                </c:pt>
                <c:pt idx="4919">
                  <c:v>10.528279765702134</c:v>
                </c:pt>
                <c:pt idx="4920">
                  <c:v>10.527691173008281</c:v>
                </c:pt>
                <c:pt idx="4921">
                  <c:v>10.527691173008281</c:v>
                </c:pt>
                <c:pt idx="4922">
                  <c:v>10.527102580314423</c:v>
                </c:pt>
                <c:pt idx="4923">
                  <c:v>10.527102580314423</c:v>
                </c:pt>
                <c:pt idx="4924">
                  <c:v>10.527102580314423</c:v>
                </c:pt>
                <c:pt idx="4925">
                  <c:v>10.527102580314423</c:v>
                </c:pt>
                <c:pt idx="4926">
                  <c:v>10.527691173008281</c:v>
                </c:pt>
                <c:pt idx="4927">
                  <c:v>10.528279765702134</c:v>
                </c:pt>
                <c:pt idx="4928">
                  <c:v>10.528279765702134</c:v>
                </c:pt>
                <c:pt idx="4929">
                  <c:v>10.528279765702134</c:v>
                </c:pt>
                <c:pt idx="4930">
                  <c:v>10.528279765702134</c:v>
                </c:pt>
                <c:pt idx="4931">
                  <c:v>10.528279765702134</c:v>
                </c:pt>
                <c:pt idx="4932">
                  <c:v>10.527691173008281</c:v>
                </c:pt>
                <c:pt idx="4933">
                  <c:v>10.528279765702134</c:v>
                </c:pt>
                <c:pt idx="4934">
                  <c:v>10.528279765702134</c:v>
                </c:pt>
                <c:pt idx="4935">
                  <c:v>10.527691173008281</c:v>
                </c:pt>
                <c:pt idx="4936">
                  <c:v>10.527102580314423</c:v>
                </c:pt>
                <c:pt idx="4937">
                  <c:v>10.526513987620566</c:v>
                </c:pt>
                <c:pt idx="4938">
                  <c:v>10.527102580314423</c:v>
                </c:pt>
                <c:pt idx="4939">
                  <c:v>10.525925394926711</c:v>
                </c:pt>
                <c:pt idx="4940">
                  <c:v>10.527102580314423</c:v>
                </c:pt>
                <c:pt idx="4941">
                  <c:v>10.525925394926711</c:v>
                </c:pt>
                <c:pt idx="4942">
                  <c:v>10.527102580314423</c:v>
                </c:pt>
                <c:pt idx="4943">
                  <c:v>10.526513987620566</c:v>
                </c:pt>
                <c:pt idx="4944">
                  <c:v>10.526513987620566</c:v>
                </c:pt>
                <c:pt idx="4945">
                  <c:v>10.525925394926711</c:v>
                </c:pt>
                <c:pt idx="4946">
                  <c:v>10.525925394926711</c:v>
                </c:pt>
                <c:pt idx="4947">
                  <c:v>10.525925394926711</c:v>
                </c:pt>
                <c:pt idx="4948">
                  <c:v>10.526513987620566</c:v>
                </c:pt>
                <c:pt idx="4949">
                  <c:v>10.525925394926711</c:v>
                </c:pt>
                <c:pt idx="4950">
                  <c:v>10.524748209539</c:v>
                </c:pt>
                <c:pt idx="4951">
                  <c:v>10.525336802232856</c:v>
                </c:pt>
                <c:pt idx="4952">
                  <c:v>10.525336802232856</c:v>
                </c:pt>
                <c:pt idx="4953">
                  <c:v>10.525336802232856</c:v>
                </c:pt>
                <c:pt idx="4954">
                  <c:v>10.525925394926711</c:v>
                </c:pt>
                <c:pt idx="4955">
                  <c:v>10.525925394926711</c:v>
                </c:pt>
                <c:pt idx="4956">
                  <c:v>10.525925394926711</c:v>
                </c:pt>
                <c:pt idx="4957">
                  <c:v>10.525925394926711</c:v>
                </c:pt>
                <c:pt idx="4958">
                  <c:v>10.525925394926711</c:v>
                </c:pt>
                <c:pt idx="4959">
                  <c:v>10.526513987620566</c:v>
                </c:pt>
                <c:pt idx="4960">
                  <c:v>10.525336802232856</c:v>
                </c:pt>
                <c:pt idx="4961">
                  <c:v>10.525336802232856</c:v>
                </c:pt>
                <c:pt idx="4962">
                  <c:v>10.525925394926711</c:v>
                </c:pt>
                <c:pt idx="4963">
                  <c:v>10.526513987620566</c:v>
                </c:pt>
                <c:pt idx="4964">
                  <c:v>10.526513987620566</c:v>
                </c:pt>
                <c:pt idx="4965">
                  <c:v>10.526513987620566</c:v>
                </c:pt>
                <c:pt idx="4966">
                  <c:v>10.526513987620566</c:v>
                </c:pt>
                <c:pt idx="4967">
                  <c:v>10.527102580314423</c:v>
                </c:pt>
                <c:pt idx="4968">
                  <c:v>10.526513987620566</c:v>
                </c:pt>
                <c:pt idx="4969">
                  <c:v>10.526513987620566</c:v>
                </c:pt>
                <c:pt idx="4970">
                  <c:v>10.526513987620566</c:v>
                </c:pt>
                <c:pt idx="4971">
                  <c:v>10.526513987620566</c:v>
                </c:pt>
                <c:pt idx="4972">
                  <c:v>10.526513987620566</c:v>
                </c:pt>
                <c:pt idx="4973">
                  <c:v>10.527691173008281</c:v>
                </c:pt>
                <c:pt idx="4974">
                  <c:v>10.527102580314423</c:v>
                </c:pt>
                <c:pt idx="4975">
                  <c:v>10.527691173008281</c:v>
                </c:pt>
                <c:pt idx="4976">
                  <c:v>10.527102580314423</c:v>
                </c:pt>
                <c:pt idx="4977">
                  <c:v>10.528279765702134</c:v>
                </c:pt>
                <c:pt idx="4978">
                  <c:v>10.528279765702134</c:v>
                </c:pt>
                <c:pt idx="4979">
                  <c:v>10.528279765702134</c:v>
                </c:pt>
                <c:pt idx="4980">
                  <c:v>10.528279765702134</c:v>
                </c:pt>
                <c:pt idx="4981">
                  <c:v>10.528279765702134</c:v>
                </c:pt>
                <c:pt idx="4982">
                  <c:v>10.528868358395989</c:v>
                </c:pt>
                <c:pt idx="4983">
                  <c:v>10.527691173008281</c:v>
                </c:pt>
                <c:pt idx="4984">
                  <c:v>10.528868358395989</c:v>
                </c:pt>
                <c:pt idx="4985">
                  <c:v>10.528279765702134</c:v>
                </c:pt>
                <c:pt idx="4986">
                  <c:v>10.529456951089847</c:v>
                </c:pt>
                <c:pt idx="4987">
                  <c:v>10.529456951089847</c:v>
                </c:pt>
                <c:pt idx="4988">
                  <c:v>10.528868358395989</c:v>
                </c:pt>
                <c:pt idx="4989">
                  <c:v>10.528868358395989</c:v>
                </c:pt>
                <c:pt idx="4990">
                  <c:v>10.528868358395989</c:v>
                </c:pt>
                <c:pt idx="4991">
                  <c:v>10.528279765702134</c:v>
                </c:pt>
                <c:pt idx="4992">
                  <c:v>10.528868358395989</c:v>
                </c:pt>
                <c:pt idx="4993">
                  <c:v>10.528868358395989</c:v>
                </c:pt>
                <c:pt idx="4994">
                  <c:v>10.528868358395989</c:v>
                </c:pt>
                <c:pt idx="4995">
                  <c:v>10.528868358395989</c:v>
                </c:pt>
                <c:pt idx="4996">
                  <c:v>10.529456951089847</c:v>
                </c:pt>
                <c:pt idx="4997">
                  <c:v>10.528279765702134</c:v>
                </c:pt>
                <c:pt idx="4998">
                  <c:v>10.529456951089847</c:v>
                </c:pt>
                <c:pt idx="4999">
                  <c:v>10.529456951089847</c:v>
                </c:pt>
                <c:pt idx="5000">
                  <c:v>10.529456951089847</c:v>
                </c:pt>
                <c:pt idx="5001">
                  <c:v>10.528868358395989</c:v>
                </c:pt>
                <c:pt idx="5002">
                  <c:v>10.528868358395989</c:v>
                </c:pt>
                <c:pt idx="5003">
                  <c:v>10.528868358395989</c:v>
                </c:pt>
                <c:pt idx="5004">
                  <c:v>10.528868358395989</c:v>
                </c:pt>
                <c:pt idx="5005">
                  <c:v>10.528868358395989</c:v>
                </c:pt>
                <c:pt idx="5006">
                  <c:v>10.528868358395989</c:v>
                </c:pt>
                <c:pt idx="5007">
                  <c:v>10.529456951089847</c:v>
                </c:pt>
                <c:pt idx="5008">
                  <c:v>10.529456951089847</c:v>
                </c:pt>
                <c:pt idx="5009">
                  <c:v>10.530045543783702</c:v>
                </c:pt>
                <c:pt idx="5010">
                  <c:v>10.530045543783702</c:v>
                </c:pt>
                <c:pt idx="5011">
                  <c:v>10.530045543783702</c:v>
                </c:pt>
                <c:pt idx="5012">
                  <c:v>10.530634136477557</c:v>
                </c:pt>
                <c:pt idx="5013">
                  <c:v>10.530634136477557</c:v>
                </c:pt>
                <c:pt idx="5014">
                  <c:v>10.531222729171414</c:v>
                </c:pt>
                <c:pt idx="5015">
                  <c:v>10.530634136477557</c:v>
                </c:pt>
                <c:pt idx="5016">
                  <c:v>10.531222729171414</c:v>
                </c:pt>
                <c:pt idx="5017">
                  <c:v>10.53181132186527</c:v>
                </c:pt>
                <c:pt idx="5018">
                  <c:v>10.532399914559125</c:v>
                </c:pt>
                <c:pt idx="5019">
                  <c:v>10.53181132186527</c:v>
                </c:pt>
                <c:pt idx="5020">
                  <c:v>10.53181132186527</c:v>
                </c:pt>
                <c:pt idx="5021">
                  <c:v>10.53181132186527</c:v>
                </c:pt>
                <c:pt idx="5022">
                  <c:v>10.532399914559125</c:v>
                </c:pt>
                <c:pt idx="5023">
                  <c:v>10.53181132186527</c:v>
                </c:pt>
                <c:pt idx="5024">
                  <c:v>10.53181132186527</c:v>
                </c:pt>
                <c:pt idx="5025">
                  <c:v>10.53181132186527</c:v>
                </c:pt>
                <c:pt idx="5026">
                  <c:v>10.532399914559125</c:v>
                </c:pt>
                <c:pt idx="5027">
                  <c:v>10.532988507252982</c:v>
                </c:pt>
                <c:pt idx="5028">
                  <c:v>10.53181132186527</c:v>
                </c:pt>
                <c:pt idx="5029">
                  <c:v>10.532399914559125</c:v>
                </c:pt>
                <c:pt idx="5030">
                  <c:v>10.532399914559125</c:v>
                </c:pt>
                <c:pt idx="5031">
                  <c:v>10.532399914559125</c:v>
                </c:pt>
                <c:pt idx="5032">
                  <c:v>10.53181132186527</c:v>
                </c:pt>
                <c:pt idx="5033">
                  <c:v>10.532399914559125</c:v>
                </c:pt>
                <c:pt idx="5034">
                  <c:v>10.532399914559125</c:v>
                </c:pt>
                <c:pt idx="5035">
                  <c:v>10.53181132186527</c:v>
                </c:pt>
                <c:pt idx="5036">
                  <c:v>10.53181132186527</c:v>
                </c:pt>
                <c:pt idx="5037">
                  <c:v>10.53181132186527</c:v>
                </c:pt>
                <c:pt idx="5038">
                  <c:v>10.53181132186527</c:v>
                </c:pt>
                <c:pt idx="5039">
                  <c:v>10.53181132186527</c:v>
                </c:pt>
                <c:pt idx="5040">
                  <c:v>10.53181132186527</c:v>
                </c:pt>
                <c:pt idx="5041">
                  <c:v>10.532399914559125</c:v>
                </c:pt>
                <c:pt idx="5042">
                  <c:v>10.531222729171414</c:v>
                </c:pt>
                <c:pt idx="5043">
                  <c:v>10.53181132186527</c:v>
                </c:pt>
                <c:pt idx="5044">
                  <c:v>10.532399914559125</c:v>
                </c:pt>
                <c:pt idx="5045">
                  <c:v>10.532988507252982</c:v>
                </c:pt>
                <c:pt idx="5046">
                  <c:v>10.532399914559125</c:v>
                </c:pt>
                <c:pt idx="5047">
                  <c:v>10.532988507252982</c:v>
                </c:pt>
                <c:pt idx="5048">
                  <c:v>10.532988507252982</c:v>
                </c:pt>
                <c:pt idx="5049">
                  <c:v>10.532988507252982</c:v>
                </c:pt>
                <c:pt idx="5050">
                  <c:v>10.532988507252982</c:v>
                </c:pt>
                <c:pt idx="5051">
                  <c:v>10.532988507252982</c:v>
                </c:pt>
                <c:pt idx="5052">
                  <c:v>10.532399914559125</c:v>
                </c:pt>
                <c:pt idx="5053">
                  <c:v>10.532988507252982</c:v>
                </c:pt>
                <c:pt idx="5054">
                  <c:v>10.532399914559125</c:v>
                </c:pt>
                <c:pt idx="5055">
                  <c:v>10.532988507252982</c:v>
                </c:pt>
                <c:pt idx="5056">
                  <c:v>10.532988507252982</c:v>
                </c:pt>
                <c:pt idx="5057">
                  <c:v>10.532988507252982</c:v>
                </c:pt>
                <c:pt idx="5058">
                  <c:v>10.532988507252982</c:v>
                </c:pt>
                <c:pt idx="5059">
                  <c:v>10.532988507252982</c:v>
                </c:pt>
                <c:pt idx="5060">
                  <c:v>10.532988507252982</c:v>
                </c:pt>
                <c:pt idx="5061">
                  <c:v>10.532988507252982</c:v>
                </c:pt>
                <c:pt idx="5062">
                  <c:v>10.532988507252982</c:v>
                </c:pt>
                <c:pt idx="5063">
                  <c:v>10.532988507252982</c:v>
                </c:pt>
                <c:pt idx="5064">
                  <c:v>10.532988507252982</c:v>
                </c:pt>
                <c:pt idx="5065">
                  <c:v>10.533577099946838</c:v>
                </c:pt>
                <c:pt idx="5066">
                  <c:v>10.533577099946838</c:v>
                </c:pt>
                <c:pt idx="5067">
                  <c:v>10.532399914559125</c:v>
                </c:pt>
                <c:pt idx="5068">
                  <c:v>10.532399914559125</c:v>
                </c:pt>
                <c:pt idx="5069">
                  <c:v>10.532988507252982</c:v>
                </c:pt>
                <c:pt idx="5070">
                  <c:v>10.532988507252982</c:v>
                </c:pt>
                <c:pt idx="5071">
                  <c:v>10.532399914559125</c:v>
                </c:pt>
                <c:pt idx="5072">
                  <c:v>10.532399914559125</c:v>
                </c:pt>
                <c:pt idx="5073">
                  <c:v>10.53181132186527</c:v>
                </c:pt>
                <c:pt idx="5074">
                  <c:v>10.532988507252982</c:v>
                </c:pt>
                <c:pt idx="5075">
                  <c:v>10.532399914559125</c:v>
                </c:pt>
                <c:pt idx="5076">
                  <c:v>10.532988507252982</c:v>
                </c:pt>
                <c:pt idx="5077">
                  <c:v>10.532988507252982</c:v>
                </c:pt>
                <c:pt idx="5078">
                  <c:v>10.532399914559125</c:v>
                </c:pt>
                <c:pt idx="5079">
                  <c:v>10.532399914559125</c:v>
                </c:pt>
                <c:pt idx="5080">
                  <c:v>10.532399914559125</c:v>
                </c:pt>
                <c:pt idx="5081">
                  <c:v>10.532988507252982</c:v>
                </c:pt>
                <c:pt idx="5082">
                  <c:v>10.532988507252982</c:v>
                </c:pt>
                <c:pt idx="5083">
                  <c:v>10.533577099946838</c:v>
                </c:pt>
                <c:pt idx="5084">
                  <c:v>10.533577099946838</c:v>
                </c:pt>
                <c:pt idx="5085">
                  <c:v>10.532988507252982</c:v>
                </c:pt>
                <c:pt idx="5086">
                  <c:v>10.533577099946838</c:v>
                </c:pt>
                <c:pt idx="5087">
                  <c:v>10.532988507252982</c:v>
                </c:pt>
                <c:pt idx="5088">
                  <c:v>10.533577099946838</c:v>
                </c:pt>
                <c:pt idx="5089">
                  <c:v>10.532988507252982</c:v>
                </c:pt>
                <c:pt idx="5090">
                  <c:v>10.532399914559125</c:v>
                </c:pt>
                <c:pt idx="5091">
                  <c:v>10.533577099946838</c:v>
                </c:pt>
                <c:pt idx="5092">
                  <c:v>10.533577099946838</c:v>
                </c:pt>
                <c:pt idx="5093">
                  <c:v>10.533577099946838</c:v>
                </c:pt>
                <c:pt idx="5094">
                  <c:v>10.532988507252982</c:v>
                </c:pt>
                <c:pt idx="5095">
                  <c:v>10.532988507252982</c:v>
                </c:pt>
                <c:pt idx="5096">
                  <c:v>10.532988507252982</c:v>
                </c:pt>
                <c:pt idx="5097">
                  <c:v>10.533577099946838</c:v>
                </c:pt>
                <c:pt idx="5098">
                  <c:v>10.532988507252982</c:v>
                </c:pt>
                <c:pt idx="5099">
                  <c:v>10.532988507252982</c:v>
                </c:pt>
                <c:pt idx="5100">
                  <c:v>10.532399914559125</c:v>
                </c:pt>
                <c:pt idx="5101">
                  <c:v>10.533577099946838</c:v>
                </c:pt>
                <c:pt idx="5102">
                  <c:v>10.532988507252982</c:v>
                </c:pt>
                <c:pt idx="5103">
                  <c:v>10.532988507252982</c:v>
                </c:pt>
                <c:pt idx="5104">
                  <c:v>10.532988507252982</c:v>
                </c:pt>
                <c:pt idx="5105">
                  <c:v>10.532399914559125</c:v>
                </c:pt>
                <c:pt idx="5106">
                  <c:v>10.532988507252982</c:v>
                </c:pt>
                <c:pt idx="5107">
                  <c:v>10.532399914559125</c:v>
                </c:pt>
                <c:pt idx="5108">
                  <c:v>10.532988507252982</c:v>
                </c:pt>
                <c:pt idx="5109">
                  <c:v>10.532399914559125</c:v>
                </c:pt>
                <c:pt idx="5110">
                  <c:v>10.532399914559125</c:v>
                </c:pt>
                <c:pt idx="5111">
                  <c:v>10.532399914559125</c:v>
                </c:pt>
                <c:pt idx="5112">
                  <c:v>10.532399914559125</c:v>
                </c:pt>
                <c:pt idx="5113">
                  <c:v>10.532399914559125</c:v>
                </c:pt>
                <c:pt idx="5114">
                  <c:v>10.532399914559125</c:v>
                </c:pt>
                <c:pt idx="5115">
                  <c:v>10.532399914559125</c:v>
                </c:pt>
                <c:pt idx="5116">
                  <c:v>10.532399914559125</c:v>
                </c:pt>
                <c:pt idx="5117">
                  <c:v>10.532399914559125</c:v>
                </c:pt>
                <c:pt idx="5118">
                  <c:v>10.533577099946838</c:v>
                </c:pt>
                <c:pt idx="5119">
                  <c:v>10.53181132186527</c:v>
                </c:pt>
                <c:pt idx="5120">
                  <c:v>10.53181132186527</c:v>
                </c:pt>
                <c:pt idx="5121">
                  <c:v>10.532399914559125</c:v>
                </c:pt>
                <c:pt idx="5122">
                  <c:v>10.532399914559125</c:v>
                </c:pt>
                <c:pt idx="5123">
                  <c:v>10.532399914559125</c:v>
                </c:pt>
                <c:pt idx="5124">
                  <c:v>10.532399914559125</c:v>
                </c:pt>
                <c:pt idx="5125">
                  <c:v>10.53181132186527</c:v>
                </c:pt>
                <c:pt idx="5126">
                  <c:v>10.53181132186527</c:v>
                </c:pt>
                <c:pt idx="5127">
                  <c:v>10.531222729171414</c:v>
                </c:pt>
                <c:pt idx="5128">
                  <c:v>10.53181132186527</c:v>
                </c:pt>
                <c:pt idx="5129">
                  <c:v>10.531222729171414</c:v>
                </c:pt>
                <c:pt idx="5130">
                  <c:v>10.531222729171414</c:v>
                </c:pt>
                <c:pt idx="5131">
                  <c:v>10.53181132186527</c:v>
                </c:pt>
                <c:pt idx="5132">
                  <c:v>10.53181132186527</c:v>
                </c:pt>
                <c:pt idx="5133">
                  <c:v>10.531222729171414</c:v>
                </c:pt>
                <c:pt idx="5134">
                  <c:v>10.531222729171414</c:v>
                </c:pt>
                <c:pt idx="5135">
                  <c:v>10.531222729171414</c:v>
                </c:pt>
                <c:pt idx="5136">
                  <c:v>10.531222729171414</c:v>
                </c:pt>
                <c:pt idx="5137">
                  <c:v>10.531222729171414</c:v>
                </c:pt>
                <c:pt idx="5138">
                  <c:v>10.531222729171414</c:v>
                </c:pt>
                <c:pt idx="5139">
                  <c:v>10.53181132186527</c:v>
                </c:pt>
                <c:pt idx="5140">
                  <c:v>10.53181132186527</c:v>
                </c:pt>
                <c:pt idx="5141">
                  <c:v>10.531222729171414</c:v>
                </c:pt>
                <c:pt idx="5142">
                  <c:v>10.531222729171414</c:v>
                </c:pt>
                <c:pt idx="5143">
                  <c:v>10.53181132186527</c:v>
                </c:pt>
                <c:pt idx="5144">
                  <c:v>10.531222729171414</c:v>
                </c:pt>
                <c:pt idx="5145">
                  <c:v>10.531222729171414</c:v>
                </c:pt>
                <c:pt idx="5146">
                  <c:v>10.531222729171414</c:v>
                </c:pt>
                <c:pt idx="5147">
                  <c:v>10.53181132186527</c:v>
                </c:pt>
                <c:pt idx="5148">
                  <c:v>10.53181132186527</c:v>
                </c:pt>
                <c:pt idx="5149">
                  <c:v>10.531222729171414</c:v>
                </c:pt>
                <c:pt idx="5150">
                  <c:v>10.53181132186527</c:v>
                </c:pt>
                <c:pt idx="5151">
                  <c:v>10.530634136477557</c:v>
                </c:pt>
                <c:pt idx="5152">
                  <c:v>10.530045543783702</c:v>
                </c:pt>
                <c:pt idx="5153">
                  <c:v>10.530634136477557</c:v>
                </c:pt>
                <c:pt idx="5154">
                  <c:v>10.530045543783702</c:v>
                </c:pt>
                <c:pt idx="5155">
                  <c:v>10.530045543783702</c:v>
                </c:pt>
                <c:pt idx="5156">
                  <c:v>10.530045543783702</c:v>
                </c:pt>
                <c:pt idx="5157">
                  <c:v>10.530634136477557</c:v>
                </c:pt>
                <c:pt idx="5158">
                  <c:v>10.529456951089847</c:v>
                </c:pt>
                <c:pt idx="5159">
                  <c:v>10.529456951089847</c:v>
                </c:pt>
                <c:pt idx="5160">
                  <c:v>10.528868358395989</c:v>
                </c:pt>
                <c:pt idx="5161">
                  <c:v>10.529456951089847</c:v>
                </c:pt>
                <c:pt idx="5162">
                  <c:v>10.528868358395989</c:v>
                </c:pt>
                <c:pt idx="5163">
                  <c:v>10.528868358395989</c:v>
                </c:pt>
                <c:pt idx="5164">
                  <c:v>10.529456951089847</c:v>
                </c:pt>
                <c:pt idx="5165">
                  <c:v>10.529456951089847</c:v>
                </c:pt>
                <c:pt idx="5166">
                  <c:v>10.529456951089847</c:v>
                </c:pt>
                <c:pt idx="5167">
                  <c:v>10.529456951089847</c:v>
                </c:pt>
                <c:pt idx="5168">
                  <c:v>10.529456951089847</c:v>
                </c:pt>
                <c:pt idx="5169">
                  <c:v>10.529456951089847</c:v>
                </c:pt>
                <c:pt idx="5170">
                  <c:v>10.529456951089847</c:v>
                </c:pt>
                <c:pt idx="5171">
                  <c:v>10.530045543783702</c:v>
                </c:pt>
                <c:pt idx="5172">
                  <c:v>10.530045543783702</c:v>
                </c:pt>
                <c:pt idx="5173">
                  <c:v>10.530045543783702</c:v>
                </c:pt>
                <c:pt idx="5174">
                  <c:v>10.529456951089847</c:v>
                </c:pt>
                <c:pt idx="5175">
                  <c:v>10.530045543783702</c:v>
                </c:pt>
                <c:pt idx="5176">
                  <c:v>10.530045543783702</c:v>
                </c:pt>
                <c:pt idx="5177">
                  <c:v>10.530634136477557</c:v>
                </c:pt>
                <c:pt idx="5178">
                  <c:v>10.530634136477557</c:v>
                </c:pt>
                <c:pt idx="5179">
                  <c:v>10.530634136477557</c:v>
                </c:pt>
                <c:pt idx="5180">
                  <c:v>10.530634136477557</c:v>
                </c:pt>
                <c:pt idx="5181">
                  <c:v>10.530634136477557</c:v>
                </c:pt>
                <c:pt idx="5182">
                  <c:v>10.530634136477557</c:v>
                </c:pt>
                <c:pt idx="5183">
                  <c:v>10.531222729171414</c:v>
                </c:pt>
                <c:pt idx="5184">
                  <c:v>10.531222729171414</c:v>
                </c:pt>
                <c:pt idx="5185">
                  <c:v>10.53181132186527</c:v>
                </c:pt>
                <c:pt idx="5186">
                  <c:v>10.53181132186527</c:v>
                </c:pt>
                <c:pt idx="5187">
                  <c:v>10.531222729171414</c:v>
                </c:pt>
                <c:pt idx="5188">
                  <c:v>10.531222729171414</c:v>
                </c:pt>
                <c:pt idx="5189">
                  <c:v>10.530634136477557</c:v>
                </c:pt>
                <c:pt idx="5190">
                  <c:v>10.531222729171414</c:v>
                </c:pt>
                <c:pt idx="5191">
                  <c:v>10.53181132186527</c:v>
                </c:pt>
                <c:pt idx="5192">
                  <c:v>10.531222729171414</c:v>
                </c:pt>
                <c:pt idx="5193">
                  <c:v>10.531222729171414</c:v>
                </c:pt>
                <c:pt idx="5194">
                  <c:v>10.531222729171414</c:v>
                </c:pt>
                <c:pt idx="5195">
                  <c:v>10.531222729171414</c:v>
                </c:pt>
                <c:pt idx="5196">
                  <c:v>10.530634136477557</c:v>
                </c:pt>
                <c:pt idx="5197">
                  <c:v>10.531222729171414</c:v>
                </c:pt>
                <c:pt idx="5198">
                  <c:v>10.531222729171414</c:v>
                </c:pt>
                <c:pt idx="5199">
                  <c:v>10.531222729171414</c:v>
                </c:pt>
                <c:pt idx="5200">
                  <c:v>10.531222729171414</c:v>
                </c:pt>
                <c:pt idx="5201">
                  <c:v>10.531222729171414</c:v>
                </c:pt>
                <c:pt idx="5202">
                  <c:v>10.53181132186527</c:v>
                </c:pt>
                <c:pt idx="5203">
                  <c:v>10.53181132186527</c:v>
                </c:pt>
                <c:pt idx="5204">
                  <c:v>10.531222729171414</c:v>
                </c:pt>
                <c:pt idx="5205">
                  <c:v>10.531222729171414</c:v>
                </c:pt>
                <c:pt idx="5206">
                  <c:v>10.531222729171414</c:v>
                </c:pt>
                <c:pt idx="5207">
                  <c:v>10.530634136477557</c:v>
                </c:pt>
                <c:pt idx="5208">
                  <c:v>10.530045543783702</c:v>
                </c:pt>
                <c:pt idx="5209">
                  <c:v>10.530634136477557</c:v>
                </c:pt>
                <c:pt idx="5210">
                  <c:v>10.530045543783702</c:v>
                </c:pt>
                <c:pt idx="5211">
                  <c:v>10.530045543783702</c:v>
                </c:pt>
                <c:pt idx="5212">
                  <c:v>10.529456951089847</c:v>
                </c:pt>
                <c:pt idx="5213">
                  <c:v>10.529456951089847</c:v>
                </c:pt>
                <c:pt idx="5214">
                  <c:v>10.528868358395989</c:v>
                </c:pt>
                <c:pt idx="5215">
                  <c:v>10.529456951089847</c:v>
                </c:pt>
                <c:pt idx="5216">
                  <c:v>10.529456951089847</c:v>
                </c:pt>
                <c:pt idx="5217">
                  <c:v>10.529456951089847</c:v>
                </c:pt>
                <c:pt idx="5218">
                  <c:v>10.530045543783702</c:v>
                </c:pt>
                <c:pt idx="5219">
                  <c:v>10.530045543783702</c:v>
                </c:pt>
                <c:pt idx="5220">
                  <c:v>10.529456951089847</c:v>
                </c:pt>
                <c:pt idx="5221">
                  <c:v>10.530045543783702</c:v>
                </c:pt>
                <c:pt idx="5222">
                  <c:v>10.529456951089847</c:v>
                </c:pt>
                <c:pt idx="5223">
                  <c:v>10.530045543783702</c:v>
                </c:pt>
                <c:pt idx="5224">
                  <c:v>10.530045543783702</c:v>
                </c:pt>
                <c:pt idx="5225">
                  <c:v>10.530634136477557</c:v>
                </c:pt>
                <c:pt idx="5226">
                  <c:v>10.530045543783702</c:v>
                </c:pt>
                <c:pt idx="5227">
                  <c:v>10.530045543783702</c:v>
                </c:pt>
                <c:pt idx="5228">
                  <c:v>10.529456951089847</c:v>
                </c:pt>
                <c:pt idx="5229">
                  <c:v>10.530045543783702</c:v>
                </c:pt>
                <c:pt idx="5230">
                  <c:v>10.530045543783702</c:v>
                </c:pt>
                <c:pt idx="5231">
                  <c:v>10.530045543783702</c:v>
                </c:pt>
                <c:pt idx="5232">
                  <c:v>10.530045543783702</c:v>
                </c:pt>
                <c:pt idx="5233">
                  <c:v>10.530045543783702</c:v>
                </c:pt>
                <c:pt idx="5234">
                  <c:v>10.530045543783702</c:v>
                </c:pt>
                <c:pt idx="5235">
                  <c:v>10.530045543783702</c:v>
                </c:pt>
                <c:pt idx="5236">
                  <c:v>10.530634136477557</c:v>
                </c:pt>
                <c:pt idx="5237">
                  <c:v>10.530634136477557</c:v>
                </c:pt>
                <c:pt idx="5238">
                  <c:v>10.530634136477557</c:v>
                </c:pt>
                <c:pt idx="5239">
                  <c:v>10.530634136477557</c:v>
                </c:pt>
                <c:pt idx="5240">
                  <c:v>10.530634136477557</c:v>
                </c:pt>
                <c:pt idx="5241">
                  <c:v>10.530634136477557</c:v>
                </c:pt>
                <c:pt idx="5242">
                  <c:v>10.530634136477557</c:v>
                </c:pt>
                <c:pt idx="5243">
                  <c:v>10.530634136477557</c:v>
                </c:pt>
                <c:pt idx="5244">
                  <c:v>10.531222729171414</c:v>
                </c:pt>
                <c:pt idx="5245">
                  <c:v>10.530045543783702</c:v>
                </c:pt>
                <c:pt idx="5246">
                  <c:v>10.530045543783702</c:v>
                </c:pt>
                <c:pt idx="5247">
                  <c:v>10.530634136477557</c:v>
                </c:pt>
                <c:pt idx="5248">
                  <c:v>10.530634136477557</c:v>
                </c:pt>
                <c:pt idx="5249">
                  <c:v>10.530045543783702</c:v>
                </c:pt>
                <c:pt idx="5250">
                  <c:v>10.530045543783702</c:v>
                </c:pt>
                <c:pt idx="5251">
                  <c:v>10.530045543783702</c:v>
                </c:pt>
                <c:pt idx="5252">
                  <c:v>10.530045543783702</c:v>
                </c:pt>
                <c:pt idx="5253">
                  <c:v>10.530045543783702</c:v>
                </c:pt>
                <c:pt idx="5254">
                  <c:v>10.530045543783702</c:v>
                </c:pt>
                <c:pt idx="5255">
                  <c:v>10.530045543783702</c:v>
                </c:pt>
                <c:pt idx="5256">
                  <c:v>10.530634136477557</c:v>
                </c:pt>
                <c:pt idx="5257">
                  <c:v>10.530045543783702</c:v>
                </c:pt>
                <c:pt idx="5258">
                  <c:v>10.530045543783702</c:v>
                </c:pt>
                <c:pt idx="5259">
                  <c:v>10.530634136477557</c:v>
                </c:pt>
                <c:pt idx="5260">
                  <c:v>10.530045543783702</c:v>
                </c:pt>
                <c:pt idx="5261">
                  <c:v>10.530045543783702</c:v>
                </c:pt>
                <c:pt idx="5262">
                  <c:v>10.530045543783702</c:v>
                </c:pt>
                <c:pt idx="5263">
                  <c:v>10.530045543783702</c:v>
                </c:pt>
                <c:pt idx="5264">
                  <c:v>10.530634136477557</c:v>
                </c:pt>
                <c:pt idx="5265">
                  <c:v>10.530045543783702</c:v>
                </c:pt>
                <c:pt idx="5266">
                  <c:v>10.530045543783702</c:v>
                </c:pt>
                <c:pt idx="5267">
                  <c:v>10.530045543783702</c:v>
                </c:pt>
                <c:pt idx="5268">
                  <c:v>10.530045543783702</c:v>
                </c:pt>
                <c:pt idx="5269">
                  <c:v>10.529456951089847</c:v>
                </c:pt>
                <c:pt idx="5270">
                  <c:v>10.529456951089847</c:v>
                </c:pt>
                <c:pt idx="5271">
                  <c:v>10.530045543783702</c:v>
                </c:pt>
                <c:pt idx="5272">
                  <c:v>10.530045543783702</c:v>
                </c:pt>
                <c:pt idx="5273">
                  <c:v>10.529456951089847</c:v>
                </c:pt>
                <c:pt idx="5274">
                  <c:v>10.530634136477557</c:v>
                </c:pt>
                <c:pt idx="5275">
                  <c:v>10.530045543783702</c:v>
                </c:pt>
                <c:pt idx="5276">
                  <c:v>10.529456951089847</c:v>
                </c:pt>
                <c:pt idx="5277">
                  <c:v>10.530045543783702</c:v>
                </c:pt>
                <c:pt idx="5278">
                  <c:v>10.530045543783702</c:v>
                </c:pt>
                <c:pt idx="5279">
                  <c:v>10.529456951089847</c:v>
                </c:pt>
                <c:pt idx="5280">
                  <c:v>10.529456951089847</c:v>
                </c:pt>
                <c:pt idx="5281">
                  <c:v>10.530045543783702</c:v>
                </c:pt>
                <c:pt idx="5282">
                  <c:v>10.529456951089847</c:v>
                </c:pt>
                <c:pt idx="5283">
                  <c:v>10.529456951089847</c:v>
                </c:pt>
                <c:pt idx="5284">
                  <c:v>10.529456951089847</c:v>
                </c:pt>
                <c:pt idx="5285">
                  <c:v>10.530045543783702</c:v>
                </c:pt>
                <c:pt idx="5286">
                  <c:v>10.530045543783702</c:v>
                </c:pt>
                <c:pt idx="5287">
                  <c:v>10.530045543783702</c:v>
                </c:pt>
                <c:pt idx="5288">
                  <c:v>10.529456951089847</c:v>
                </c:pt>
                <c:pt idx="5289">
                  <c:v>10.529456951089847</c:v>
                </c:pt>
                <c:pt idx="5290">
                  <c:v>10.530045543783702</c:v>
                </c:pt>
                <c:pt idx="5291">
                  <c:v>10.529456951089847</c:v>
                </c:pt>
                <c:pt idx="5292">
                  <c:v>10.530045543783702</c:v>
                </c:pt>
                <c:pt idx="5293">
                  <c:v>10.529456951089847</c:v>
                </c:pt>
                <c:pt idx="5294">
                  <c:v>10.529456951089847</c:v>
                </c:pt>
                <c:pt idx="5295">
                  <c:v>10.530045543783702</c:v>
                </c:pt>
                <c:pt idx="5296">
                  <c:v>10.529456951089847</c:v>
                </c:pt>
                <c:pt idx="5297">
                  <c:v>10.529456951089847</c:v>
                </c:pt>
                <c:pt idx="5298">
                  <c:v>10.529456951089847</c:v>
                </c:pt>
                <c:pt idx="5299">
                  <c:v>10.530045543783702</c:v>
                </c:pt>
                <c:pt idx="5300">
                  <c:v>10.529456951089847</c:v>
                </c:pt>
                <c:pt idx="5301">
                  <c:v>10.529456951089847</c:v>
                </c:pt>
                <c:pt idx="5302">
                  <c:v>10.530045543783702</c:v>
                </c:pt>
                <c:pt idx="5303">
                  <c:v>10.529456951089847</c:v>
                </c:pt>
                <c:pt idx="5304">
                  <c:v>10.530045543783702</c:v>
                </c:pt>
                <c:pt idx="5305">
                  <c:v>10.529456951089847</c:v>
                </c:pt>
                <c:pt idx="5306">
                  <c:v>10.530045543783702</c:v>
                </c:pt>
                <c:pt idx="5307">
                  <c:v>10.530045543783702</c:v>
                </c:pt>
                <c:pt idx="5308">
                  <c:v>10.530045543783702</c:v>
                </c:pt>
                <c:pt idx="5309">
                  <c:v>10.530045543783702</c:v>
                </c:pt>
                <c:pt idx="5310">
                  <c:v>10.529456951089847</c:v>
                </c:pt>
                <c:pt idx="5311">
                  <c:v>10.530045543783702</c:v>
                </c:pt>
                <c:pt idx="5312">
                  <c:v>10.530045543783702</c:v>
                </c:pt>
                <c:pt idx="5313">
                  <c:v>10.530634136477557</c:v>
                </c:pt>
                <c:pt idx="5314">
                  <c:v>10.530045543783702</c:v>
                </c:pt>
                <c:pt idx="5315">
                  <c:v>10.529456951089847</c:v>
                </c:pt>
                <c:pt idx="5316">
                  <c:v>10.529456951089847</c:v>
                </c:pt>
                <c:pt idx="5317">
                  <c:v>10.530045543783702</c:v>
                </c:pt>
                <c:pt idx="5318">
                  <c:v>10.529456951089847</c:v>
                </c:pt>
                <c:pt idx="5319">
                  <c:v>10.530045543783702</c:v>
                </c:pt>
                <c:pt idx="5320">
                  <c:v>10.530045543783702</c:v>
                </c:pt>
                <c:pt idx="5321">
                  <c:v>10.529456951089847</c:v>
                </c:pt>
                <c:pt idx="5322">
                  <c:v>10.530045543783702</c:v>
                </c:pt>
                <c:pt idx="5323">
                  <c:v>10.530045543783702</c:v>
                </c:pt>
                <c:pt idx="5324">
                  <c:v>10.530045543783702</c:v>
                </c:pt>
                <c:pt idx="5325">
                  <c:v>10.529456951089847</c:v>
                </c:pt>
                <c:pt idx="5326">
                  <c:v>10.529456951089847</c:v>
                </c:pt>
                <c:pt idx="5327">
                  <c:v>10.530045543783702</c:v>
                </c:pt>
                <c:pt idx="5328">
                  <c:v>10.530045543783702</c:v>
                </c:pt>
                <c:pt idx="5329">
                  <c:v>10.530045543783702</c:v>
                </c:pt>
                <c:pt idx="5330">
                  <c:v>10.530045543783702</c:v>
                </c:pt>
                <c:pt idx="5331">
                  <c:v>10.529456951089847</c:v>
                </c:pt>
                <c:pt idx="5332">
                  <c:v>10.530045543783702</c:v>
                </c:pt>
                <c:pt idx="5333">
                  <c:v>10.529456951089847</c:v>
                </c:pt>
                <c:pt idx="5334">
                  <c:v>10.530045543783702</c:v>
                </c:pt>
                <c:pt idx="5335">
                  <c:v>10.530045543783702</c:v>
                </c:pt>
                <c:pt idx="5336">
                  <c:v>10.530045543783702</c:v>
                </c:pt>
                <c:pt idx="5337">
                  <c:v>10.529456951089847</c:v>
                </c:pt>
                <c:pt idx="5338">
                  <c:v>10.530045543783702</c:v>
                </c:pt>
                <c:pt idx="5339">
                  <c:v>10.530045543783702</c:v>
                </c:pt>
                <c:pt idx="5340">
                  <c:v>10.530045543783702</c:v>
                </c:pt>
                <c:pt idx="5341">
                  <c:v>10.530045543783702</c:v>
                </c:pt>
                <c:pt idx="5342">
                  <c:v>10.530045543783702</c:v>
                </c:pt>
                <c:pt idx="5343">
                  <c:v>10.530045543783702</c:v>
                </c:pt>
                <c:pt idx="5344">
                  <c:v>10.529456951089847</c:v>
                </c:pt>
                <c:pt idx="5345">
                  <c:v>10.529456951089847</c:v>
                </c:pt>
                <c:pt idx="5346">
                  <c:v>10.530634136477557</c:v>
                </c:pt>
                <c:pt idx="5347">
                  <c:v>10.530045543783702</c:v>
                </c:pt>
                <c:pt idx="5348">
                  <c:v>10.530634136477557</c:v>
                </c:pt>
                <c:pt idx="5349">
                  <c:v>10.530634136477557</c:v>
                </c:pt>
                <c:pt idx="5350">
                  <c:v>10.531222729171414</c:v>
                </c:pt>
                <c:pt idx="5351">
                  <c:v>10.530634136477557</c:v>
                </c:pt>
                <c:pt idx="5352">
                  <c:v>10.530045543783702</c:v>
                </c:pt>
                <c:pt idx="5353">
                  <c:v>10.530045543783702</c:v>
                </c:pt>
                <c:pt idx="5354">
                  <c:v>10.530045543783702</c:v>
                </c:pt>
                <c:pt idx="5355">
                  <c:v>10.530045543783702</c:v>
                </c:pt>
                <c:pt idx="5356">
                  <c:v>10.530634136477557</c:v>
                </c:pt>
                <c:pt idx="5357">
                  <c:v>10.530045543783702</c:v>
                </c:pt>
                <c:pt idx="5358">
                  <c:v>10.530634136477557</c:v>
                </c:pt>
                <c:pt idx="5359">
                  <c:v>10.530045543783702</c:v>
                </c:pt>
                <c:pt idx="5360">
                  <c:v>10.530045543783702</c:v>
                </c:pt>
                <c:pt idx="5361">
                  <c:v>10.530045543783702</c:v>
                </c:pt>
                <c:pt idx="5362">
                  <c:v>10.530045543783702</c:v>
                </c:pt>
                <c:pt idx="5363">
                  <c:v>10.530634136477557</c:v>
                </c:pt>
                <c:pt idx="5364">
                  <c:v>10.530634136477557</c:v>
                </c:pt>
                <c:pt idx="5365">
                  <c:v>10.530045543783702</c:v>
                </c:pt>
                <c:pt idx="5366">
                  <c:v>10.530045543783702</c:v>
                </c:pt>
                <c:pt idx="5367">
                  <c:v>10.529456951089847</c:v>
                </c:pt>
                <c:pt idx="5368">
                  <c:v>10.530045543783702</c:v>
                </c:pt>
                <c:pt idx="5369">
                  <c:v>10.530045543783702</c:v>
                </c:pt>
                <c:pt idx="5370">
                  <c:v>10.530045543783702</c:v>
                </c:pt>
                <c:pt idx="5371">
                  <c:v>10.530045543783702</c:v>
                </c:pt>
                <c:pt idx="5372">
                  <c:v>10.530045543783702</c:v>
                </c:pt>
                <c:pt idx="5373">
                  <c:v>10.530045543783702</c:v>
                </c:pt>
                <c:pt idx="5374">
                  <c:v>10.530045543783702</c:v>
                </c:pt>
                <c:pt idx="5375">
                  <c:v>10.529456951089847</c:v>
                </c:pt>
                <c:pt idx="5376">
                  <c:v>10.530045543783702</c:v>
                </c:pt>
                <c:pt idx="5377">
                  <c:v>10.530045543783702</c:v>
                </c:pt>
                <c:pt idx="5378">
                  <c:v>10.530045543783702</c:v>
                </c:pt>
                <c:pt idx="5379">
                  <c:v>10.530045543783702</c:v>
                </c:pt>
                <c:pt idx="5380">
                  <c:v>10.530045543783702</c:v>
                </c:pt>
                <c:pt idx="5381">
                  <c:v>10.530045543783702</c:v>
                </c:pt>
                <c:pt idx="5382">
                  <c:v>10.530634136477557</c:v>
                </c:pt>
                <c:pt idx="5383">
                  <c:v>10.531222729171414</c:v>
                </c:pt>
                <c:pt idx="5384">
                  <c:v>10.530634136477557</c:v>
                </c:pt>
                <c:pt idx="5385">
                  <c:v>10.531222729171414</c:v>
                </c:pt>
                <c:pt idx="5386">
                  <c:v>10.530045543783702</c:v>
                </c:pt>
                <c:pt idx="5387">
                  <c:v>10.530634136477557</c:v>
                </c:pt>
                <c:pt idx="5388">
                  <c:v>10.530634136477557</c:v>
                </c:pt>
                <c:pt idx="5389">
                  <c:v>10.530634136477557</c:v>
                </c:pt>
                <c:pt idx="5390">
                  <c:v>10.530634136477557</c:v>
                </c:pt>
                <c:pt idx="5391">
                  <c:v>10.530634136477557</c:v>
                </c:pt>
                <c:pt idx="5392">
                  <c:v>10.530045543783702</c:v>
                </c:pt>
                <c:pt idx="5393">
                  <c:v>10.530045543783702</c:v>
                </c:pt>
                <c:pt idx="5394">
                  <c:v>10.530045543783702</c:v>
                </c:pt>
                <c:pt idx="5395">
                  <c:v>10.530634136477557</c:v>
                </c:pt>
                <c:pt idx="5396">
                  <c:v>10.530634136477557</c:v>
                </c:pt>
                <c:pt idx="5397">
                  <c:v>10.531222729171414</c:v>
                </c:pt>
                <c:pt idx="5398">
                  <c:v>10.531222729171414</c:v>
                </c:pt>
                <c:pt idx="5399">
                  <c:v>10.531222729171414</c:v>
                </c:pt>
                <c:pt idx="5400">
                  <c:v>10.531222729171414</c:v>
                </c:pt>
                <c:pt idx="5401">
                  <c:v>10.531222729171414</c:v>
                </c:pt>
                <c:pt idx="5402">
                  <c:v>10.530634136477557</c:v>
                </c:pt>
                <c:pt idx="5403">
                  <c:v>10.530634136477557</c:v>
                </c:pt>
                <c:pt idx="5404">
                  <c:v>10.531222729171414</c:v>
                </c:pt>
                <c:pt idx="5405">
                  <c:v>10.530634136477557</c:v>
                </c:pt>
                <c:pt idx="5406">
                  <c:v>10.531222729171414</c:v>
                </c:pt>
                <c:pt idx="5407">
                  <c:v>10.530634136477557</c:v>
                </c:pt>
                <c:pt idx="5408">
                  <c:v>10.531222729171414</c:v>
                </c:pt>
                <c:pt idx="5409">
                  <c:v>10.531222729171414</c:v>
                </c:pt>
                <c:pt idx="5410">
                  <c:v>10.531222729171414</c:v>
                </c:pt>
                <c:pt idx="5411">
                  <c:v>10.531222729171414</c:v>
                </c:pt>
                <c:pt idx="5412">
                  <c:v>10.531222729171414</c:v>
                </c:pt>
                <c:pt idx="5413">
                  <c:v>10.531222729171414</c:v>
                </c:pt>
                <c:pt idx="5414">
                  <c:v>10.530634136477557</c:v>
                </c:pt>
                <c:pt idx="5415">
                  <c:v>10.530634136477557</c:v>
                </c:pt>
                <c:pt idx="5416">
                  <c:v>10.530634136477557</c:v>
                </c:pt>
                <c:pt idx="5417">
                  <c:v>10.531222729171414</c:v>
                </c:pt>
                <c:pt idx="5418">
                  <c:v>10.531222729171414</c:v>
                </c:pt>
                <c:pt idx="5419">
                  <c:v>10.531222729171414</c:v>
                </c:pt>
                <c:pt idx="5420">
                  <c:v>10.53181132186527</c:v>
                </c:pt>
                <c:pt idx="5421">
                  <c:v>10.53181132186527</c:v>
                </c:pt>
                <c:pt idx="5422">
                  <c:v>10.531222729171414</c:v>
                </c:pt>
                <c:pt idx="5423">
                  <c:v>10.531222729171414</c:v>
                </c:pt>
                <c:pt idx="5424">
                  <c:v>10.53181132186527</c:v>
                </c:pt>
                <c:pt idx="5425">
                  <c:v>10.531222729171414</c:v>
                </c:pt>
                <c:pt idx="5426">
                  <c:v>10.53181132186527</c:v>
                </c:pt>
                <c:pt idx="5427">
                  <c:v>10.53181132186527</c:v>
                </c:pt>
                <c:pt idx="5428">
                  <c:v>10.531222729171414</c:v>
                </c:pt>
                <c:pt idx="5429">
                  <c:v>10.531222729171414</c:v>
                </c:pt>
                <c:pt idx="5430">
                  <c:v>10.531222729171414</c:v>
                </c:pt>
                <c:pt idx="5431">
                  <c:v>10.531222729171414</c:v>
                </c:pt>
                <c:pt idx="5432">
                  <c:v>10.531222729171414</c:v>
                </c:pt>
                <c:pt idx="5433">
                  <c:v>10.531222729171414</c:v>
                </c:pt>
                <c:pt idx="5434">
                  <c:v>10.531222729171414</c:v>
                </c:pt>
                <c:pt idx="5435">
                  <c:v>10.530634136477557</c:v>
                </c:pt>
                <c:pt idx="5436">
                  <c:v>10.531222729171414</c:v>
                </c:pt>
                <c:pt idx="5437">
                  <c:v>10.531222729171414</c:v>
                </c:pt>
                <c:pt idx="5438">
                  <c:v>10.531222729171414</c:v>
                </c:pt>
                <c:pt idx="5439">
                  <c:v>10.531222729171414</c:v>
                </c:pt>
                <c:pt idx="5440">
                  <c:v>10.531222729171414</c:v>
                </c:pt>
                <c:pt idx="5441">
                  <c:v>10.531222729171414</c:v>
                </c:pt>
                <c:pt idx="5442">
                  <c:v>10.531222729171414</c:v>
                </c:pt>
                <c:pt idx="5443">
                  <c:v>10.53181132186527</c:v>
                </c:pt>
                <c:pt idx="5444">
                  <c:v>10.53181132186527</c:v>
                </c:pt>
                <c:pt idx="5445">
                  <c:v>10.53181132186527</c:v>
                </c:pt>
                <c:pt idx="5446">
                  <c:v>10.531222729171414</c:v>
                </c:pt>
                <c:pt idx="5447">
                  <c:v>10.532399914559125</c:v>
                </c:pt>
                <c:pt idx="5448">
                  <c:v>10.531222729171414</c:v>
                </c:pt>
                <c:pt idx="5449">
                  <c:v>10.53181132186527</c:v>
                </c:pt>
                <c:pt idx="5450">
                  <c:v>10.531222729171414</c:v>
                </c:pt>
                <c:pt idx="5451">
                  <c:v>10.531222729171414</c:v>
                </c:pt>
                <c:pt idx="5452">
                  <c:v>10.53181132186527</c:v>
                </c:pt>
                <c:pt idx="5453">
                  <c:v>10.53181132186527</c:v>
                </c:pt>
                <c:pt idx="5454">
                  <c:v>10.53181132186527</c:v>
                </c:pt>
                <c:pt idx="5455">
                  <c:v>10.53181132186527</c:v>
                </c:pt>
                <c:pt idx="5456">
                  <c:v>10.53181132186527</c:v>
                </c:pt>
                <c:pt idx="5457">
                  <c:v>10.53181132186527</c:v>
                </c:pt>
                <c:pt idx="5458">
                  <c:v>10.53181132186527</c:v>
                </c:pt>
                <c:pt idx="5459">
                  <c:v>10.531222729171414</c:v>
                </c:pt>
                <c:pt idx="5460">
                  <c:v>10.53181132186527</c:v>
                </c:pt>
                <c:pt idx="5461">
                  <c:v>10.53181132186527</c:v>
                </c:pt>
                <c:pt idx="5462">
                  <c:v>10.53181132186527</c:v>
                </c:pt>
                <c:pt idx="5463">
                  <c:v>10.53181132186527</c:v>
                </c:pt>
                <c:pt idx="5464">
                  <c:v>10.531222729171414</c:v>
                </c:pt>
                <c:pt idx="5465">
                  <c:v>10.530634136477557</c:v>
                </c:pt>
                <c:pt idx="5466">
                  <c:v>10.53181132186527</c:v>
                </c:pt>
                <c:pt idx="5467">
                  <c:v>10.53181132186527</c:v>
                </c:pt>
                <c:pt idx="5468">
                  <c:v>10.531222729171414</c:v>
                </c:pt>
                <c:pt idx="5469">
                  <c:v>10.53181132186527</c:v>
                </c:pt>
                <c:pt idx="5470">
                  <c:v>10.531222729171414</c:v>
                </c:pt>
                <c:pt idx="5471">
                  <c:v>10.531222729171414</c:v>
                </c:pt>
                <c:pt idx="5472">
                  <c:v>10.53181132186527</c:v>
                </c:pt>
                <c:pt idx="5473">
                  <c:v>10.53181132186527</c:v>
                </c:pt>
                <c:pt idx="5474">
                  <c:v>10.53181132186527</c:v>
                </c:pt>
                <c:pt idx="5475">
                  <c:v>10.531222729171414</c:v>
                </c:pt>
                <c:pt idx="5476">
                  <c:v>10.53181132186527</c:v>
                </c:pt>
                <c:pt idx="5477">
                  <c:v>10.531222729171414</c:v>
                </c:pt>
                <c:pt idx="5478">
                  <c:v>10.531222729171414</c:v>
                </c:pt>
                <c:pt idx="5479">
                  <c:v>10.53181132186527</c:v>
                </c:pt>
                <c:pt idx="5480">
                  <c:v>10.53181132186527</c:v>
                </c:pt>
                <c:pt idx="5481">
                  <c:v>10.53181132186527</c:v>
                </c:pt>
                <c:pt idx="5482">
                  <c:v>10.53181132186527</c:v>
                </c:pt>
                <c:pt idx="5483">
                  <c:v>10.53181132186527</c:v>
                </c:pt>
                <c:pt idx="5484">
                  <c:v>10.532399914559125</c:v>
                </c:pt>
                <c:pt idx="5485">
                  <c:v>10.53181132186527</c:v>
                </c:pt>
                <c:pt idx="5486">
                  <c:v>10.53181132186527</c:v>
                </c:pt>
                <c:pt idx="5487">
                  <c:v>10.532399914559125</c:v>
                </c:pt>
                <c:pt idx="5488">
                  <c:v>10.53181132186527</c:v>
                </c:pt>
                <c:pt idx="5489">
                  <c:v>10.53181132186527</c:v>
                </c:pt>
                <c:pt idx="5490">
                  <c:v>10.53181132186527</c:v>
                </c:pt>
                <c:pt idx="5491">
                  <c:v>10.532399914559125</c:v>
                </c:pt>
                <c:pt idx="5492">
                  <c:v>10.532399914559125</c:v>
                </c:pt>
                <c:pt idx="5493">
                  <c:v>10.532399914559125</c:v>
                </c:pt>
                <c:pt idx="5494">
                  <c:v>10.532399914559125</c:v>
                </c:pt>
                <c:pt idx="5495">
                  <c:v>10.532399914559125</c:v>
                </c:pt>
                <c:pt idx="5496">
                  <c:v>10.532399914559125</c:v>
                </c:pt>
                <c:pt idx="5497">
                  <c:v>10.532399914559125</c:v>
                </c:pt>
                <c:pt idx="5498">
                  <c:v>10.532399914559125</c:v>
                </c:pt>
                <c:pt idx="5499">
                  <c:v>10.53181132186527</c:v>
                </c:pt>
                <c:pt idx="5500">
                  <c:v>10.532399914559125</c:v>
                </c:pt>
                <c:pt idx="5501">
                  <c:v>10.53181132186527</c:v>
                </c:pt>
                <c:pt idx="5502">
                  <c:v>10.532399914559125</c:v>
                </c:pt>
                <c:pt idx="5503">
                  <c:v>10.53181132186527</c:v>
                </c:pt>
                <c:pt idx="5504">
                  <c:v>10.532988507252982</c:v>
                </c:pt>
                <c:pt idx="5505">
                  <c:v>10.532399914559125</c:v>
                </c:pt>
                <c:pt idx="5506">
                  <c:v>10.532399914559125</c:v>
                </c:pt>
                <c:pt idx="5507">
                  <c:v>10.532399914559125</c:v>
                </c:pt>
                <c:pt idx="5508">
                  <c:v>10.532399914559125</c:v>
                </c:pt>
                <c:pt idx="5509">
                  <c:v>10.53181132186527</c:v>
                </c:pt>
                <c:pt idx="5510">
                  <c:v>10.532399914559125</c:v>
                </c:pt>
                <c:pt idx="5511">
                  <c:v>10.532399914559125</c:v>
                </c:pt>
                <c:pt idx="5512">
                  <c:v>10.532399914559125</c:v>
                </c:pt>
                <c:pt idx="5513">
                  <c:v>10.532399914559125</c:v>
                </c:pt>
                <c:pt idx="5514">
                  <c:v>10.532399914559125</c:v>
                </c:pt>
                <c:pt idx="5515">
                  <c:v>10.532399914559125</c:v>
                </c:pt>
                <c:pt idx="5516">
                  <c:v>10.532988507252982</c:v>
                </c:pt>
                <c:pt idx="5517">
                  <c:v>10.532399914559125</c:v>
                </c:pt>
                <c:pt idx="5518">
                  <c:v>10.532988507252982</c:v>
                </c:pt>
                <c:pt idx="5519">
                  <c:v>10.532988507252982</c:v>
                </c:pt>
                <c:pt idx="5520">
                  <c:v>10.532399914559125</c:v>
                </c:pt>
                <c:pt idx="5521">
                  <c:v>10.532988507252982</c:v>
                </c:pt>
                <c:pt idx="5522">
                  <c:v>10.532399914559125</c:v>
                </c:pt>
                <c:pt idx="5523">
                  <c:v>10.532988507252982</c:v>
                </c:pt>
                <c:pt idx="5524">
                  <c:v>10.532399914559125</c:v>
                </c:pt>
                <c:pt idx="5525">
                  <c:v>10.532988507252982</c:v>
                </c:pt>
                <c:pt idx="5526">
                  <c:v>10.532399914559125</c:v>
                </c:pt>
                <c:pt idx="5527">
                  <c:v>10.532399914559125</c:v>
                </c:pt>
                <c:pt idx="5528">
                  <c:v>10.532399914559125</c:v>
                </c:pt>
                <c:pt idx="5529">
                  <c:v>10.532399914559125</c:v>
                </c:pt>
                <c:pt idx="5530">
                  <c:v>10.532399914559125</c:v>
                </c:pt>
                <c:pt idx="5531">
                  <c:v>10.53181132186527</c:v>
                </c:pt>
                <c:pt idx="5532">
                  <c:v>10.532399914559125</c:v>
                </c:pt>
                <c:pt idx="5533">
                  <c:v>10.532399914559125</c:v>
                </c:pt>
                <c:pt idx="5534">
                  <c:v>10.532399914559125</c:v>
                </c:pt>
                <c:pt idx="5535">
                  <c:v>10.532399914559125</c:v>
                </c:pt>
                <c:pt idx="5536">
                  <c:v>10.532988507252982</c:v>
                </c:pt>
                <c:pt idx="5537">
                  <c:v>10.532399914559125</c:v>
                </c:pt>
                <c:pt idx="5538">
                  <c:v>10.532988507252982</c:v>
                </c:pt>
                <c:pt idx="5539">
                  <c:v>10.532988507252982</c:v>
                </c:pt>
                <c:pt idx="5540">
                  <c:v>10.532399914559125</c:v>
                </c:pt>
                <c:pt idx="5541">
                  <c:v>10.532399914559125</c:v>
                </c:pt>
                <c:pt idx="5542">
                  <c:v>10.532399914559125</c:v>
                </c:pt>
                <c:pt idx="5543">
                  <c:v>10.532399914559125</c:v>
                </c:pt>
                <c:pt idx="5544">
                  <c:v>10.532399914559125</c:v>
                </c:pt>
                <c:pt idx="5545">
                  <c:v>10.532399914559125</c:v>
                </c:pt>
                <c:pt idx="5546">
                  <c:v>10.532988507252982</c:v>
                </c:pt>
                <c:pt idx="5547">
                  <c:v>10.532399914559125</c:v>
                </c:pt>
                <c:pt idx="5548">
                  <c:v>10.532988507252982</c:v>
                </c:pt>
                <c:pt idx="5549">
                  <c:v>10.532988507252982</c:v>
                </c:pt>
                <c:pt idx="5550">
                  <c:v>10.532988507252982</c:v>
                </c:pt>
                <c:pt idx="5551">
                  <c:v>10.532988507252982</c:v>
                </c:pt>
                <c:pt idx="5552">
                  <c:v>10.532399914559125</c:v>
                </c:pt>
                <c:pt idx="5553">
                  <c:v>10.532988507252982</c:v>
                </c:pt>
                <c:pt idx="5554">
                  <c:v>10.532988507252982</c:v>
                </c:pt>
                <c:pt idx="5555">
                  <c:v>10.532988507252982</c:v>
                </c:pt>
                <c:pt idx="5556">
                  <c:v>10.532988507252982</c:v>
                </c:pt>
                <c:pt idx="5557">
                  <c:v>10.532988507252982</c:v>
                </c:pt>
                <c:pt idx="5558">
                  <c:v>10.532988507252982</c:v>
                </c:pt>
                <c:pt idx="5559">
                  <c:v>10.532988507252982</c:v>
                </c:pt>
                <c:pt idx="5560">
                  <c:v>10.532988507252982</c:v>
                </c:pt>
                <c:pt idx="5561">
                  <c:v>10.532988507252982</c:v>
                </c:pt>
                <c:pt idx="5562">
                  <c:v>10.532988507252982</c:v>
                </c:pt>
                <c:pt idx="5563">
                  <c:v>10.532399914559125</c:v>
                </c:pt>
                <c:pt idx="5564">
                  <c:v>10.533577099946838</c:v>
                </c:pt>
                <c:pt idx="5565">
                  <c:v>10.532988507252982</c:v>
                </c:pt>
                <c:pt idx="5566">
                  <c:v>10.532988507252982</c:v>
                </c:pt>
                <c:pt idx="5567">
                  <c:v>10.532399914559125</c:v>
                </c:pt>
                <c:pt idx="5568">
                  <c:v>10.532988507252982</c:v>
                </c:pt>
                <c:pt idx="5569">
                  <c:v>10.532988507252982</c:v>
                </c:pt>
                <c:pt idx="5570">
                  <c:v>10.532988507252982</c:v>
                </c:pt>
                <c:pt idx="5571">
                  <c:v>10.532399914559125</c:v>
                </c:pt>
                <c:pt idx="5572">
                  <c:v>10.532399914559125</c:v>
                </c:pt>
                <c:pt idx="5573">
                  <c:v>10.532399914559125</c:v>
                </c:pt>
                <c:pt idx="5574">
                  <c:v>10.532988507252982</c:v>
                </c:pt>
                <c:pt idx="5575">
                  <c:v>10.532399914559125</c:v>
                </c:pt>
                <c:pt idx="5576">
                  <c:v>10.532399914559125</c:v>
                </c:pt>
                <c:pt idx="5577">
                  <c:v>10.53181132186527</c:v>
                </c:pt>
                <c:pt idx="5578">
                  <c:v>10.532399914559125</c:v>
                </c:pt>
                <c:pt idx="5579">
                  <c:v>10.532399914559125</c:v>
                </c:pt>
                <c:pt idx="5580">
                  <c:v>10.532988507252982</c:v>
                </c:pt>
                <c:pt idx="5581">
                  <c:v>10.532399914559125</c:v>
                </c:pt>
                <c:pt idx="5582">
                  <c:v>10.532988507252982</c:v>
                </c:pt>
                <c:pt idx="5583">
                  <c:v>10.532399914559125</c:v>
                </c:pt>
                <c:pt idx="5584">
                  <c:v>10.533577099946838</c:v>
                </c:pt>
                <c:pt idx="5585">
                  <c:v>10.532988507252982</c:v>
                </c:pt>
                <c:pt idx="5586">
                  <c:v>10.532399914559125</c:v>
                </c:pt>
                <c:pt idx="5587">
                  <c:v>10.532988507252982</c:v>
                </c:pt>
                <c:pt idx="5588">
                  <c:v>10.532988507252982</c:v>
                </c:pt>
                <c:pt idx="5589">
                  <c:v>10.533577099946838</c:v>
                </c:pt>
                <c:pt idx="5590">
                  <c:v>10.532988507252982</c:v>
                </c:pt>
                <c:pt idx="5591">
                  <c:v>10.533577099946838</c:v>
                </c:pt>
                <c:pt idx="5592">
                  <c:v>10.532988507252982</c:v>
                </c:pt>
                <c:pt idx="5593">
                  <c:v>10.532399914559125</c:v>
                </c:pt>
                <c:pt idx="5594">
                  <c:v>10.532399914559125</c:v>
                </c:pt>
                <c:pt idx="5595">
                  <c:v>10.532399914559125</c:v>
                </c:pt>
                <c:pt idx="5596">
                  <c:v>10.532399914559125</c:v>
                </c:pt>
                <c:pt idx="5597">
                  <c:v>10.532988507252982</c:v>
                </c:pt>
                <c:pt idx="5598">
                  <c:v>10.532988507252982</c:v>
                </c:pt>
                <c:pt idx="5599">
                  <c:v>10.532988507252982</c:v>
                </c:pt>
                <c:pt idx="5600">
                  <c:v>10.532399914559125</c:v>
                </c:pt>
                <c:pt idx="5601">
                  <c:v>10.532399914559125</c:v>
                </c:pt>
                <c:pt idx="5602">
                  <c:v>10.532399914559125</c:v>
                </c:pt>
                <c:pt idx="5603">
                  <c:v>10.532399914559125</c:v>
                </c:pt>
                <c:pt idx="5604">
                  <c:v>10.532988507252982</c:v>
                </c:pt>
                <c:pt idx="5605">
                  <c:v>10.532399914559125</c:v>
                </c:pt>
                <c:pt idx="5606">
                  <c:v>10.532988507252982</c:v>
                </c:pt>
                <c:pt idx="5607">
                  <c:v>10.532988507252982</c:v>
                </c:pt>
                <c:pt idx="5608">
                  <c:v>10.532988507252982</c:v>
                </c:pt>
                <c:pt idx="5609">
                  <c:v>10.532399914559125</c:v>
                </c:pt>
                <c:pt idx="5610">
                  <c:v>10.533577099946838</c:v>
                </c:pt>
                <c:pt idx="5611">
                  <c:v>10.532988507252982</c:v>
                </c:pt>
                <c:pt idx="5612">
                  <c:v>10.533577099946838</c:v>
                </c:pt>
                <c:pt idx="5613">
                  <c:v>10.533577099946838</c:v>
                </c:pt>
                <c:pt idx="5614">
                  <c:v>10.533577099946838</c:v>
                </c:pt>
                <c:pt idx="5615">
                  <c:v>10.532988507252982</c:v>
                </c:pt>
                <c:pt idx="5616">
                  <c:v>10.532988507252982</c:v>
                </c:pt>
                <c:pt idx="5617">
                  <c:v>10.533577099946838</c:v>
                </c:pt>
                <c:pt idx="5618">
                  <c:v>10.533577099946838</c:v>
                </c:pt>
                <c:pt idx="5619">
                  <c:v>10.532988507252982</c:v>
                </c:pt>
                <c:pt idx="5620">
                  <c:v>10.533577099946838</c:v>
                </c:pt>
                <c:pt idx="5621">
                  <c:v>10.533577099946838</c:v>
                </c:pt>
                <c:pt idx="5622">
                  <c:v>10.533577099946838</c:v>
                </c:pt>
                <c:pt idx="5623">
                  <c:v>10.532988507252982</c:v>
                </c:pt>
                <c:pt idx="5624">
                  <c:v>10.533577099946838</c:v>
                </c:pt>
                <c:pt idx="5625">
                  <c:v>10.532988507252982</c:v>
                </c:pt>
                <c:pt idx="5626">
                  <c:v>10.532988507252982</c:v>
                </c:pt>
                <c:pt idx="5627">
                  <c:v>10.532988507252982</c:v>
                </c:pt>
                <c:pt idx="5628">
                  <c:v>10.532988507252982</c:v>
                </c:pt>
                <c:pt idx="5629">
                  <c:v>10.533577099946838</c:v>
                </c:pt>
                <c:pt idx="5630">
                  <c:v>10.533577099946838</c:v>
                </c:pt>
                <c:pt idx="5631">
                  <c:v>10.533577099946838</c:v>
                </c:pt>
                <c:pt idx="5632">
                  <c:v>10.532988507252982</c:v>
                </c:pt>
                <c:pt idx="5633">
                  <c:v>10.533577099946838</c:v>
                </c:pt>
                <c:pt idx="5634">
                  <c:v>10.533577099946838</c:v>
                </c:pt>
                <c:pt idx="5635">
                  <c:v>10.532988507252982</c:v>
                </c:pt>
                <c:pt idx="5636">
                  <c:v>10.533577099946838</c:v>
                </c:pt>
                <c:pt idx="5637">
                  <c:v>10.532988507252982</c:v>
                </c:pt>
                <c:pt idx="5638">
                  <c:v>10.533577099946838</c:v>
                </c:pt>
                <c:pt idx="5639">
                  <c:v>10.532988507252982</c:v>
                </c:pt>
                <c:pt idx="5640">
                  <c:v>10.533577099946838</c:v>
                </c:pt>
                <c:pt idx="5641">
                  <c:v>10.533577099946838</c:v>
                </c:pt>
                <c:pt idx="5642">
                  <c:v>10.533577099946838</c:v>
                </c:pt>
                <c:pt idx="5643">
                  <c:v>10.532988507252982</c:v>
                </c:pt>
                <c:pt idx="5644">
                  <c:v>10.533577099946838</c:v>
                </c:pt>
                <c:pt idx="5645">
                  <c:v>10.532988507252982</c:v>
                </c:pt>
                <c:pt idx="5646">
                  <c:v>10.533577099946838</c:v>
                </c:pt>
                <c:pt idx="5647">
                  <c:v>10.533577099946838</c:v>
                </c:pt>
                <c:pt idx="5648">
                  <c:v>10.533577099946838</c:v>
                </c:pt>
                <c:pt idx="5649">
                  <c:v>10.533577099946838</c:v>
                </c:pt>
                <c:pt idx="5650">
                  <c:v>10.532988507252982</c:v>
                </c:pt>
                <c:pt idx="5651">
                  <c:v>10.533577099946838</c:v>
                </c:pt>
                <c:pt idx="5652">
                  <c:v>10.532988507252982</c:v>
                </c:pt>
                <c:pt idx="5653">
                  <c:v>10.532988507252982</c:v>
                </c:pt>
                <c:pt idx="5654">
                  <c:v>10.532988507252982</c:v>
                </c:pt>
                <c:pt idx="5655">
                  <c:v>10.532988507252982</c:v>
                </c:pt>
                <c:pt idx="5656">
                  <c:v>10.532988507252982</c:v>
                </c:pt>
                <c:pt idx="5657">
                  <c:v>10.532988507252982</c:v>
                </c:pt>
                <c:pt idx="5658">
                  <c:v>10.532988507252982</c:v>
                </c:pt>
                <c:pt idx="5659">
                  <c:v>10.532988507252982</c:v>
                </c:pt>
                <c:pt idx="5660">
                  <c:v>10.532399914559125</c:v>
                </c:pt>
                <c:pt idx="5661">
                  <c:v>10.532988507252982</c:v>
                </c:pt>
                <c:pt idx="5662">
                  <c:v>10.532988507252982</c:v>
                </c:pt>
                <c:pt idx="5663">
                  <c:v>10.532988507252982</c:v>
                </c:pt>
                <c:pt idx="5664">
                  <c:v>10.532988507252982</c:v>
                </c:pt>
                <c:pt idx="5665">
                  <c:v>10.532988507252982</c:v>
                </c:pt>
                <c:pt idx="5666">
                  <c:v>10.532988507252982</c:v>
                </c:pt>
                <c:pt idx="5667">
                  <c:v>10.532988507252982</c:v>
                </c:pt>
                <c:pt idx="5668">
                  <c:v>10.532988507252982</c:v>
                </c:pt>
                <c:pt idx="5669">
                  <c:v>10.532988507252982</c:v>
                </c:pt>
                <c:pt idx="5670">
                  <c:v>10.532988507252982</c:v>
                </c:pt>
                <c:pt idx="5671">
                  <c:v>10.532988507252982</c:v>
                </c:pt>
                <c:pt idx="5672">
                  <c:v>10.532988507252982</c:v>
                </c:pt>
                <c:pt idx="5673">
                  <c:v>10.533577099946838</c:v>
                </c:pt>
                <c:pt idx="5674">
                  <c:v>10.532988507252982</c:v>
                </c:pt>
                <c:pt idx="5675">
                  <c:v>10.532988507252982</c:v>
                </c:pt>
                <c:pt idx="5676">
                  <c:v>10.532988507252982</c:v>
                </c:pt>
                <c:pt idx="5677">
                  <c:v>10.532988507252982</c:v>
                </c:pt>
                <c:pt idx="5678">
                  <c:v>10.532988507252982</c:v>
                </c:pt>
                <c:pt idx="5679">
                  <c:v>10.532988507252982</c:v>
                </c:pt>
                <c:pt idx="5680">
                  <c:v>10.532988507252982</c:v>
                </c:pt>
                <c:pt idx="5681">
                  <c:v>10.532399914559125</c:v>
                </c:pt>
                <c:pt idx="5682">
                  <c:v>10.532988507252982</c:v>
                </c:pt>
                <c:pt idx="5683">
                  <c:v>10.532988507252982</c:v>
                </c:pt>
                <c:pt idx="5684">
                  <c:v>10.532988507252982</c:v>
                </c:pt>
                <c:pt idx="5685">
                  <c:v>10.532988507252982</c:v>
                </c:pt>
                <c:pt idx="5686">
                  <c:v>10.532988507252982</c:v>
                </c:pt>
                <c:pt idx="5687">
                  <c:v>10.532988507252982</c:v>
                </c:pt>
                <c:pt idx="5688">
                  <c:v>10.532988507252982</c:v>
                </c:pt>
                <c:pt idx="5689">
                  <c:v>10.532988507252982</c:v>
                </c:pt>
                <c:pt idx="5690">
                  <c:v>10.532988507252982</c:v>
                </c:pt>
                <c:pt idx="5691">
                  <c:v>10.532988507252982</c:v>
                </c:pt>
                <c:pt idx="5692">
                  <c:v>10.532988507252982</c:v>
                </c:pt>
                <c:pt idx="5693">
                  <c:v>10.532988507252982</c:v>
                </c:pt>
                <c:pt idx="5694">
                  <c:v>10.532988507252982</c:v>
                </c:pt>
                <c:pt idx="5695">
                  <c:v>10.532988507252982</c:v>
                </c:pt>
                <c:pt idx="5696">
                  <c:v>10.532988507252982</c:v>
                </c:pt>
                <c:pt idx="5697">
                  <c:v>10.532988507252982</c:v>
                </c:pt>
                <c:pt idx="5698">
                  <c:v>10.532988507252982</c:v>
                </c:pt>
                <c:pt idx="5699">
                  <c:v>10.532988507252982</c:v>
                </c:pt>
                <c:pt idx="5700">
                  <c:v>10.532399914559125</c:v>
                </c:pt>
                <c:pt idx="5701">
                  <c:v>10.532399914559125</c:v>
                </c:pt>
                <c:pt idx="5702">
                  <c:v>10.532988507252982</c:v>
                </c:pt>
                <c:pt idx="5703">
                  <c:v>10.532988507252982</c:v>
                </c:pt>
                <c:pt idx="5704">
                  <c:v>10.533577099946838</c:v>
                </c:pt>
                <c:pt idx="5705">
                  <c:v>10.532399914559125</c:v>
                </c:pt>
                <c:pt idx="5706">
                  <c:v>10.532988507252982</c:v>
                </c:pt>
                <c:pt idx="5707">
                  <c:v>10.532988507252982</c:v>
                </c:pt>
                <c:pt idx="5708">
                  <c:v>10.532988507252982</c:v>
                </c:pt>
                <c:pt idx="5709">
                  <c:v>10.533577099946838</c:v>
                </c:pt>
                <c:pt idx="5710">
                  <c:v>10.532988507252982</c:v>
                </c:pt>
                <c:pt idx="5711">
                  <c:v>10.532399914559125</c:v>
                </c:pt>
                <c:pt idx="5712">
                  <c:v>10.532988507252982</c:v>
                </c:pt>
                <c:pt idx="5713">
                  <c:v>10.532399914559125</c:v>
                </c:pt>
                <c:pt idx="5714">
                  <c:v>10.532988507252982</c:v>
                </c:pt>
                <c:pt idx="5715">
                  <c:v>10.532399914559125</c:v>
                </c:pt>
                <c:pt idx="5716">
                  <c:v>10.532399914559125</c:v>
                </c:pt>
                <c:pt idx="5717">
                  <c:v>10.532399914559125</c:v>
                </c:pt>
                <c:pt idx="5718">
                  <c:v>10.532988507252982</c:v>
                </c:pt>
                <c:pt idx="5719">
                  <c:v>10.532399914559125</c:v>
                </c:pt>
                <c:pt idx="5720">
                  <c:v>10.532399914559125</c:v>
                </c:pt>
                <c:pt idx="5721">
                  <c:v>10.532399914559125</c:v>
                </c:pt>
                <c:pt idx="5722">
                  <c:v>10.532399914559125</c:v>
                </c:pt>
                <c:pt idx="5723">
                  <c:v>10.532399914559125</c:v>
                </c:pt>
                <c:pt idx="5724">
                  <c:v>10.532399914559125</c:v>
                </c:pt>
                <c:pt idx="5725">
                  <c:v>10.532988507252982</c:v>
                </c:pt>
                <c:pt idx="5726">
                  <c:v>10.532399914559125</c:v>
                </c:pt>
                <c:pt idx="5727">
                  <c:v>10.532399914559125</c:v>
                </c:pt>
                <c:pt idx="5728">
                  <c:v>10.532399914559125</c:v>
                </c:pt>
                <c:pt idx="5729">
                  <c:v>10.532399914559125</c:v>
                </c:pt>
                <c:pt idx="5730">
                  <c:v>10.532399914559125</c:v>
                </c:pt>
                <c:pt idx="5731">
                  <c:v>10.532399914559125</c:v>
                </c:pt>
                <c:pt idx="5732">
                  <c:v>10.532988507252982</c:v>
                </c:pt>
                <c:pt idx="5733">
                  <c:v>10.532988507252982</c:v>
                </c:pt>
                <c:pt idx="5734">
                  <c:v>10.532988507252982</c:v>
                </c:pt>
                <c:pt idx="5735">
                  <c:v>10.532399914559125</c:v>
                </c:pt>
                <c:pt idx="5736">
                  <c:v>10.532399914559125</c:v>
                </c:pt>
                <c:pt idx="5737">
                  <c:v>10.532399914559125</c:v>
                </c:pt>
                <c:pt idx="5738">
                  <c:v>10.532399914559125</c:v>
                </c:pt>
                <c:pt idx="5739">
                  <c:v>10.532399914559125</c:v>
                </c:pt>
                <c:pt idx="5740">
                  <c:v>10.532399914559125</c:v>
                </c:pt>
                <c:pt idx="5741">
                  <c:v>10.532399914559125</c:v>
                </c:pt>
                <c:pt idx="5742">
                  <c:v>10.532988507252982</c:v>
                </c:pt>
                <c:pt idx="5743">
                  <c:v>10.532399914559125</c:v>
                </c:pt>
                <c:pt idx="5744">
                  <c:v>10.532988507252982</c:v>
                </c:pt>
                <c:pt idx="5745">
                  <c:v>10.532399914559125</c:v>
                </c:pt>
                <c:pt idx="5746">
                  <c:v>10.532399914559125</c:v>
                </c:pt>
                <c:pt idx="5747">
                  <c:v>10.532399914559125</c:v>
                </c:pt>
                <c:pt idx="5748">
                  <c:v>10.532399914559125</c:v>
                </c:pt>
                <c:pt idx="5749">
                  <c:v>10.532399914559125</c:v>
                </c:pt>
                <c:pt idx="5750">
                  <c:v>10.532399914559125</c:v>
                </c:pt>
                <c:pt idx="5751">
                  <c:v>10.53181132186527</c:v>
                </c:pt>
                <c:pt idx="5752">
                  <c:v>10.532399914559125</c:v>
                </c:pt>
                <c:pt idx="5753">
                  <c:v>10.532399914559125</c:v>
                </c:pt>
                <c:pt idx="5754">
                  <c:v>10.53181132186527</c:v>
                </c:pt>
                <c:pt idx="5755">
                  <c:v>10.53181132186527</c:v>
                </c:pt>
                <c:pt idx="5756">
                  <c:v>10.531222729171414</c:v>
                </c:pt>
                <c:pt idx="5757">
                  <c:v>10.53181132186527</c:v>
                </c:pt>
                <c:pt idx="5758">
                  <c:v>10.53181132186527</c:v>
                </c:pt>
                <c:pt idx="5759">
                  <c:v>10.53181132186527</c:v>
                </c:pt>
                <c:pt idx="5760">
                  <c:v>10.53181132186527</c:v>
                </c:pt>
                <c:pt idx="5761">
                  <c:v>10.53181132186527</c:v>
                </c:pt>
                <c:pt idx="5762">
                  <c:v>10.53181132186527</c:v>
                </c:pt>
                <c:pt idx="5763">
                  <c:v>10.53181132186527</c:v>
                </c:pt>
                <c:pt idx="5764">
                  <c:v>10.53181132186527</c:v>
                </c:pt>
                <c:pt idx="5765">
                  <c:v>10.532399914559125</c:v>
                </c:pt>
                <c:pt idx="5766">
                  <c:v>10.53181132186527</c:v>
                </c:pt>
                <c:pt idx="5767">
                  <c:v>10.53181132186527</c:v>
                </c:pt>
                <c:pt idx="5768">
                  <c:v>10.53181132186527</c:v>
                </c:pt>
                <c:pt idx="5769">
                  <c:v>10.531222729171414</c:v>
                </c:pt>
                <c:pt idx="5770">
                  <c:v>10.53181132186527</c:v>
                </c:pt>
                <c:pt idx="5771">
                  <c:v>10.53181132186527</c:v>
                </c:pt>
                <c:pt idx="5772">
                  <c:v>10.53181132186527</c:v>
                </c:pt>
                <c:pt idx="5773">
                  <c:v>10.532399914559125</c:v>
                </c:pt>
                <c:pt idx="5774">
                  <c:v>10.53181132186527</c:v>
                </c:pt>
                <c:pt idx="5775">
                  <c:v>10.531222729171414</c:v>
                </c:pt>
                <c:pt idx="5776">
                  <c:v>10.53181132186527</c:v>
                </c:pt>
                <c:pt idx="5777">
                  <c:v>10.53181132186527</c:v>
                </c:pt>
                <c:pt idx="5778">
                  <c:v>10.53181132186527</c:v>
                </c:pt>
                <c:pt idx="5779">
                  <c:v>10.53181132186527</c:v>
                </c:pt>
                <c:pt idx="5780">
                  <c:v>10.53181132186527</c:v>
                </c:pt>
                <c:pt idx="5781">
                  <c:v>10.531222729171414</c:v>
                </c:pt>
                <c:pt idx="5782">
                  <c:v>10.53181132186527</c:v>
                </c:pt>
                <c:pt idx="5783">
                  <c:v>10.53181132186527</c:v>
                </c:pt>
                <c:pt idx="5784">
                  <c:v>10.53181132186527</c:v>
                </c:pt>
                <c:pt idx="5785">
                  <c:v>10.53181132186527</c:v>
                </c:pt>
                <c:pt idx="5786">
                  <c:v>10.53181132186527</c:v>
                </c:pt>
                <c:pt idx="5787">
                  <c:v>10.53181132186527</c:v>
                </c:pt>
                <c:pt idx="5788">
                  <c:v>10.53181132186527</c:v>
                </c:pt>
                <c:pt idx="5789">
                  <c:v>10.53181132186527</c:v>
                </c:pt>
                <c:pt idx="5790">
                  <c:v>10.531222729171414</c:v>
                </c:pt>
                <c:pt idx="5791">
                  <c:v>10.531222729171414</c:v>
                </c:pt>
                <c:pt idx="5792">
                  <c:v>10.531222729171414</c:v>
                </c:pt>
                <c:pt idx="5793">
                  <c:v>10.530634136477557</c:v>
                </c:pt>
                <c:pt idx="5794">
                  <c:v>10.531222729171414</c:v>
                </c:pt>
                <c:pt idx="5795">
                  <c:v>10.530634136477557</c:v>
                </c:pt>
                <c:pt idx="5796">
                  <c:v>10.530634136477557</c:v>
                </c:pt>
                <c:pt idx="5797">
                  <c:v>10.530634136477557</c:v>
                </c:pt>
                <c:pt idx="5798">
                  <c:v>10.530634136477557</c:v>
                </c:pt>
                <c:pt idx="5799">
                  <c:v>10.530634136477557</c:v>
                </c:pt>
                <c:pt idx="5800">
                  <c:v>10.531222729171414</c:v>
                </c:pt>
                <c:pt idx="5801">
                  <c:v>10.530634136477557</c:v>
                </c:pt>
                <c:pt idx="5802">
                  <c:v>10.530634136477557</c:v>
                </c:pt>
                <c:pt idx="5803">
                  <c:v>10.530634136477557</c:v>
                </c:pt>
                <c:pt idx="5804">
                  <c:v>10.530634136477557</c:v>
                </c:pt>
                <c:pt idx="5805">
                  <c:v>10.531222729171414</c:v>
                </c:pt>
                <c:pt idx="5806">
                  <c:v>10.531222729171414</c:v>
                </c:pt>
                <c:pt idx="5807">
                  <c:v>10.530634136477557</c:v>
                </c:pt>
                <c:pt idx="5808">
                  <c:v>10.530634136477557</c:v>
                </c:pt>
                <c:pt idx="5809">
                  <c:v>10.530634136477557</c:v>
                </c:pt>
                <c:pt idx="5810">
                  <c:v>10.530634136477557</c:v>
                </c:pt>
                <c:pt idx="5811">
                  <c:v>10.530634136477557</c:v>
                </c:pt>
                <c:pt idx="5812">
                  <c:v>10.530634136477557</c:v>
                </c:pt>
                <c:pt idx="5813">
                  <c:v>10.530634136477557</c:v>
                </c:pt>
                <c:pt idx="5814">
                  <c:v>10.530634136477557</c:v>
                </c:pt>
                <c:pt idx="5815">
                  <c:v>10.530634136477557</c:v>
                </c:pt>
                <c:pt idx="5816">
                  <c:v>10.530045543783702</c:v>
                </c:pt>
                <c:pt idx="5817">
                  <c:v>10.530045543783702</c:v>
                </c:pt>
                <c:pt idx="5818">
                  <c:v>10.530045543783702</c:v>
                </c:pt>
                <c:pt idx="5819">
                  <c:v>10.530634136477557</c:v>
                </c:pt>
                <c:pt idx="5820">
                  <c:v>10.530634136477557</c:v>
                </c:pt>
                <c:pt idx="5821">
                  <c:v>10.531222729171414</c:v>
                </c:pt>
                <c:pt idx="5822">
                  <c:v>10.530634136477557</c:v>
                </c:pt>
                <c:pt idx="5823">
                  <c:v>10.531222729171414</c:v>
                </c:pt>
                <c:pt idx="5824">
                  <c:v>10.530634136477557</c:v>
                </c:pt>
                <c:pt idx="5825">
                  <c:v>10.531222729171414</c:v>
                </c:pt>
                <c:pt idx="5826">
                  <c:v>10.530634136477557</c:v>
                </c:pt>
                <c:pt idx="5827">
                  <c:v>10.531222729171414</c:v>
                </c:pt>
                <c:pt idx="5828">
                  <c:v>10.53181132186527</c:v>
                </c:pt>
                <c:pt idx="5829">
                  <c:v>10.530634136477557</c:v>
                </c:pt>
                <c:pt idx="5830">
                  <c:v>10.531222729171414</c:v>
                </c:pt>
                <c:pt idx="5831">
                  <c:v>10.531222729171414</c:v>
                </c:pt>
                <c:pt idx="5832">
                  <c:v>10.531222729171414</c:v>
                </c:pt>
                <c:pt idx="5833">
                  <c:v>10.531222729171414</c:v>
                </c:pt>
                <c:pt idx="5834">
                  <c:v>10.531222729171414</c:v>
                </c:pt>
                <c:pt idx="5835">
                  <c:v>10.531222729171414</c:v>
                </c:pt>
                <c:pt idx="5836">
                  <c:v>10.531222729171414</c:v>
                </c:pt>
                <c:pt idx="5837">
                  <c:v>10.530634136477557</c:v>
                </c:pt>
                <c:pt idx="5838">
                  <c:v>10.531222729171414</c:v>
                </c:pt>
                <c:pt idx="5839">
                  <c:v>10.531222729171414</c:v>
                </c:pt>
                <c:pt idx="5840">
                  <c:v>10.531222729171414</c:v>
                </c:pt>
                <c:pt idx="5841">
                  <c:v>10.531222729171414</c:v>
                </c:pt>
                <c:pt idx="5842">
                  <c:v>10.531222729171414</c:v>
                </c:pt>
                <c:pt idx="5843">
                  <c:v>10.530634136477557</c:v>
                </c:pt>
                <c:pt idx="5844">
                  <c:v>10.531222729171414</c:v>
                </c:pt>
                <c:pt idx="5845">
                  <c:v>10.530634136477557</c:v>
                </c:pt>
                <c:pt idx="5846">
                  <c:v>10.530634136477557</c:v>
                </c:pt>
                <c:pt idx="5847">
                  <c:v>10.531222729171414</c:v>
                </c:pt>
                <c:pt idx="5848">
                  <c:v>10.531222729171414</c:v>
                </c:pt>
                <c:pt idx="5849">
                  <c:v>10.530045543783702</c:v>
                </c:pt>
                <c:pt idx="5850">
                  <c:v>10.530634136477557</c:v>
                </c:pt>
                <c:pt idx="5851">
                  <c:v>10.530634136477557</c:v>
                </c:pt>
                <c:pt idx="5852">
                  <c:v>10.530634136477557</c:v>
                </c:pt>
                <c:pt idx="5853">
                  <c:v>10.530634136477557</c:v>
                </c:pt>
                <c:pt idx="5854">
                  <c:v>10.530634136477557</c:v>
                </c:pt>
                <c:pt idx="5855">
                  <c:v>10.530634136477557</c:v>
                </c:pt>
                <c:pt idx="5856">
                  <c:v>10.530045543783702</c:v>
                </c:pt>
                <c:pt idx="5857">
                  <c:v>10.530634136477557</c:v>
                </c:pt>
                <c:pt idx="5858">
                  <c:v>10.530634136477557</c:v>
                </c:pt>
                <c:pt idx="5859">
                  <c:v>10.530045543783702</c:v>
                </c:pt>
                <c:pt idx="5860">
                  <c:v>10.530634136477557</c:v>
                </c:pt>
                <c:pt idx="5861">
                  <c:v>10.529456951089847</c:v>
                </c:pt>
                <c:pt idx="5862">
                  <c:v>10.530045543783702</c:v>
                </c:pt>
                <c:pt idx="5863">
                  <c:v>10.530045543783702</c:v>
                </c:pt>
                <c:pt idx="5864">
                  <c:v>10.530045543783702</c:v>
                </c:pt>
                <c:pt idx="5865">
                  <c:v>10.529456951089847</c:v>
                </c:pt>
                <c:pt idx="5866">
                  <c:v>10.529456951089847</c:v>
                </c:pt>
                <c:pt idx="5867">
                  <c:v>10.530045543783702</c:v>
                </c:pt>
                <c:pt idx="5868">
                  <c:v>10.530045543783702</c:v>
                </c:pt>
                <c:pt idx="5869">
                  <c:v>10.530045543783702</c:v>
                </c:pt>
                <c:pt idx="5870">
                  <c:v>10.530045543783702</c:v>
                </c:pt>
                <c:pt idx="5871">
                  <c:v>10.529456951089847</c:v>
                </c:pt>
                <c:pt idx="5872">
                  <c:v>10.530045543783702</c:v>
                </c:pt>
                <c:pt idx="5873">
                  <c:v>10.530045543783702</c:v>
                </c:pt>
                <c:pt idx="5874">
                  <c:v>10.530045543783702</c:v>
                </c:pt>
                <c:pt idx="5875">
                  <c:v>10.529456951089847</c:v>
                </c:pt>
                <c:pt idx="5876">
                  <c:v>10.529456951089847</c:v>
                </c:pt>
                <c:pt idx="5877">
                  <c:v>10.529456951089847</c:v>
                </c:pt>
                <c:pt idx="5878">
                  <c:v>10.529456951089847</c:v>
                </c:pt>
                <c:pt idx="5879">
                  <c:v>10.529456951089847</c:v>
                </c:pt>
                <c:pt idx="5880">
                  <c:v>10.529456951089847</c:v>
                </c:pt>
                <c:pt idx="5881">
                  <c:v>10.529456951089847</c:v>
                </c:pt>
                <c:pt idx="5882">
                  <c:v>10.529456951089847</c:v>
                </c:pt>
                <c:pt idx="5883">
                  <c:v>10.529456951089847</c:v>
                </c:pt>
                <c:pt idx="5884">
                  <c:v>10.529456951089847</c:v>
                </c:pt>
                <c:pt idx="5885">
                  <c:v>10.529456951089847</c:v>
                </c:pt>
                <c:pt idx="5886">
                  <c:v>10.529456951089847</c:v>
                </c:pt>
                <c:pt idx="5887">
                  <c:v>10.529456951089847</c:v>
                </c:pt>
                <c:pt idx="5888">
                  <c:v>10.529456951089847</c:v>
                </c:pt>
                <c:pt idx="5889">
                  <c:v>10.528868358395989</c:v>
                </c:pt>
                <c:pt idx="5890">
                  <c:v>10.528868358395989</c:v>
                </c:pt>
                <c:pt idx="5891">
                  <c:v>10.529456951089847</c:v>
                </c:pt>
                <c:pt idx="5892">
                  <c:v>10.528868358395989</c:v>
                </c:pt>
                <c:pt idx="5893">
                  <c:v>10.528868358395989</c:v>
                </c:pt>
                <c:pt idx="5894">
                  <c:v>10.528868358395989</c:v>
                </c:pt>
                <c:pt idx="5895">
                  <c:v>10.528868358395989</c:v>
                </c:pt>
                <c:pt idx="5896">
                  <c:v>10.528868358395989</c:v>
                </c:pt>
                <c:pt idx="5897">
                  <c:v>10.528868358395989</c:v>
                </c:pt>
                <c:pt idx="5898">
                  <c:v>10.528868358395989</c:v>
                </c:pt>
                <c:pt idx="5899">
                  <c:v>10.528868358395989</c:v>
                </c:pt>
                <c:pt idx="5900">
                  <c:v>10.528868358395989</c:v>
                </c:pt>
                <c:pt idx="5901">
                  <c:v>10.528868358395989</c:v>
                </c:pt>
                <c:pt idx="5902">
                  <c:v>10.528279765702134</c:v>
                </c:pt>
                <c:pt idx="5903">
                  <c:v>10.528868358395989</c:v>
                </c:pt>
                <c:pt idx="5904">
                  <c:v>10.528279765702134</c:v>
                </c:pt>
                <c:pt idx="5905">
                  <c:v>10.528279765702134</c:v>
                </c:pt>
                <c:pt idx="5906">
                  <c:v>10.528279765702134</c:v>
                </c:pt>
                <c:pt idx="5907">
                  <c:v>10.528279765702134</c:v>
                </c:pt>
                <c:pt idx="5908">
                  <c:v>10.528279765702134</c:v>
                </c:pt>
                <c:pt idx="5909">
                  <c:v>10.528279765702134</c:v>
                </c:pt>
                <c:pt idx="5910">
                  <c:v>10.527691173008281</c:v>
                </c:pt>
                <c:pt idx="5911">
                  <c:v>10.527691173008281</c:v>
                </c:pt>
                <c:pt idx="5912">
                  <c:v>10.527691173008281</c:v>
                </c:pt>
                <c:pt idx="5913">
                  <c:v>10.527691173008281</c:v>
                </c:pt>
                <c:pt idx="5914">
                  <c:v>10.528279765702134</c:v>
                </c:pt>
                <c:pt idx="5915">
                  <c:v>10.527691173008281</c:v>
                </c:pt>
                <c:pt idx="5916">
                  <c:v>10.527691173008281</c:v>
                </c:pt>
                <c:pt idx="5917">
                  <c:v>10.527102580314423</c:v>
                </c:pt>
                <c:pt idx="5918">
                  <c:v>10.527102580314423</c:v>
                </c:pt>
                <c:pt idx="5919">
                  <c:v>10.527691173008281</c:v>
                </c:pt>
                <c:pt idx="5920">
                  <c:v>10.527691173008281</c:v>
                </c:pt>
                <c:pt idx="5921">
                  <c:v>10.527691173008281</c:v>
                </c:pt>
                <c:pt idx="5922">
                  <c:v>10.527691173008281</c:v>
                </c:pt>
                <c:pt idx="5923">
                  <c:v>10.527691173008281</c:v>
                </c:pt>
                <c:pt idx="5924">
                  <c:v>10.527691173008281</c:v>
                </c:pt>
                <c:pt idx="5925">
                  <c:v>10.527102580314423</c:v>
                </c:pt>
                <c:pt idx="5926">
                  <c:v>10.527691173008281</c:v>
                </c:pt>
                <c:pt idx="5927">
                  <c:v>10.527102580314423</c:v>
                </c:pt>
                <c:pt idx="5928">
                  <c:v>10.527102580314423</c:v>
                </c:pt>
                <c:pt idx="5929">
                  <c:v>10.527102580314423</c:v>
                </c:pt>
                <c:pt idx="5930">
                  <c:v>10.527102580314423</c:v>
                </c:pt>
                <c:pt idx="5931">
                  <c:v>10.527102580314423</c:v>
                </c:pt>
                <c:pt idx="5932">
                  <c:v>10.527102580314423</c:v>
                </c:pt>
                <c:pt idx="5933">
                  <c:v>10.527102580314423</c:v>
                </c:pt>
                <c:pt idx="5934">
                  <c:v>10.526513987620566</c:v>
                </c:pt>
                <c:pt idx="5935">
                  <c:v>10.527102580314423</c:v>
                </c:pt>
                <c:pt idx="5936">
                  <c:v>10.527102580314423</c:v>
                </c:pt>
                <c:pt idx="5937">
                  <c:v>10.527102580314423</c:v>
                </c:pt>
                <c:pt idx="5938">
                  <c:v>10.527102580314423</c:v>
                </c:pt>
                <c:pt idx="5939">
                  <c:v>10.527102580314423</c:v>
                </c:pt>
                <c:pt idx="5940">
                  <c:v>10.527102580314423</c:v>
                </c:pt>
                <c:pt idx="5941">
                  <c:v>10.527102580314423</c:v>
                </c:pt>
                <c:pt idx="5942">
                  <c:v>10.527102580314423</c:v>
                </c:pt>
                <c:pt idx="5943">
                  <c:v>10.526513987620566</c:v>
                </c:pt>
                <c:pt idx="5944">
                  <c:v>10.526513987620566</c:v>
                </c:pt>
                <c:pt idx="5945">
                  <c:v>10.526513987620566</c:v>
                </c:pt>
                <c:pt idx="5946">
                  <c:v>10.526513987620566</c:v>
                </c:pt>
                <c:pt idx="5947">
                  <c:v>10.526513987620566</c:v>
                </c:pt>
                <c:pt idx="5948">
                  <c:v>10.526513987620566</c:v>
                </c:pt>
                <c:pt idx="5949">
                  <c:v>10.526513987620566</c:v>
                </c:pt>
                <c:pt idx="5950">
                  <c:v>10.526513987620566</c:v>
                </c:pt>
                <c:pt idx="5951">
                  <c:v>10.526513987620566</c:v>
                </c:pt>
                <c:pt idx="5952">
                  <c:v>10.526513987620566</c:v>
                </c:pt>
                <c:pt idx="5953">
                  <c:v>10.526513987620566</c:v>
                </c:pt>
                <c:pt idx="5954">
                  <c:v>10.525925394926711</c:v>
                </c:pt>
                <c:pt idx="5955">
                  <c:v>10.526513987620566</c:v>
                </c:pt>
                <c:pt idx="5956">
                  <c:v>10.525925394926711</c:v>
                </c:pt>
                <c:pt idx="5957">
                  <c:v>10.525925394926711</c:v>
                </c:pt>
                <c:pt idx="5958">
                  <c:v>10.525925394926711</c:v>
                </c:pt>
                <c:pt idx="5959">
                  <c:v>10.525925394926711</c:v>
                </c:pt>
                <c:pt idx="5960">
                  <c:v>10.525336802232856</c:v>
                </c:pt>
                <c:pt idx="5961">
                  <c:v>10.525925394926711</c:v>
                </c:pt>
                <c:pt idx="5962">
                  <c:v>10.525336802232856</c:v>
                </c:pt>
                <c:pt idx="5963">
                  <c:v>10.525925394926711</c:v>
                </c:pt>
                <c:pt idx="5964">
                  <c:v>10.525925394926711</c:v>
                </c:pt>
                <c:pt idx="5965">
                  <c:v>10.525336802232856</c:v>
                </c:pt>
                <c:pt idx="5966">
                  <c:v>10.525336802232856</c:v>
                </c:pt>
                <c:pt idx="5967">
                  <c:v>10.525336802232856</c:v>
                </c:pt>
                <c:pt idx="5968">
                  <c:v>10.525925394926711</c:v>
                </c:pt>
                <c:pt idx="5969">
                  <c:v>10.525336802232856</c:v>
                </c:pt>
                <c:pt idx="5970">
                  <c:v>10.525925394926711</c:v>
                </c:pt>
                <c:pt idx="5971">
                  <c:v>10.525336802232856</c:v>
                </c:pt>
                <c:pt idx="5972">
                  <c:v>10.525925394926711</c:v>
                </c:pt>
                <c:pt idx="5973">
                  <c:v>10.525336802232856</c:v>
                </c:pt>
                <c:pt idx="5974">
                  <c:v>10.525336802232856</c:v>
                </c:pt>
                <c:pt idx="5975">
                  <c:v>10.524748209539</c:v>
                </c:pt>
                <c:pt idx="5976">
                  <c:v>10.525336802232856</c:v>
                </c:pt>
                <c:pt idx="5977">
                  <c:v>10.525336802232856</c:v>
                </c:pt>
                <c:pt idx="5978">
                  <c:v>10.525336802232856</c:v>
                </c:pt>
                <c:pt idx="5979">
                  <c:v>10.525925394926711</c:v>
                </c:pt>
                <c:pt idx="5980">
                  <c:v>10.525336802232856</c:v>
                </c:pt>
                <c:pt idx="5981">
                  <c:v>10.525336802232856</c:v>
                </c:pt>
                <c:pt idx="5982">
                  <c:v>10.525336802232856</c:v>
                </c:pt>
                <c:pt idx="5983">
                  <c:v>10.525336802232856</c:v>
                </c:pt>
                <c:pt idx="5984">
                  <c:v>10.525336802232856</c:v>
                </c:pt>
                <c:pt idx="5985">
                  <c:v>10.525925394926711</c:v>
                </c:pt>
                <c:pt idx="5986">
                  <c:v>10.525336802232856</c:v>
                </c:pt>
                <c:pt idx="5987">
                  <c:v>10.525925394926711</c:v>
                </c:pt>
                <c:pt idx="5988">
                  <c:v>10.525336802232856</c:v>
                </c:pt>
                <c:pt idx="5989">
                  <c:v>10.525336802232856</c:v>
                </c:pt>
                <c:pt idx="5990">
                  <c:v>10.525336802232856</c:v>
                </c:pt>
                <c:pt idx="5991">
                  <c:v>10.525336802232856</c:v>
                </c:pt>
                <c:pt idx="5992">
                  <c:v>10.525336802232856</c:v>
                </c:pt>
                <c:pt idx="5993">
                  <c:v>10.524748209539</c:v>
                </c:pt>
                <c:pt idx="5994">
                  <c:v>10.525336802232856</c:v>
                </c:pt>
                <c:pt idx="5995">
                  <c:v>10.525336802232856</c:v>
                </c:pt>
                <c:pt idx="5996">
                  <c:v>10.525336802232856</c:v>
                </c:pt>
                <c:pt idx="5997">
                  <c:v>10.525336802232856</c:v>
                </c:pt>
                <c:pt idx="5998">
                  <c:v>10.525336802232856</c:v>
                </c:pt>
                <c:pt idx="5999">
                  <c:v>10.525336802232856</c:v>
                </c:pt>
                <c:pt idx="6000">
                  <c:v>10.525925394926711</c:v>
                </c:pt>
                <c:pt idx="6001">
                  <c:v>10.525336802232856</c:v>
                </c:pt>
                <c:pt idx="6002">
                  <c:v>10.525925394926711</c:v>
                </c:pt>
                <c:pt idx="6003">
                  <c:v>10.525925394926711</c:v>
                </c:pt>
                <c:pt idx="6004">
                  <c:v>10.525925394926711</c:v>
                </c:pt>
                <c:pt idx="6005">
                  <c:v>10.526513987620566</c:v>
                </c:pt>
                <c:pt idx="6006">
                  <c:v>10.525925394926711</c:v>
                </c:pt>
                <c:pt idx="6007">
                  <c:v>10.525925394926711</c:v>
                </c:pt>
                <c:pt idx="6008">
                  <c:v>10.525925394926711</c:v>
                </c:pt>
                <c:pt idx="6009">
                  <c:v>10.525336802232856</c:v>
                </c:pt>
                <c:pt idx="6010">
                  <c:v>10.526513987620566</c:v>
                </c:pt>
                <c:pt idx="6011">
                  <c:v>10.525925394926711</c:v>
                </c:pt>
                <c:pt idx="6012">
                  <c:v>10.525925394926711</c:v>
                </c:pt>
                <c:pt idx="6013">
                  <c:v>10.525925394926711</c:v>
                </c:pt>
                <c:pt idx="6014">
                  <c:v>10.525336802232856</c:v>
                </c:pt>
                <c:pt idx="6015">
                  <c:v>10.525925394926711</c:v>
                </c:pt>
                <c:pt idx="6016">
                  <c:v>10.525925394926711</c:v>
                </c:pt>
                <c:pt idx="6017">
                  <c:v>10.525925394926711</c:v>
                </c:pt>
                <c:pt idx="6018">
                  <c:v>10.525336802232856</c:v>
                </c:pt>
                <c:pt idx="6019">
                  <c:v>10.525336802232856</c:v>
                </c:pt>
                <c:pt idx="6020">
                  <c:v>10.525925394926711</c:v>
                </c:pt>
                <c:pt idx="6021">
                  <c:v>10.525925394926711</c:v>
                </c:pt>
                <c:pt idx="6022">
                  <c:v>10.525925394926711</c:v>
                </c:pt>
                <c:pt idx="6023">
                  <c:v>10.525925394926711</c:v>
                </c:pt>
                <c:pt idx="6024">
                  <c:v>10.525336802232856</c:v>
                </c:pt>
                <c:pt idx="6025">
                  <c:v>10.525925394926711</c:v>
                </c:pt>
                <c:pt idx="6026">
                  <c:v>10.525925394926711</c:v>
                </c:pt>
                <c:pt idx="6027">
                  <c:v>10.525925394926711</c:v>
                </c:pt>
                <c:pt idx="6028">
                  <c:v>10.526513987620566</c:v>
                </c:pt>
                <c:pt idx="6029">
                  <c:v>10.525925394926711</c:v>
                </c:pt>
                <c:pt idx="6030">
                  <c:v>10.525925394926711</c:v>
                </c:pt>
                <c:pt idx="6031">
                  <c:v>10.525925394926711</c:v>
                </c:pt>
                <c:pt idx="6032">
                  <c:v>10.525925394926711</c:v>
                </c:pt>
                <c:pt idx="6033">
                  <c:v>10.525925394926711</c:v>
                </c:pt>
                <c:pt idx="6034">
                  <c:v>10.525925394926711</c:v>
                </c:pt>
                <c:pt idx="6035">
                  <c:v>10.525925394926711</c:v>
                </c:pt>
                <c:pt idx="6036">
                  <c:v>10.525925394926711</c:v>
                </c:pt>
                <c:pt idx="6037">
                  <c:v>10.525336802232856</c:v>
                </c:pt>
                <c:pt idx="6038">
                  <c:v>10.525925394926711</c:v>
                </c:pt>
                <c:pt idx="6039">
                  <c:v>10.525336802232856</c:v>
                </c:pt>
                <c:pt idx="6040">
                  <c:v>10.525336802232856</c:v>
                </c:pt>
                <c:pt idx="6041">
                  <c:v>10.525336802232856</c:v>
                </c:pt>
                <c:pt idx="6042">
                  <c:v>10.525336802232856</c:v>
                </c:pt>
                <c:pt idx="6043">
                  <c:v>10.525336802232856</c:v>
                </c:pt>
                <c:pt idx="6044">
                  <c:v>10.525336802232856</c:v>
                </c:pt>
                <c:pt idx="6045">
                  <c:v>10.525336802232856</c:v>
                </c:pt>
                <c:pt idx="6046">
                  <c:v>10.525336802232856</c:v>
                </c:pt>
                <c:pt idx="6047">
                  <c:v>10.525336802232856</c:v>
                </c:pt>
                <c:pt idx="6048">
                  <c:v>10.524748209539</c:v>
                </c:pt>
                <c:pt idx="6049">
                  <c:v>10.524748209539</c:v>
                </c:pt>
                <c:pt idx="6050">
                  <c:v>10.524748209539</c:v>
                </c:pt>
                <c:pt idx="6051">
                  <c:v>10.524748209539</c:v>
                </c:pt>
                <c:pt idx="6052">
                  <c:v>10.524748209539</c:v>
                </c:pt>
                <c:pt idx="6053">
                  <c:v>10.524748209539</c:v>
                </c:pt>
                <c:pt idx="6054">
                  <c:v>10.524748209539</c:v>
                </c:pt>
                <c:pt idx="6055">
                  <c:v>10.523571024151288</c:v>
                </c:pt>
                <c:pt idx="6056">
                  <c:v>10.524159616845143</c:v>
                </c:pt>
                <c:pt idx="6057">
                  <c:v>10.524159616845143</c:v>
                </c:pt>
                <c:pt idx="6058">
                  <c:v>10.524159616845143</c:v>
                </c:pt>
                <c:pt idx="6059">
                  <c:v>10.524159616845143</c:v>
                </c:pt>
                <c:pt idx="6060">
                  <c:v>10.524159616845143</c:v>
                </c:pt>
                <c:pt idx="6061">
                  <c:v>10.524159616845143</c:v>
                </c:pt>
                <c:pt idx="6062">
                  <c:v>10.523571024151288</c:v>
                </c:pt>
                <c:pt idx="6063">
                  <c:v>10.523571024151288</c:v>
                </c:pt>
                <c:pt idx="6064">
                  <c:v>10.523571024151288</c:v>
                </c:pt>
                <c:pt idx="6065">
                  <c:v>10.523571024151288</c:v>
                </c:pt>
                <c:pt idx="6066">
                  <c:v>10.522982431457432</c:v>
                </c:pt>
                <c:pt idx="6067">
                  <c:v>10.522982431457432</c:v>
                </c:pt>
                <c:pt idx="6068">
                  <c:v>10.522982431457432</c:v>
                </c:pt>
                <c:pt idx="6069">
                  <c:v>10.522982431457432</c:v>
                </c:pt>
                <c:pt idx="6070">
                  <c:v>10.522982431457432</c:v>
                </c:pt>
                <c:pt idx="6071">
                  <c:v>10.522982431457432</c:v>
                </c:pt>
                <c:pt idx="6072">
                  <c:v>10.522393838763577</c:v>
                </c:pt>
                <c:pt idx="6073">
                  <c:v>10.522982431457432</c:v>
                </c:pt>
                <c:pt idx="6074">
                  <c:v>10.522393838763577</c:v>
                </c:pt>
                <c:pt idx="6075">
                  <c:v>10.522393838763577</c:v>
                </c:pt>
                <c:pt idx="6076">
                  <c:v>10.522393838763577</c:v>
                </c:pt>
                <c:pt idx="6077">
                  <c:v>10.522982431457432</c:v>
                </c:pt>
                <c:pt idx="6078">
                  <c:v>10.522982431457432</c:v>
                </c:pt>
                <c:pt idx="6079">
                  <c:v>10.522393838763577</c:v>
                </c:pt>
                <c:pt idx="6080">
                  <c:v>10.522982431457432</c:v>
                </c:pt>
                <c:pt idx="6081">
                  <c:v>10.522982431457432</c:v>
                </c:pt>
                <c:pt idx="6082">
                  <c:v>10.522982431457432</c:v>
                </c:pt>
                <c:pt idx="6083">
                  <c:v>10.522982431457432</c:v>
                </c:pt>
                <c:pt idx="6084">
                  <c:v>10.522982431457432</c:v>
                </c:pt>
                <c:pt idx="6085">
                  <c:v>10.522982431457432</c:v>
                </c:pt>
                <c:pt idx="6086">
                  <c:v>10.522982431457432</c:v>
                </c:pt>
                <c:pt idx="6087">
                  <c:v>10.522982431457432</c:v>
                </c:pt>
                <c:pt idx="6088">
                  <c:v>10.522982431457432</c:v>
                </c:pt>
                <c:pt idx="6089">
                  <c:v>10.522393838763577</c:v>
                </c:pt>
                <c:pt idx="6090">
                  <c:v>10.522393838763577</c:v>
                </c:pt>
                <c:pt idx="6091">
                  <c:v>10.522393838763577</c:v>
                </c:pt>
                <c:pt idx="6092">
                  <c:v>10.522393838763577</c:v>
                </c:pt>
                <c:pt idx="6093">
                  <c:v>10.521805246069718</c:v>
                </c:pt>
                <c:pt idx="6094">
                  <c:v>10.522393838763577</c:v>
                </c:pt>
                <c:pt idx="6095">
                  <c:v>10.521805246069718</c:v>
                </c:pt>
                <c:pt idx="6096">
                  <c:v>10.521805246069718</c:v>
                </c:pt>
                <c:pt idx="6097">
                  <c:v>10.522393838763577</c:v>
                </c:pt>
                <c:pt idx="6098">
                  <c:v>10.522393838763577</c:v>
                </c:pt>
                <c:pt idx="6099">
                  <c:v>10.522393838763577</c:v>
                </c:pt>
                <c:pt idx="6100">
                  <c:v>10.521805246069718</c:v>
                </c:pt>
                <c:pt idx="6101">
                  <c:v>10.522393838763577</c:v>
                </c:pt>
                <c:pt idx="6102">
                  <c:v>10.521805246069718</c:v>
                </c:pt>
                <c:pt idx="6103">
                  <c:v>10.522393838763577</c:v>
                </c:pt>
                <c:pt idx="6104">
                  <c:v>10.522393838763577</c:v>
                </c:pt>
                <c:pt idx="6105">
                  <c:v>10.522393838763577</c:v>
                </c:pt>
                <c:pt idx="6106">
                  <c:v>10.522393838763577</c:v>
                </c:pt>
                <c:pt idx="6107">
                  <c:v>10.522393838763577</c:v>
                </c:pt>
                <c:pt idx="6108">
                  <c:v>10.522393838763577</c:v>
                </c:pt>
                <c:pt idx="6109">
                  <c:v>10.522393838763577</c:v>
                </c:pt>
                <c:pt idx="6110">
                  <c:v>10.522393838763577</c:v>
                </c:pt>
                <c:pt idx="6111">
                  <c:v>10.522393838763577</c:v>
                </c:pt>
                <c:pt idx="6112">
                  <c:v>10.522393838763577</c:v>
                </c:pt>
                <c:pt idx="6113">
                  <c:v>10.522393838763577</c:v>
                </c:pt>
                <c:pt idx="6114">
                  <c:v>10.522393838763577</c:v>
                </c:pt>
                <c:pt idx="6115">
                  <c:v>10.522393838763577</c:v>
                </c:pt>
                <c:pt idx="6116">
                  <c:v>10.522393838763577</c:v>
                </c:pt>
                <c:pt idx="6117">
                  <c:v>10.522393838763577</c:v>
                </c:pt>
                <c:pt idx="6118">
                  <c:v>10.522982431457432</c:v>
                </c:pt>
                <c:pt idx="6119">
                  <c:v>10.522393838763577</c:v>
                </c:pt>
                <c:pt idx="6120">
                  <c:v>10.522982431457432</c:v>
                </c:pt>
                <c:pt idx="6121">
                  <c:v>10.522393838763577</c:v>
                </c:pt>
                <c:pt idx="6122">
                  <c:v>10.522393838763577</c:v>
                </c:pt>
                <c:pt idx="6123">
                  <c:v>10.522393838763577</c:v>
                </c:pt>
                <c:pt idx="6124">
                  <c:v>10.522393838763577</c:v>
                </c:pt>
                <c:pt idx="6125">
                  <c:v>10.522982431457432</c:v>
                </c:pt>
                <c:pt idx="6126">
                  <c:v>10.522393838763577</c:v>
                </c:pt>
                <c:pt idx="6127">
                  <c:v>10.522393838763577</c:v>
                </c:pt>
                <c:pt idx="6128">
                  <c:v>10.522393838763577</c:v>
                </c:pt>
                <c:pt idx="6129">
                  <c:v>10.522393838763577</c:v>
                </c:pt>
                <c:pt idx="6130">
                  <c:v>10.522393838763577</c:v>
                </c:pt>
                <c:pt idx="6131">
                  <c:v>10.521805246069718</c:v>
                </c:pt>
                <c:pt idx="6132">
                  <c:v>10.521805246069718</c:v>
                </c:pt>
                <c:pt idx="6133">
                  <c:v>10.521805246069718</c:v>
                </c:pt>
                <c:pt idx="6134">
                  <c:v>10.521805246069718</c:v>
                </c:pt>
                <c:pt idx="6135">
                  <c:v>10.521216653375864</c:v>
                </c:pt>
                <c:pt idx="6136">
                  <c:v>10.521216653375864</c:v>
                </c:pt>
                <c:pt idx="6137">
                  <c:v>10.521805246069718</c:v>
                </c:pt>
                <c:pt idx="6138">
                  <c:v>10.521805246069718</c:v>
                </c:pt>
                <c:pt idx="6139">
                  <c:v>10.521216653375864</c:v>
                </c:pt>
                <c:pt idx="6140">
                  <c:v>10.521216653375864</c:v>
                </c:pt>
                <c:pt idx="6141">
                  <c:v>10.521216653375864</c:v>
                </c:pt>
                <c:pt idx="6142">
                  <c:v>10.521216653375864</c:v>
                </c:pt>
                <c:pt idx="6143">
                  <c:v>10.521805246069718</c:v>
                </c:pt>
                <c:pt idx="6144">
                  <c:v>10.520628060682009</c:v>
                </c:pt>
                <c:pt idx="6145">
                  <c:v>10.521216653375864</c:v>
                </c:pt>
                <c:pt idx="6146">
                  <c:v>10.521216653375864</c:v>
                </c:pt>
                <c:pt idx="6147">
                  <c:v>10.520628060682009</c:v>
                </c:pt>
                <c:pt idx="6148">
                  <c:v>10.521216653375864</c:v>
                </c:pt>
                <c:pt idx="6149">
                  <c:v>10.521216653375864</c:v>
                </c:pt>
                <c:pt idx="6150">
                  <c:v>10.521216653375864</c:v>
                </c:pt>
                <c:pt idx="6151">
                  <c:v>10.521216653375864</c:v>
                </c:pt>
                <c:pt idx="6152">
                  <c:v>10.521216653375864</c:v>
                </c:pt>
                <c:pt idx="6153">
                  <c:v>10.521216653375864</c:v>
                </c:pt>
                <c:pt idx="6154">
                  <c:v>10.521216653375864</c:v>
                </c:pt>
                <c:pt idx="6155">
                  <c:v>10.521216653375864</c:v>
                </c:pt>
                <c:pt idx="6156">
                  <c:v>10.521805246069718</c:v>
                </c:pt>
                <c:pt idx="6157">
                  <c:v>10.521805246069718</c:v>
                </c:pt>
                <c:pt idx="6158">
                  <c:v>10.521216653375864</c:v>
                </c:pt>
                <c:pt idx="6159">
                  <c:v>10.521216653375864</c:v>
                </c:pt>
                <c:pt idx="6160">
                  <c:v>10.520628060682009</c:v>
                </c:pt>
                <c:pt idx="6161">
                  <c:v>10.521216653375864</c:v>
                </c:pt>
                <c:pt idx="6162">
                  <c:v>10.520039467988154</c:v>
                </c:pt>
                <c:pt idx="6163">
                  <c:v>10.520628060682009</c:v>
                </c:pt>
                <c:pt idx="6164">
                  <c:v>10.521216653375864</c:v>
                </c:pt>
                <c:pt idx="6165">
                  <c:v>10.520628060682009</c:v>
                </c:pt>
                <c:pt idx="6166">
                  <c:v>10.520628060682009</c:v>
                </c:pt>
                <c:pt idx="6167">
                  <c:v>10.520628060682009</c:v>
                </c:pt>
                <c:pt idx="6168">
                  <c:v>10.520628060682009</c:v>
                </c:pt>
                <c:pt idx="6169">
                  <c:v>10.520628060682009</c:v>
                </c:pt>
                <c:pt idx="6170">
                  <c:v>10.520628060682009</c:v>
                </c:pt>
                <c:pt idx="6171">
                  <c:v>10.520039467988154</c:v>
                </c:pt>
                <c:pt idx="6172">
                  <c:v>10.520039467988154</c:v>
                </c:pt>
                <c:pt idx="6173">
                  <c:v>10.519450875294297</c:v>
                </c:pt>
                <c:pt idx="6174">
                  <c:v>10.520039467988154</c:v>
                </c:pt>
                <c:pt idx="6175">
                  <c:v>10.519450875294297</c:v>
                </c:pt>
                <c:pt idx="6176">
                  <c:v>10.519450875294297</c:v>
                </c:pt>
                <c:pt idx="6177">
                  <c:v>10.519450875294297</c:v>
                </c:pt>
                <c:pt idx="6178">
                  <c:v>10.519450875294297</c:v>
                </c:pt>
                <c:pt idx="6179">
                  <c:v>10.518862282600441</c:v>
                </c:pt>
                <c:pt idx="6180">
                  <c:v>10.519450875294297</c:v>
                </c:pt>
                <c:pt idx="6181">
                  <c:v>10.519450875294297</c:v>
                </c:pt>
                <c:pt idx="6182">
                  <c:v>10.519450875294297</c:v>
                </c:pt>
                <c:pt idx="6183">
                  <c:v>10.518862282600441</c:v>
                </c:pt>
                <c:pt idx="6184">
                  <c:v>10.518862282600441</c:v>
                </c:pt>
                <c:pt idx="6185">
                  <c:v>10.518862282600441</c:v>
                </c:pt>
                <c:pt idx="6186">
                  <c:v>10.518862282600441</c:v>
                </c:pt>
                <c:pt idx="6187">
                  <c:v>10.518273689906586</c:v>
                </c:pt>
                <c:pt idx="6188">
                  <c:v>10.518273689906586</c:v>
                </c:pt>
                <c:pt idx="6189">
                  <c:v>10.518862282600441</c:v>
                </c:pt>
                <c:pt idx="6190">
                  <c:v>10.518862282600441</c:v>
                </c:pt>
                <c:pt idx="6191">
                  <c:v>10.518862282600441</c:v>
                </c:pt>
                <c:pt idx="6192">
                  <c:v>10.518862282600441</c:v>
                </c:pt>
                <c:pt idx="6193">
                  <c:v>10.518862282600441</c:v>
                </c:pt>
                <c:pt idx="6194">
                  <c:v>10.518862282600441</c:v>
                </c:pt>
                <c:pt idx="6195">
                  <c:v>10.518862282600441</c:v>
                </c:pt>
                <c:pt idx="6196">
                  <c:v>10.519450875294297</c:v>
                </c:pt>
                <c:pt idx="6197">
                  <c:v>10.519450875294297</c:v>
                </c:pt>
                <c:pt idx="6198">
                  <c:v>10.519450875294297</c:v>
                </c:pt>
                <c:pt idx="6199">
                  <c:v>10.518862282600441</c:v>
                </c:pt>
                <c:pt idx="6200">
                  <c:v>10.519450875294297</c:v>
                </c:pt>
                <c:pt idx="6201">
                  <c:v>10.519450875294297</c:v>
                </c:pt>
                <c:pt idx="6202">
                  <c:v>10.520039467988154</c:v>
                </c:pt>
                <c:pt idx="6203">
                  <c:v>10.519450875294297</c:v>
                </c:pt>
                <c:pt idx="6204">
                  <c:v>10.519450875294297</c:v>
                </c:pt>
                <c:pt idx="6205">
                  <c:v>10.519450875294297</c:v>
                </c:pt>
                <c:pt idx="6206">
                  <c:v>10.520039467988154</c:v>
                </c:pt>
                <c:pt idx="6207">
                  <c:v>10.519450875294297</c:v>
                </c:pt>
                <c:pt idx="6208">
                  <c:v>10.519450875294297</c:v>
                </c:pt>
                <c:pt idx="6209">
                  <c:v>10.519450875294297</c:v>
                </c:pt>
                <c:pt idx="6210">
                  <c:v>10.519450875294297</c:v>
                </c:pt>
                <c:pt idx="6211">
                  <c:v>10.519450875294297</c:v>
                </c:pt>
                <c:pt idx="6212">
                  <c:v>10.519450875294297</c:v>
                </c:pt>
                <c:pt idx="6213">
                  <c:v>10.519450875294297</c:v>
                </c:pt>
                <c:pt idx="6214">
                  <c:v>10.520039467988154</c:v>
                </c:pt>
                <c:pt idx="6215">
                  <c:v>10.519450875294297</c:v>
                </c:pt>
                <c:pt idx="6216">
                  <c:v>10.518862282600441</c:v>
                </c:pt>
                <c:pt idx="6217">
                  <c:v>10.518862282600441</c:v>
                </c:pt>
                <c:pt idx="6218">
                  <c:v>10.518862282600441</c:v>
                </c:pt>
                <c:pt idx="6219">
                  <c:v>10.518862282600441</c:v>
                </c:pt>
                <c:pt idx="6220">
                  <c:v>10.518862282600441</c:v>
                </c:pt>
                <c:pt idx="6221">
                  <c:v>10.519450875294297</c:v>
                </c:pt>
                <c:pt idx="6222">
                  <c:v>10.518862282600441</c:v>
                </c:pt>
                <c:pt idx="6223">
                  <c:v>10.518273689906586</c:v>
                </c:pt>
                <c:pt idx="6224">
                  <c:v>10.518862282600441</c:v>
                </c:pt>
                <c:pt idx="6225">
                  <c:v>10.518273689906586</c:v>
                </c:pt>
                <c:pt idx="6226">
                  <c:v>10.518862282600441</c:v>
                </c:pt>
                <c:pt idx="6227">
                  <c:v>10.518862282600441</c:v>
                </c:pt>
                <c:pt idx="6228">
                  <c:v>10.518273689906586</c:v>
                </c:pt>
                <c:pt idx="6229">
                  <c:v>10.518273689906586</c:v>
                </c:pt>
                <c:pt idx="6230">
                  <c:v>10.518273689906586</c:v>
                </c:pt>
                <c:pt idx="6231">
                  <c:v>10.517685097212729</c:v>
                </c:pt>
                <c:pt idx="6232">
                  <c:v>10.517685097212729</c:v>
                </c:pt>
                <c:pt idx="6233">
                  <c:v>10.517685097212729</c:v>
                </c:pt>
                <c:pt idx="6234">
                  <c:v>10.517685097212729</c:v>
                </c:pt>
                <c:pt idx="6235">
                  <c:v>10.517096504518873</c:v>
                </c:pt>
                <c:pt idx="6236">
                  <c:v>10.517685097212729</c:v>
                </c:pt>
                <c:pt idx="6237">
                  <c:v>10.518273689906586</c:v>
                </c:pt>
                <c:pt idx="6238">
                  <c:v>10.517685097212729</c:v>
                </c:pt>
                <c:pt idx="6239">
                  <c:v>10.517685097212729</c:v>
                </c:pt>
                <c:pt idx="6240">
                  <c:v>10.517096504518873</c:v>
                </c:pt>
                <c:pt idx="6241">
                  <c:v>10.517685097212729</c:v>
                </c:pt>
                <c:pt idx="6242">
                  <c:v>10.518273689906586</c:v>
                </c:pt>
                <c:pt idx="6243">
                  <c:v>10.517685097212729</c:v>
                </c:pt>
                <c:pt idx="6244">
                  <c:v>10.517685097212729</c:v>
                </c:pt>
                <c:pt idx="6245">
                  <c:v>10.517685097212729</c:v>
                </c:pt>
                <c:pt idx="6246">
                  <c:v>10.517096504518873</c:v>
                </c:pt>
                <c:pt idx="6247">
                  <c:v>10.517685097212729</c:v>
                </c:pt>
                <c:pt idx="6248">
                  <c:v>10.518273689906586</c:v>
                </c:pt>
                <c:pt idx="6249">
                  <c:v>10.518273689906586</c:v>
                </c:pt>
                <c:pt idx="6250">
                  <c:v>10.518273689906586</c:v>
                </c:pt>
                <c:pt idx="6251">
                  <c:v>10.518273689906586</c:v>
                </c:pt>
                <c:pt idx="6252">
                  <c:v>10.518273689906586</c:v>
                </c:pt>
                <c:pt idx="6253">
                  <c:v>10.518273689906586</c:v>
                </c:pt>
                <c:pt idx="6254">
                  <c:v>10.518273689906586</c:v>
                </c:pt>
                <c:pt idx="6255">
                  <c:v>10.517685097212729</c:v>
                </c:pt>
                <c:pt idx="6256">
                  <c:v>10.517685097212729</c:v>
                </c:pt>
                <c:pt idx="6257">
                  <c:v>10.517685097212729</c:v>
                </c:pt>
                <c:pt idx="6258">
                  <c:v>10.517096504518873</c:v>
                </c:pt>
                <c:pt idx="6259">
                  <c:v>10.517096504518873</c:v>
                </c:pt>
                <c:pt idx="6260">
                  <c:v>10.517685097212729</c:v>
                </c:pt>
                <c:pt idx="6261">
                  <c:v>10.517096504518873</c:v>
                </c:pt>
                <c:pt idx="6262">
                  <c:v>10.518273689906586</c:v>
                </c:pt>
                <c:pt idx="6263">
                  <c:v>10.517096504518873</c:v>
                </c:pt>
                <c:pt idx="6264">
                  <c:v>10.517685097212729</c:v>
                </c:pt>
                <c:pt idx="6265">
                  <c:v>10.516507911825018</c:v>
                </c:pt>
                <c:pt idx="6266">
                  <c:v>10.517096504518873</c:v>
                </c:pt>
                <c:pt idx="6267">
                  <c:v>10.517096504518873</c:v>
                </c:pt>
                <c:pt idx="6268">
                  <c:v>10.517096504518873</c:v>
                </c:pt>
                <c:pt idx="6269">
                  <c:v>10.517096504518873</c:v>
                </c:pt>
                <c:pt idx="6270">
                  <c:v>10.517096504518873</c:v>
                </c:pt>
                <c:pt idx="6271">
                  <c:v>10.517096504518873</c:v>
                </c:pt>
                <c:pt idx="6272">
                  <c:v>10.517096504518873</c:v>
                </c:pt>
                <c:pt idx="6273">
                  <c:v>10.517096504518873</c:v>
                </c:pt>
                <c:pt idx="6274">
                  <c:v>10.517685097212729</c:v>
                </c:pt>
                <c:pt idx="6275">
                  <c:v>10.516507911825018</c:v>
                </c:pt>
                <c:pt idx="6276">
                  <c:v>10.517096504518873</c:v>
                </c:pt>
                <c:pt idx="6277">
                  <c:v>10.516507911825018</c:v>
                </c:pt>
                <c:pt idx="6278">
                  <c:v>10.516507911825018</c:v>
                </c:pt>
                <c:pt idx="6279">
                  <c:v>10.516507911825018</c:v>
                </c:pt>
                <c:pt idx="6280">
                  <c:v>10.517096504518873</c:v>
                </c:pt>
                <c:pt idx="6281">
                  <c:v>10.517096504518873</c:v>
                </c:pt>
                <c:pt idx="6282">
                  <c:v>10.517096504518873</c:v>
                </c:pt>
                <c:pt idx="6283">
                  <c:v>10.516507911825018</c:v>
                </c:pt>
                <c:pt idx="6284">
                  <c:v>10.516507911825018</c:v>
                </c:pt>
                <c:pt idx="6285">
                  <c:v>10.516507911825018</c:v>
                </c:pt>
                <c:pt idx="6286">
                  <c:v>10.516507911825018</c:v>
                </c:pt>
                <c:pt idx="6287">
                  <c:v>10.516507911825018</c:v>
                </c:pt>
                <c:pt idx="6288">
                  <c:v>10.516507911825018</c:v>
                </c:pt>
                <c:pt idx="6289">
                  <c:v>10.516507911825018</c:v>
                </c:pt>
                <c:pt idx="6290">
                  <c:v>10.516507911825018</c:v>
                </c:pt>
                <c:pt idx="6291">
                  <c:v>10.515919319131161</c:v>
                </c:pt>
                <c:pt idx="6292">
                  <c:v>10.515919319131161</c:v>
                </c:pt>
                <c:pt idx="6293">
                  <c:v>10.515919319131161</c:v>
                </c:pt>
                <c:pt idx="6294">
                  <c:v>10.515919319131161</c:v>
                </c:pt>
                <c:pt idx="6295">
                  <c:v>10.515330726437305</c:v>
                </c:pt>
                <c:pt idx="6296">
                  <c:v>10.515919319131161</c:v>
                </c:pt>
                <c:pt idx="6297">
                  <c:v>10.515919319131161</c:v>
                </c:pt>
                <c:pt idx="6298">
                  <c:v>10.515919319131161</c:v>
                </c:pt>
                <c:pt idx="6299">
                  <c:v>10.515919319131161</c:v>
                </c:pt>
                <c:pt idx="6300">
                  <c:v>10.515919319131161</c:v>
                </c:pt>
                <c:pt idx="6301">
                  <c:v>10.515919319131161</c:v>
                </c:pt>
                <c:pt idx="6302">
                  <c:v>10.515919319131161</c:v>
                </c:pt>
                <c:pt idx="6303">
                  <c:v>10.515919319131161</c:v>
                </c:pt>
                <c:pt idx="6304">
                  <c:v>10.515330726437305</c:v>
                </c:pt>
                <c:pt idx="6305">
                  <c:v>10.515919319131161</c:v>
                </c:pt>
                <c:pt idx="6306">
                  <c:v>10.515919319131161</c:v>
                </c:pt>
                <c:pt idx="6307">
                  <c:v>10.515919319131161</c:v>
                </c:pt>
                <c:pt idx="6308">
                  <c:v>10.516507911825018</c:v>
                </c:pt>
                <c:pt idx="6309">
                  <c:v>10.515919319131161</c:v>
                </c:pt>
                <c:pt idx="6310">
                  <c:v>10.516507911825018</c:v>
                </c:pt>
                <c:pt idx="6311">
                  <c:v>10.516507911825018</c:v>
                </c:pt>
                <c:pt idx="6312">
                  <c:v>10.516507911825018</c:v>
                </c:pt>
                <c:pt idx="6313">
                  <c:v>10.516507911825018</c:v>
                </c:pt>
                <c:pt idx="6314">
                  <c:v>10.515919319131161</c:v>
                </c:pt>
                <c:pt idx="6315">
                  <c:v>10.516507911825018</c:v>
                </c:pt>
                <c:pt idx="6316">
                  <c:v>10.516507911825018</c:v>
                </c:pt>
                <c:pt idx="6317">
                  <c:v>10.516507911825018</c:v>
                </c:pt>
                <c:pt idx="6318">
                  <c:v>10.517096504518873</c:v>
                </c:pt>
                <c:pt idx="6319">
                  <c:v>10.516507911825018</c:v>
                </c:pt>
                <c:pt idx="6320">
                  <c:v>10.517096504518873</c:v>
                </c:pt>
                <c:pt idx="6321">
                  <c:v>10.516507911825018</c:v>
                </c:pt>
                <c:pt idx="6322">
                  <c:v>10.517096504518873</c:v>
                </c:pt>
                <c:pt idx="6323">
                  <c:v>10.517096504518873</c:v>
                </c:pt>
                <c:pt idx="6324">
                  <c:v>10.517096504518873</c:v>
                </c:pt>
                <c:pt idx="6325">
                  <c:v>10.517096504518873</c:v>
                </c:pt>
                <c:pt idx="6326">
                  <c:v>10.517096504518873</c:v>
                </c:pt>
                <c:pt idx="6327">
                  <c:v>10.517685097212729</c:v>
                </c:pt>
                <c:pt idx="6328">
                  <c:v>10.517685097212729</c:v>
                </c:pt>
                <c:pt idx="6329">
                  <c:v>10.517685097212729</c:v>
                </c:pt>
                <c:pt idx="6330">
                  <c:v>10.517096504518873</c:v>
                </c:pt>
                <c:pt idx="6331">
                  <c:v>10.517096504518873</c:v>
                </c:pt>
                <c:pt idx="6332">
                  <c:v>10.517096504518873</c:v>
                </c:pt>
                <c:pt idx="6333">
                  <c:v>10.517096504518873</c:v>
                </c:pt>
                <c:pt idx="6334">
                  <c:v>10.517096504518873</c:v>
                </c:pt>
                <c:pt idx="6335">
                  <c:v>10.517685097212729</c:v>
                </c:pt>
                <c:pt idx="6336">
                  <c:v>10.517685097212729</c:v>
                </c:pt>
                <c:pt idx="6337">
                  <c:v>10.517685097212729</c:v>
                </c:pt>
                <c:pt idx="6338">
                  <c:v>10.517096504518873</c:v>
                </c:pt>
                <c:pt idx="6339">
                  <c:v>10.517096504518873</c:v>
                </c:pt>
                <c:pt idx="6340">
                  <c:v>10.517685097212729</c:v>
                </c:pt>
                <c:pt idx="6341">
                  <c:v>10.517685097212729</c:v>
                </c:pt>
                <c:pt idx="6342">
                  <c:v>10.518273689906586</c:v>
                </c:pt>
                <c:pt idx="6343">
                  <c:v>10.517685097212729</c:v>
                </c:pt>
                <c:pt idx="6344">
                  <c:v>10.518273689906586</c:v>
                </c:pt>
                <c:pt idx="6345">
                  <c:v>10.518273689906586</c:v>
                </c:pt>
                <c:pt idx="6346">
                  <c:v>10.518273689906586</c:v>
                </c:pt>
                <c:pt idx="6347">
                  <c:v>10.518273689906586</c:v>
                </c:pt>
                <c:pt idx="6348">
                  <c:v>10.517685097212729</c:v>
                </c:pt>
                <c:pt idx="6349">
                  <c:v>10.517685097212729</c:v>
                </c:pt>
                <c:pt idx="6350">
                  <c:v>10.518273689906586</c:v>
                </c:pt>
                <c:pt idx="6351">
                  <c:v>10.518273689906586</c:v>
                </c:pt>
                <c:pt idx="6352">
                  <c:v>10.518862282600441</c:v>
                </c:pt>
                <c:pt idx="6353">
                  <c:v>10.518862282600441</c:v>
                </c:pt>
                <c:pt idx="6354">
                  <c:v>10.519450875294297</c:v>
                </c:pt>
                <c:pt idx="6355">
                  <c:v>10.519450875294297</c:v>
                </c:pt>
                <c:pt idx="6356">
                  <c:v>10.519450875294297</c:v>
                </c:pt>
                <c:pt idx="6357">
                  <c:v>10.519450875294297</c:v>
                </c:pt>
                <c:pt idx="6358">
                  <c:v>10.519450875294297</c:v>
                </c:pt>
                <c:pt idx="6359">
                  <c:v>10.519450875294297</c:v>
                </c:pt>
                <c:pt idx="6360">
                  <c:v>10.518862282600441</c:v>
                </c:pt>
                <c:pt idx="6361">
                  <c:v>10.519450875294297</c:v>
                </c:pt>
                <c:pt idx="6362">
                  <c:v>10.519450875294297</c:v>
                </c:pt>
                <c:pt idx="6363">
                  <c:v>10.519450875294297</c:v>
                </c:pt>
                <c:pt idx="6364">
                  <c:v>10.518862282600441</c:v>
                </c:pt>
                <c:pt idx="6365">
                  <c:v>10.518862282600441</c:v>
                </c:pt>
                <c:pt idx="6366">
                  <c:v>10.519450875294297</c:v>
                </c:pt>
                <c:pt idx="6367">
                  <c:v>10.519450875294297</c:v>
                </c:pt>
                <c:pt idx="6368">
                  <c:v>10.519450875294297</c:v>
                </c:pt>
                <c:pt idx="6369">
                  <c:v>10.519450875294297</c:v>
                </c:pt>
                <c:pt idx="6370">
                  <c:v>10.518862282600441</c:v>
                </c:pt>
                <c:pt idx="6371">
                  <c:v>10.518862282600441</c:v>
                </c:pt>
                <c:pt idx="6372">
                  <c:v>10.518862282600441</c:v>
                </c:pt>
                <c:pt idx="6373">
                  <c:v>10.518273689906586</c:v>
                </c:pt>
                <c:pt idx="6374">
                  <c:v>10.518862282600441</c:v>
                </c:pt>
                <c:pt idx="6375">
                  <c:v>10.518273689906586</c:v>
                </c:pt>
                <c:pt idx="6376">
                  <c:v>10.517685097212729</c:v>
                </c:pt>
                <c:pt idx="6377">
                  <c:v>10.518273689906586</c:v>
                </c:pt>
                <c:pt idx="6378">
                  <c:v>10.518273689906586</c:v>
                </c:pt>
                <c:pt idx="6379">
                  <c:v>10.517685097212729</c:v>
                </c:pt>
                <c:pt idx="6380">
                  <c:v>10.517685097212729</c:v>
                </c:pt>
                <c:pt idx="6381">
                  <c:v>10.517685097212729</c:v>
                </c:pt>
                <c:pt idx="6382">
                  <c:v>10.518273689906586</c:v>
                </c:pt>
                <c:pt idx="6383">
                  <c:v>10.517685097212729</c:v>
                </c:pt>
                <c:pt idx="6384">
                  <c:v>10.517685097212729</c:v>
                </c:pt>
                <c:pt idx="6385">
                  <c:v>10.517685097212729</c:v>
                </c:pt>
                <c:pt idx="6386">
                  <c:v>10.518273689906586</c:v>
                </c:pt>
                <c:pt idx="6387">
                  <c:v>10.518273689906586</c:v>
                </c:pt>
                <c:pt idx="6388">
                  <c:v>10.517685097212729</c:v>
                </c:pt>
                <c:pt idx="6389">
                  <c:v>10.517685097212729</c:v>
                </c:pt>
                <c:pt idx="6390">
                  <c:v>10.518273689906586</c:v>
                </c:pt>
                <c:pt idx="6391">
                  <c:v>10.517096504518873</c:v>
                </c:pt>
                <c:pt idx="6392">
                  <c:v>10.517685097212729</c:v>
                </c:pt>
                <c:pt idx="6393">
                  <c:v>10.517685097212729</c:v>
                </c:pt>
                <c:pt idx="6394">
                  <c:v>10.517685097212729</c:v>
                </c:pt>
                <c:pt idx="6395">
                  <c:v>10.518273689906586</c:v>
                </c:pt>
                <c:pt idx="6396">
                  <c:v>10.518273689906586</c:v>
                </c:pt>
                <c:pt idx="6397">
                  <c:v>10.517685097212729</c:v>
                </c:pt>
                <c:pt idx="6398">
                  <c:v>10.518273689906586</c:v>
                </c:pt>
                <c:pt idx="6399">
                  <c:v>10.518273689906586</c:v>
                </c:pt>
                <c:pt idx="6400">
                  <c:v>10.517685097212729</c:v>
                </c:pt>
                <c:pt idx="6401">
                  <c:v>10.517685097212729</c:v>
                </c:pt>
                <c:pt idx="6402">
                  <c:v>10.517685097212729</c:v>
                </c:pt>
                <c:pt idx="6403">
                  <c:v>10.518273689906586</c:v>
                </c:pt>
                <c:pt idx="6404">
                  <c:v>10.517685097212729</c:v>
                </c:pt>
                <c:pt idx="6405">
                  <c:v>10.517685097212729</c:v>
                </c:pt>
                <c:pt idx="6406">
                  <c:v>10.517685097212729</c:v>
                </c:pt>
                <c:pt idx="6407">
                  <c:v>10.517685097212729</c:v>
                </c:pt>
                <c:pt idx="6408">
                  <c:v>10.517096504518873</c:v>
                </c:pt>
                <c:pt idx="6409">
                  <c:v>10.517685097212729</c:v>
                </c:pt>
                <c:pt idx="6410">
                  <c:v>10.517096504518873</c:v>
                </c:pt>
                <c:pt idx="6411">
                  <c:v>10.517096504518873</c:v>
                </c:pt>
                <c:pt idx="6412">
                  <c:v>10.517096504518873</c:v>
                </c:pt>
                <c:pt idx="6413">
                  <c:v>10.517685097212729</c:v>
                </c:pt>
                <c:pt idx="6414">
                  <c:v>10.517096504518873</c:v>
                </c:pt>
                <c:pt idx="6415">
                  <c:v>10.517685097212729</c:v>
                </c:pt>
                <c:pt idx="6416">
                  <c:v>10.517685097212729</c:v>
                </c:pt>
                <c:pt idx="6417">
                  <c:v>10.517685097212729</c:v>
                </c:pt>
                <c:pt idx="6418">
                  <c:v>10.517096504518873</c:v>
                </c:pt>
                <c:pt idx="6419">
                  <c:v>10.517096504518873</c:v>
                </c:pt>
                <c:pt idx="6420">
                  <c:v>10.517096504518873</c:v>
                </c:pt>
                <c:pt idx="6421">
                  <c:v>10.517096504518873</c:v>
                </c:pt>
                <c:pt idx="6422">
                  <c:v>10.517685097212729</c:v>
                </c:pt>
                <c:pt idx="6423">
                  <c:v>10.517096504518873</c:v>
                </c:pt>
                <c:pt idx="6424">
                  <c:v>10.517096504518873</c:v>
                </c:pt>
                <c:pt idx="6425">
                  <c:v>10.517096504518873</c:v>
                </c:pt>
                <c:pt idx="6426">
                  <c:v>10.517685097212729</c:v>
                </c:pt>
                <c:pt idx="6427">
                  <c:v>10.517685097212729</c:v>
                </c:pt>
                <c:pt idx="6428">
                  <c:v>10.517685097212729</c:v>
                </c:pt>
                <c:pt idx="6429">
                  <c:v>10.517685097212729</c:v>
                </c:pt>
                <c:pt idx="6430">
                  <c:v>10.517685097212729</c:v>
                </c:pt>
                <c:pt idx="6431">
                  <c:v>10.517685097212729</c:v>
                </c:pt>
                <c:pt idx="6432">
                  <c:v>10.518273689906586</c:v>
                </c:pt>
                <c:pt idx="6433">
                  <c:v>10.518273689906586</c:v>
                </c:pt>
                <c:pt idx="6434">
                  <c:v>10.517685097212729</c:v>
                </c:pt>
                <c:pt idx="6435">
                  <c:v>10.518273689906586</c:v>
                </c:pt>
                <c:pt idx="6436">
                  <c:v>10.518273689906586</c:v>
                </c:pt>
                <c:pt idx="6437">
                  <c:v>10.518273689906586</c:v>
                </c:pt>
                <c:pt idx="6438">
                  <c:v>10.518273689906586</c:v>
                </c:pt>
                <c:pt idx="6439">
                  <c:v>10.518862282600441</c:v>
                </c:pt>
                <c:pt idx="6440">
                  <c:v>10.518273689906586</c:v>
                </c:pt>
                <c:pt idx="6441">
                  <c:v>10.518862282600441</c:v>
                </c:pt>
                <c:pt idx="6442">
                  <c:v>10.518862282600441</c:v>
                </c:pt>
                <c:pt idx="6443">
                  <c:v>10.519450875294297</c:v>
                </c:pt>
                <c:pt idx="6444">
                  <c:v>10.519450875294297</c:v>
                </c:pt>
                <c:pt idx="6445">
                  <c:v>10.518862282600441</c:v>
                </c:pt>
                <c:pt idx="6446">
                  <c:v>10.518862282600441</c:v>
                </c:pt>
                <c:pt idx="6447">
                  <c:v>10.519450875294297</c:v>
                </c:pt>
                <c:pt idx="6448">
                  <c:v>10.518862282600441</c:v>
                </c:pt>
                <c:pt idx="6449">
                  <c:v>10.518862282600441</c:v>
                </c:pt>
                <c:pt idx="6450">
                  <c:v>10.518862282600441</c:v>
                </c:pt>
                <c:pt idx="6451">
                  <c:v>10.519450875294297</c:v>
                </c:pt>
                <c:pt idx="6452">
                  <c:v>10.519450875294297</c:v>
                </c:pt>
                <c:pt idx="6453">
                  <c:v>10.519450875294297</c:v>
                </c:pt>
                <c:pt idx="6454">
                  <c:v>10.519450875294297</c:v>
                </c:pt>
                <c:pt idx="6455">
                  <c:v>10.518273689906586</c:v>
                </c:pt>
                <c:pt idx="6456">
                  <c:v>10.518862282600441</c:v>
                </c:pt>
                <c:pt idx="6457">
                  <c:v>10.518862282600441</c:v>
                </c:pt>
                <c:pt idx="6458">
                  <c:v>10.518862282600441</c:v>
                </c:pt>
                <c:pt idx="6459">
                  <c:v>10.519450875294297</c:v>
                </c:pt>
                <c:pt idx="6460">
                  <c:v>10.518862282600441</c:v>
                </c:pt>
                <c:pt idx="6461">
                  <c:v>10.519450875294297</c:v>
                </c:pt>
                <c:pt idx="6462">
                  <c:v>10.519450875294297</c:v>
                </c:pt>
                <c:pt idx="6463">
                  <c:v>10.518862282600441</c:v>
                </c:pt>
                <c:pt idx="6464">
                  <c:v>10.519450875294297</c:v>
                </c:pt>
                <c:pt idx="6465">
                  <c:v>10.519450875294297</c:v>
                </c:pt>
                <c:pt idx="6466">
                  <c:v>10.519450875294297</c:v>
                </c:pt>
                <c:pt idx="6467">
                  <c:v>10.519450875294297</c:v>
                </c:pt>
                <c:pt idx="6468">
                  <c:v>10.519450875294297</c:v>
                </c:pt>
                <c:pt idx="6469">
                  <c:v>10.520039467988154</c:v>
                </c:pt>
                <c:pt idx="6470">
                  <c:v>10.519450875294297</c:v>
                </c:pt>
                <c:pt idx="6471">
                  <c:v>10.520039467988154</c:v>
                </c:pt>
                <c:pt idx="6472">
                  <c:v>10.520039467988154</c:v>
                </c:pt>
                <c:pt idx="6473">
                  <c:v>10.519450875294297</c:v>
                </c:pt>
                <c:pt idx="6474">
                  <c:v>10.519450875294297</c:v>
                </c:pt>
                <c:pt idx="6475">
                  <c:v>10.520039467988154</c:v>
                </c:pt>
                <c:pt idx="6476">
                  <c:v>10.519450875294297</c:v>
                </c:pt>
                <c:pt idx="6477">
                  <c:v>10.520039467988154</c:v>
                </c:pt>
                <c:pt idx="6478">
                  <c:v>10.519450875294297</c:v>
                </c:pt>
                <c:pt idx="6479">
                  <c:v>10.519450875294297</c:v>
                </c:pt>
                <c:pt idx="6480">
                  <c:v>10.520628060682009</c:v>
                </c:pt>
                <c:pt idx="6481">
                  <c:v>10.520039467988154</c:v>
                </c:pt>
                <c:pt idx="6482">
                  <c:v>10.520039467988154</c:v>
                </c:pt>
                <c:pt idx="6483">
                  <c:v>10.520628060682009</c:v>
                </c:pt>
                <c:pt idx="6484">
                  <c:v>10.520628060682009</c:v>
                </c:pt>
                <c:pt idx="6485">
                  <c:v>10.521216653375864</c:v>
                </c:pt>
                <c:pt idx="6486">
                  <c:v>10.520628060682009</c:v>
                </c:pt>
                <c:pt idx="6487">
                  <c:v>10.520628060682009</c:v>
                </c:pt>
                <c:pt idx="6488">
                  <c:v>10.520039467988154</c:v>
                </c:pt>
                <c:pt idx="6489">
                  <c:v>10.520628060682009</c:v>
                </c:pt>
                <c:pt idx="6490">
                  <c:v>10.520039467988154</c:v>
                </c:pt>
                <c:pt idx="6491">
                  <c:v>10.520628060682009</c:v>
                </c:pt>
                <c:pt idx="6492">
                  <c:v>10.520628060682009</c:v>
                </c:pt>
                <c:pt idx="6493">
                  <c:v>10.520039467988154</c:v>
                </c:pt>
                <c:pt idx="6494">
                  <c:v>10.520039467988154</c:v>
                </c:pt>
                <c:pt idx="6495">
                  <c:v>10.519450875294297</c:v>
                </c:pt>
                <c:pt idx="6496">
                  <c:v>10.520039467988154</c:v>
                </c:pt>
                <c:pt idx="6497">
                  <c:v>10.519450875294297</c:v>
                </c:pt>
                <c:pt idx="6498">
                  <c:v>10.519450875294297</c:v>
                </c:pt>
                <c:pt idx="6499">
                  <c:v>10.519450875294297</c:v>
                </c:pt>
                <c:pt idx="6500">
                  <c:v>10.519450875294297</c:v>
                </c:pt>
                <c:pt idx="6501">
                  <c:v>10.518862282600441</c:v>
                </c:pt>
                <c:pt idx="6502">
                  <c:v>10.519450875294297</c:v>
                </c:pt>
                <c:pt idx="6503">
                  <c:v>10.518862282600441</c:v>
                </c:pt>
                <c:pt idx="6504">
                  <c:v>10.518862282600441</c:v>
                </c:pt>
                <c:pt idx="6505">
                  <c:v>10.518862282600441</c:v>
                </c:pt>
                <c:pt idx="6506">
                  <c:v>10.518273689906586</c:v>
                </c:pt>
                <c:pt idx="6507">
                  <c:v>10.518862282600441</c:v>
                </c:pt>
                <c:pt idx="6508">
                  <c:v>10.518862282600441</c:v>
                </c:pt>
                <c:pt idx="6509">
                  <c:v>10.518862282600441</c:v>
                </c:pt>
                <c:pt idx="6510">
                  <c:v>10.519450875294297</c:v>
                </c:pt>
                <c:pt idx="6511">
                  <c:v>10.518862282600441</c:v>
                </c:pt>
                <c:pt idx="6512">
                  <c:v>10.518862282600441</c:v>
                </c:pt>
                <c:pt idx="6513">
                  <c:v>10.518273689906586</c:v>
                </c:pt>
                <c:pt idx="6514">
                  <c:v>10.518862282600441</c:v>
                </c:pt>
                <c:pt idx="6515">
                  <c:v>10.518862282600441</c:v>
                </c:pt>
                <c:pt idx="6516">
                  <c:v>10.519450875294297</c:v>
                </c:pt>
                <c:pt idx="6517">
                  <c:v>10.518862282600441</c:v>
                </c:pt>
                <c:pt idx="6518">
                  <c:v>10.519450875294297</c:v>
                </c:pt>
                <c:pt idx="6519">
                  <c:v>10.518862282600441</c:v>
                </c:pt>
                <c:pt idx="6520">
                  <c:v>10.518862282600441</c:v>
                </c:pt>
                <c:pt idx="6521">
                  <c:v>10.518862282600441</c:v>
                </c:pt>
                <c:pt idx="6522">
                  <c:v>10.519450875294297</c:v>
                </c:pt>
                <c:pt idx="6523">
                  <c:v>10.519450875294297</c:v>
                </c:pt>
                <c:pt idx="6524">
                  <c:v>10.519450875294297</c:v>
                </c:pt>
                <c:pt idx="6525">
                  <c:v>10.518862282600441</c:v>
                </c:pt>
                <c:pt idx="6526">
                  <c:v>10.518273689906586</c:v>
                </c:pt>
                <c:pt idx="6527">
                  <c:v>10.518862282600441</c:v>
                </c:pt>
                <c:pt idx="6528">
                  <c:v>10.519450875294297</c:v>
                </c:pt>
                <c:pt idx="6529">
                  <c:v>10.518862282600441</c:v>
                </c:pt>
                <c:pt idx="6530">
                  <c:v>10.518862282600441</c:v>
                </c:pt>
                <c:pt idx="6531">
                  <c:v>10.518273689906586</c:v>
                </c:pt>
                <c:pt idx="6532">
                  <c:v>10.518862282600441</c:v>
                </c:pt>
                <c:pt idx="6533">
                  <c:v>10.518862282600441</c:v>
                </c:pt>
                <c:pt idx="6534">
                  <c:v>10.518862282600441</c:v>
                </c:pt>
                <c:pt idx="6535">
                  <c:v>10.518862282600441</c:v>
                </c:pt>
                <c:pt idx="6536">
                  <c:v>10.518862282600441</c:v>
                </c:pt>
                <c:pt idx="6537">
                  <c:v>10.518862282600441</c:v>
                </c:pt>
                <c:pt idx="6538">
                  <c:v>10.518862282600441</c:v>
                </c:pt>
                <c:pt idx="6539">
                  <c:v>10.519450875294297</c:v>
                </c:pt>
                <c:pt idx="6540">
                  <c:v>10.518862282600441</c:v>
                </c:pt>
                <c:pt idx="6541">
                  <c:v>10.518862282600441</c:v>
                </c:pt>
                <c:pt idx="6542">
                  <c:v>10.519450875294297</c:v>
                </c:pt>
                <c:pt idx="6543">
                  <c:v>10.519450875294297</c:v>
                </c:pt>
                <c:pt idx="6544">
                  <c:v>10.519450875294297</c:v>
                </c:pt>
                <c:pt idx="6545">
                  <c:v>10.520039467988154</c:v>
                </c:pt>
                <c:pt idx="6546">
                  <c:v>10.519450875294297</c:v>
                </c:pt>
                <c:pt idx="6547">
                  <c:v>10.519450875294297</c:v>
                </c:pt>
                <c:pt idx="6548">
                  <c:v>10.519450875294297</c:v>
                </c:pt>
                <c:pt idx="6549">
                  <c:v>10.518862282600441</c:v>
                </c:pt>
                <c:pt idx="6550">
                  <c:v>10.519450875294297</c:v>
                </c:pt>
                <c:pt idx="6551">
                  <c:v>10.519450875294297</c:v>
                </c:pt>
                <c:pt idx="6552">
                  <c:v>10.520039467988154</c:v>
                </c:pt>
                <c:pt idx="6553">
                  <c:v>10.520039467988154</c:v>
                </c:pt>
                <c:pt idx="6554">
                  <c:v>10.519450875294297</c:v>
                </c:pt>
                <c:pt idx="6555">
                  <c:v>10.519450875294297</c:v>
                </c:pt>
                <c:pt idx="6556">
                  <c:v>10.519450875294297</c:v>
                </c:pt>
                <c:pt idx="6557">
                  <c:v>10.519450875294297</c:v>
                </c:pt>
                <c:pt idx="6558">
                  <c:v>10.519450875294297</c:v>
                </c:pt>
                <c:pt idx="6559">
                  <c:v>10.519450875294297</c:v>
                </c:pt>
                <c:pt idx="6560">
                  <c:v>10.520039467988154</c:v>
                </c:pt>
                <c:pt idx="6561">
                  <c:v>10.519450875294297</c:v>
                </c:pt>
                <c:pt idx="6562">
                  <c:v>10.519450875294297</c:v>
                </c:pt>
                <c:pt idx="6563">
                  <c:v>10.519450875294297</c:v>
                </c:pt>
                <c:pt idx="6564">
                  <c:v>10.519450875294297</c:v>
                </c:pt>
                <c:pt idx="6565">
                  <c:v>10.520039467988154</c:v>
                </c:pt>
                <c:pt idx="6566">
                  <c:v>10.520039467988154</c:v>
                </c:pt>
                <c:pt idx="6567">
                  <c:v>10.520628060682009</c:v>
                </c:pt>
                <c:pt idx="6568">
                  <c:v>10.521216653375864</c:v>
                </c:pt>
                <c:pt idx="6569">
                  <c:v>10.520628060682009</c:v>
                </c:pt>
                <c:pt idx="6570">
                  <c:v>10.520628060682009</c:v>
                </c:pt>
                <c:pt idx="6571">
                  <c:v>10.520628060682009</c:v>
                </c:pt>
                <c:pt idx="6572">
                  <c:v>10.520628060682009</c:v>
                </c:pt>
                <c:pt idx="6573">
                  <c:v>10.520628060682009</c:v>
                </c:pt>
                <c:pt idx="6574">
                  <c:v>10.521216653375864</c:v>
                </c:pt>
                <c:pt idx="6575">
                  <c:v>10.521216653375864</c:v>
                </c:pt>
                <c:pt idx="6576">
                  <c:v>10.520628060682009</c:v>
                </c:pt>
                <c:pt idx="6577">
                  <c:v>10.521216653375864</c:v>
                </c:pt>
                <c:pt idx="6578">
                  <c:v>10.520628060682009</c:v>
                </c:pt>
                <c:pt idx="6579">
                  <c:v>10.520628060682009</c:v>
                </c:pt>
                <c:pt idx="6580">
                  <c:v>10.520628060682009</c:v>
                </c:pt>
                <c:pt idx="6581">
                  <c:v>10.521216653375864</c:v>
                </c:pt>
                <c:pt idx="6582">
                  <c:v>10.520628060682009</c:v>
                </c:pt>
                <c:pt idx="6583">
                  <c:v>10.521216653375864</c:v>
                </c:pt>
                <c:pt idx="6584">
                  <c:v>10.521216653375864</c:v>
                </c:pt>
                <c:pt idx="6585">
                  <c:v>10.521216653375864</c:v>
                </c:pt>
                <c:pt idx="6586">
                  <c:v>10.521216653375864</c:v>
                </c:pt>
                <c:pt idx="6587">
                  <c:v>10.521216653375864</c:v>
                </c:pt>
                <c:pt idx="6588">
                  <c:v>10.521216653375864</c:v>
                </c:pt>
                <c:pt idx="6589">
                  <c:v>10.521216653375864</c:v>
                </c:pt>
                <c:pt idx="6590">
                  <c:v>10.521216653375864</c:v>
                </c:pt>
                <c:pt idx="6591">
                  <c:v>10.521216653375864</c:v>
                </c:pt>
                <c:pt idx="6592">
                  <c:v>10.521216653375864</c:v>
                </c:pt>
                <c:pt idx="6593">
                  <c:v>10.521805246069718</c:v>
                </c:pt>
                <c:pt idx="6594">
                  <c:v>10.521216653375864</c:v>
                </c:pt>
                <c:pt idx="6595">
                  <c:v>10.521216653375864</c:v>
                </c:pt>
                <c:pt idx="6596">
                  <c:v>10.520628060682009</c:v>
                </c:pt>
                <c:pt idx="6597">
                  <c:v>10.521216653375864</c:v>
                </c:pt>
                <c:pt idx="6598">
                  <c:v>10.521216653375864</c:v>
                </c:pt>
                <c:pt idx="6599">
                  <c:v>10.521216653375864</c:v>
                </c:pt>
                <c:pt idx="6600">
                  <c:v>10.521216653375864</c:v>
                </c:pt>
                <c:pt idx="6601">
                  <c:v>10.521216653375864</c:v>
                </c:pt>
                <c:pt idx="6602">
                  <c:v>10.521216653375864</c:v>
                </c:pt>
                <c:pt idx="6603">
                  <c:v>10.521216653375864</c:v>
                </c:pt>
                <c:pt idx="6604">
                  <c:v>10.520628060682009</c:v>
                </c:pt>
                <c:pt idx="6605">
                  <c:v>10.521216653375864</c:v>
                </c:pt>
                <c:pt idx="6606">
                  <c:v>10.521805246069718</c:v>
                </c:pt>
                <c:pt idx="6607">
                  <c:v>10.521216653375864</c:v>
                </c:pt>
                <c:pt idx="6608">
                  <c:v>10.521805246069718</c:v>
                </c:pt>
                <c:pt idx="6609">
                  <c:v>10.521805246069718</c:v>
                </c:pt>
                <c:pt idx="6610">
                  <c:v>10.521805246069718</c:v>
                </c:pt>
                <c:pt idx="6611">
                  <c:v>10.521805246069718</c:v>
                </c:pt>
                <c:pt idx="6612">
                  <c:v>10.521805246069718</c:v>
                </c:pt>
                <c:pt idx="6613">
                  <c:v>10.521805246069718</c:v>
                </c:pt>
                <c:pt idx="6614">
                  <c:v>10.521805246069718</c:v>
                </c:pt>
                <c:pt idx="6615">
                  <c:v>10.522393838763577</c:v>
                </c:pt>
                <c:pt idx="6616">
                  <c:v>10.522393838763577</c:v>
                </c:pt>
                <c:pt idx="6617">
                  <c:v>10.522393838763577</c:v>
                </c:pt>
                <c:pt idx="6618">
                  <c:v>10.522982431457432</c:v>
                </c:pt>
                <c:pt idx="6619">
                  <c:v>10.522982431457432</c:v>
                </c:pt>
                <c:pt idx="6620">
                  <c:v>10.522982431457432</c:v>
                </c:pt>
                <c:pt idx="6621">
                  <c:v>10.522982431457432</c:v>
                </c:pt>
                <c:pt idx="6622">
                  <c:v>10.522982431457432</c:v>
                </c:pt>
                <c:pt idx="6623">
                  <c:v>10.522982431457432</c:v>
                </c:pt>
                <c:pt idx="6624">
                  <c:v>10.523571024151288</c:v>
                </c:pt>
                <c:pt idx="6625">
                  <c:v>10.522982431457432</c:v>
                </c:pt>
                <c:pt idx="6626">
                  <c:v>10.523571024151288</c:v>
                </c:pt>
                <c:pt idx="6627">
                  <c:v>10.523571024151288</c:v>
                </c:pt>
                <c:pt idx="6628">
                  <c:v>10.523571024151288</c:v>
                </c:pt>
                <c:pt idx="6629">
                  <c:v>10.522982431457432</c:v>
                </c:pt>
                <c:pt idx="6630">
                  <c:v>10.523571024151288</c:v>
                </c:pt>
                <c:pt idx="6631">
                  <c:v>10.522982431457432</c:v>
                </c:pt>
                <c:pt idx="6632">
                  <c:v>10.523571024151288</c:v>
                </c:pt>
                <c:pt idx="6633">
                  <c:v>10.523571024151288</c:v>
                </c:pt>
                <c:pt idx="6634">
                  <c:v>10.523571024151288</c:v>
                </c:pt>
                <c:pt idx="6635">
                  <c:v>10.522982431457432</c:v>
                </c:pt>
                <c:pt idx="6636">
                  <c:v>10.522982431457432</c:v>
                </c:pt>
                <c:pt idx="6637">
                  <c:v>10.522982431457432</c:v>
                </c:pt>
                <c:pt idx="6638">
                  <c:v>10.523571024151288</c:v>
                </c:pt>
                <c:pt idx="6639">
                  <c:v>10.523571024151288</c:v>
                </c:pt>
                <c:pt idx="6640">
                  <c:v>10.523571024151288</c:v>
                </c:pt>
                <c:pt idx="6641">
                  <c:v>10.523571024151288</c:v>
                </c:pt>
                <c:pt idx="6642">
                  <c:v>10.522982431457432</c:v>
                </c:pt>
                <c:pt idx="6643">
                  <c:v>10.522982431457432</c:v>
                </c:pt>
                <c:pt idx="6644">
                  <c:v>10.522982431457432</c:v>
                </c:pt>
                <c:pt idx="6645">
                  <c:v>10.523571024151288</c:v>
                </c:pt>
                <c:pt idx="6646">
                  <c:v>10.523571024151288</c:v>
                </c:pt>
                <c:pt idx="6647">
                  <c:v>10.523571024151288</c:v>
                </c:pt>
                <c:pt idx="6648">
                  <c:v>10.522982431457432</c:v>
                </c:pt>
                <c:pt idx="6649">
                  <c:v>10.523571024151288</c:v>
                </c:pt>
                <c:pt idx="6650">
                  <c:v>10.522982431457432</c:v>
                </c:pt>
                <c:pt idx="6651">
                  <c:v>10.523571024151288</c:v>
                </c:pt>
                <c:pt idx="6652">
                  <c:v>10.523571024151288</c:v>
                </c:pt>
                <c:pt idx="6653">
                  <c:v>10.523571024151288</c:v>
                </c:pt>
                <c:pt idx="6654">
                  <c:v>10.523571024151288</c:v>
                </c:pt>
                <c:pt idx="6655">
                  <c:v>10.524159616845143</c:v>
                </c:pt>
                <c:pt idx="6656">
                  <c:v>10.523571024151288</c:v>
                </c:pt>
                <c:pt idx="6657">
                  <c:v>10.524159616845143</c:v>
                </c:pt>
                <c:pt idx="6658">
                  <c:v>10.524159616845143</c:v>
                </c:pt>
                <c:pt idx="6659">
                  <c:v>10.524159616845143</c:v>
                </c:pt>
                <c:pt idx="6660">
                  <c:v>10.524159616845143</c:v>
                </c:pt>
                <c:pt idx="6661">
                  <c:v>10.524159616845143</c:v>
                </c:pt>
                <c:pt idx="6662">
                  <c:v>10.524159616845143</c:v>
                </c:pt>
                <c:pt idx="6663">
                  <c:v>10.524748209539</c:v>
                </c:pt>
                <c:pt idx="6664">
                  <c:v>10.524748209539</c:v>
                </c:pt>
                <c:pt idx="6665">
                  <c:v>10.524748209539</c:v>
                </c:pt>
                <c:pt idx="6666">
                  <c:v>10.524748209539</c:v>
                </c:pt>
                <c:pt idx="6667">
                  <c:v>10.524748209539</c:v>
                </c:pt>
                <c:pt idx="6668">
                  <c:v>10.524748209539</c:v>
                </c:pt>
                <c:pt idx="6669">
                  <c:v>10.524748209539</c:v>
                </c:pt>
                <c:pt idx="6670">
                  <c:v>10.524748209539</c:v>
                </c:pt>
                <c:pt idx="6671">
                  <c:v>10.524748209539</c:v>
                </c:pt>
                <c:pt idx="6672">
                  <c:v>10.525336802232856</c:v>
                </c:pt>
                <c:pt idx="6673">
                  <c:v>10.525336802232856</c:v>
                </c:pt>
                <c:pt idx="6674">
                  <c:v>10.525336802232856</c:v>
                </c:pt>
                <c:pt idx="6675">
                  <c:v>10.524748209539</c:v>
                </c:pt>
                <c:pt idx="6676">
                  <c:v>10.525336802232856</c:v>
                </c:pt>
                <c:pt idx="6677">
                  <c:v>10.525336802232856</c:v>
                </c:pt>
                <c:pt idx="6678">
                  <c:v>10.525336802232856</c:v>
                </c:pt>
                <c:pt idx="6679">
                  <c:v>10.525336802232856</c:v>
                </c:pt>
                <c:pt idx="6680">
                  <c:v>10.525336802232856</c:v>
                </c:pt>
                <c:pt idx="6681">
                  <c:v>10.525925394926711</c:v>
                </c:pt>
                <c:pt idx="6682">
                  <c:v>10.525336802232856</c:v>
                </c:pt>
                <c:pt idx="6683">
                  <c:v>10.524748209539</c:v>
                </c:pt>
                <c:pt idx="6684">
                  <c:v>10.525925394926711</c:v>
                </c:pt>
                <c:pt idx="6685">
                  <c:v>10.525336802232856</c:v>
                </c:pt>
                <c:pt idx="6686">
                  <c:v>10.525925394926711</c:v>
                </c:pt>
                <c:pt idx="6687">
                  <c:v>10.525336802232856</c:v>
                </c:pt>
                <c:pt idx="6688">
                  <c:v>10.525336802232856</c:v>
                </c:pt>
                <c:pt idx="6689">
                  <c:v>10.525925394926711</c:v>
                </c:pt>
                <c:pt idx="6690">
                  <c:v>10.525336802232856</c:v>
                </c:pt>
                <c:pt idx="6691">
                  <c:v>10.525336802232856</c:v>
                </c:pt>
                <c:pt idx="6692">
                  <c:v>10.525925394926711</c:v>
                </c:pt>
                <c:pt idx="6693">
                  <c:v>10.525925394926711</c:v>
                </c:pt>
                <c:pt idx="6694">
                  <c:v>10.525925394926711</c:v>
                </c:pt>
                <c:pt idx="6695">
                  <c:v>10.525925394926711</c:v>
                </c:pt>
                <c:pt idx="6696">
                  <c:v>10.526513987620566</c:v>
                </c:pt>
                <c:pt idx="6697">
                  <c:v>10.525925394926711</c:v>
                </c:pt>
                <c:pt idx="6698">
                  <c:v>10.526513987620566</c:v>
                </c:pt>
                <c:pt idx="6699">
                  <c:v>10.526513987620566</c:v>
                </c:pt>
                <c:pt idx="6700">
                  <c:v>10.525925394926711</c:v>
                </c:pt>
                <c:pt idx="6701">
                  <c:v>10.526513987620566</c:v>
                </c:pt>
                <c:pt idx="6702">
                  <c:v>10.527102580314423</c:v>
                </c:pt>
                <c:pt idx="6703">
                  <c:v>10.526513987620566</c:v>
                </c:pt>
                <c:pt idx="6704">
                  <c:v>10.527102580314423</c:v>
                </c:pt>
                <c:pt idx="6705">
                  <c:v>10.527102580314423</c:v>
                </c:pt>
                <c:pt idx="6706">
                  <c:v>10.526513987620566</c:v>
                </c:pt>
                <c:pt idx="6707">
                  <c:v>10.527102580314423</c:v>
                </c:pt>
                <c:pt idx="6708">
                  <c:v>10.526513987620566</c:v>
                </c:pt>
                <c:pt idx="6709">
                  <c:v>10.527102580314423</c:v>
                </c:pt>
                <c:pt idx="6710">
                  <c:v>10.527102580314423</c:v>
                </c:pt>
                <c:pt idx="6711">
                  <c:v>10.527102580314423</c:v>
                </c:pt>
                <c:pt idx="6712">
                  <c:v>10.527102580314423</c:v>
                </c:pt>
                <c:pt idx="6713">
                  <c:v>10.527102580314423</c:v>
                </c:pt>
                <c:pt idx="6714">
                  <c:v>10.526513987620566</c:v>
                </c:pt>
                <c:pt idx="6715">
                  <c:v>10.527102580314423</c:v>
                </c:pt>
                <c:pt idx="6716">
                  <c:v>10.527102580314423</c:v>
                </c:pt>
                <c:pt idx="6717">
                  <c:v>10.527102580314423</c:v>
                </c:pt>
                <c:pt idx="6718">
                  <c:v>10.527102580314423</c:v>
                </c:pt>
                <c:pt idx="6719">
                  <c:v>10.527691173008281</c:v>
                </c:pt>
                <c:pt idx="6720">
                  <c:v>10.527691173008281</c:v>
                </c:pt>
                <c:pt idx="6721">
                  <c:v>10.527691173008281</c:v>
                </c:pt>
                <c:pt idx="6722">
                  <c:v>10.527691173008281</c:v>
                </c:pt>
                <c:pt idx="6723">
                  <c:v>10.527691173008281</c:v>
                </c:pt>
                <c:pt idx="6724">
                  <c:v>10.527691173008281</c:v>
                </c:pt>
                <c:pt idx="6725">
                  <c:v>10.527691173008281</c:v>
                </c:pt>
                <c:pt idx="6726">
                  <c:v>10.527691173008281</c:v>
                </c:pt>
                <c:pt idx="6727">
                  <c:v>10.527691173008281</c:v>
                </c:pt>
                <c:pt idx="6728">
                  <c:v>10.527691173008281</c:v>
                </c:pt>
                <c:pt idx="6729">
                  <c:v>10.528279765702134</c:v>
                </c:pt>
                <c:pt idx="6730">
                  <c:v>10.528279765702134</c:v>
                </c:pt>
                <c:pt idx="6731">
                  <c:v>10.527691173008281</c:v>
                </c:pt>
                <c:pt idx="6732">
                  <c:v>10.528279765702134</c:v>
                </c:pt>
                <c:pt idx="6733">
                  <c:v>10.528279765702134</c:v>
                </c:pt>
                <c:pt idx="6734">
                  <c:v>10.528868358395989</c:v>
                </c:pt>
                <c:pt idx="6735">
                  <c:v>10.528868358395989</c:v>
                </c:pt>
                <c:pt idx="6736">
                  <c:v>10.528868358395989</c:v>
                </c:pt>
                <c:pt idx="6737">
                  <c:v>10.528868358395989</c:v>
                </c:pt>
                <c:pt idx="6738">
                  <c:v>10.528868358395989</c:v>
                </c:pt>
                <c:pt idx="6739">
                  <c:v>10.528868358395989</c:v>
                </c:pt>
                <c:pt idx="6740">
                  <c:v>10.529456951089847</c:v>
                </c:pt>
                <c:pt idx="6741">
                  <c:v>10.528868358395989</c:v>
                </c:pt>
                <c:pt idx="6742">
                  <c:v>10.528868358395989</c:v>
                </c:pt>
                <c:pt idx="6743">
                  <c:v>10.528868358395989</c:v>
                </c:pt>
                <c:pt idx="6744">
                  <c:v>10.529456951089847</c:v>
                </c:pt>
                <c:pt idx="6745">
                  <c:v>10.528868358395989</c:v>
                </c:pt>
                <c:pt idx="6746">
                  <c:v>10.529456951089847</c:v>
                </c:pt>
                <c:pt idx="6747">
                  <c:v>10.528868358395989</c:v>
                </c:pt>
                <c:pt idx="6748">
                  <c:v>10.528868358395989</c:v>
                </c:pt>
                <c:pt idx="6749">
                  <c:v>10.529456951089847</c:v>
                </c:pt>
                <c:pt idx="6750">
                  <c:v>10.529456951089847</c:v>
                </c:pt>
                <c:pt idx="6751">
                  <c:v>10.528868358395989</c:v>
                </c:pt>
                <c:pt idx="6752">
                  <c:v>10.528868358395989</c:v>
                </c:pt>
                <c:pt idx="6753">
                  <c:v>10.528868358395989</c:v>
                </c:pt>
                <c:pt idx="6754">
                  <c:v>10.529456951089847</c:v>
                </c:pt>
                <c:pt idx="6755">
                  <c:v>10.528868358395989</c:v>
                </c:pt>
                <c:pt idx="6756">
                  <c:v>10.528868358395989</c:v>
                </c:pt>
                <c:pt idx="6757">
                  <c:v>10.529456951089847</c:v>
                </c:pt>
                <c:pt idx="6758">
                  <c:v>10.529456951089847</c:v>
                </c:pt>
                <c:pt idx="6759">
                  <c:v>10.529456951089847</c:v>
                </c:pt>
                <c:pt idx="6760">
                  <c:v>10.529456951089847</c:v>
                </c:pt>
                <c:pt idx="6761">
                  <c:v>10.530045543783702</c:v>
                </c:pt>
                <c:pt idx="6762">
                  <c:v>10.530045543783702</c:v>
                </c:pt>
                <c:pt idx="6763">
                  <c:v>10.530045543783702</c:v>
                </c:pt>
                <c:pt idx="6764">
                  <c:v>10.530634136477557</c:v>
                </c:pt>
                <c:pt idx="6765">
                  <c:v>10.530634136477557</c:v>
                </c:pt>
                <c:pt idx="6766">
                  <c:v>10.530634136477557</c:v>
                </c:pt>
                <c:pt idx="6767">
                  <c:v>10.530634136477557</c:v>
                </c:pt>
                <c:pt idx="6768">
                  <c:v>10.530634136477557</c:v>
                </c:pt>
                <c:pt idx="6769">
                  <c:v>10.530634136477557</c:v>
                </c:pt>
                <c:pt idx="6770">
                  <c:v>10.531222729171414</c:v>
                </c:pt>
                <c:pt idx="6771">
                  <c:v>10.531222729171414</c:v>
                </c:pt>
                <c:pt idx="6772">
                  <c:v>10.53181132186527</c:v>
                </c:pt>
                <c:pt idx="6773">
                  <c:v>10.53181132186527</c:v>
                </c:pt>
                <c:pt idx="6774">
                  <c:v>10.53181132186527</c:v>
                </c:pt>
                <c:pt idx="6775">
                  <c:v>10.53181132186527</c:v>
                </c:pt>
                <c:pt idx="6776">
                  <c:v>10.532399914559125</c:v>
                </c:pt>
                <c:pt idx="6777">
                  <c:v>10.53181132186527</c:v>
                </c:pt>
                <c:pt idx="6778">
                  <c:v>10.532399914559125</c:v>
                </c:pt>
                <c:pt idx="6779">
                  <c:v>10.532399914559125</c:v>
                </c:pt>
                <c:pt idx="6780">
                  <c:v>10.532399914559125</c:v>
                </c:pt>
                <c:pt idx="6781">
                  <c:v>10.532988507252982</c:v>
                </c:pt>
                <c:pt idx="6782">
                  <c:v>10.532988507252982</c:v>
                </c:pt>
                <c:pt idx="6783">
                  <c:v>10.532988507252982</c:v>
                </c:pt>
                <c:pt idx="6784">
                  <c:v>10.532988507252982</c:v>
                </c:pt>
                <c:pt idx="6785">
                  <c:v>10.532399914559125</c:v>
                </c:pt>
                <c:pt idx="6786">
                  <c:v>10.532988507252982</c:v>
                </c:pt>
                <c:pt idx="6787">
                  <c:v>10.532399914559125</c:v>
                </c:pt>
                <c:pt idx="6788">
                  <c:v>10.532399914559125</c:v>
                </c:pt>
                <c:pt idx="6789">
                  <c:v>10.532988507252982</c:v>
                </c:pt>
                <c:pt idx="6790">
                  <c:v>10.532399914559125</c:v>
                </c:pt>
                <c:pt idx="6791">
                  <c:v>10.532399914559125</c:v>
                </c:pt>
                <c:pt idx="6792">
                  <c:v>10.532399914559125</c:v>
                </c:pt>
                <c:pt idx="6793">
                  <c:v>10.532399914559125</c:v>
                </c:pt>
                <c:pt idx="6794">
                  <c:v>10.532988507252982</c:v>
                </c:pt>
                <c:pt idx="6795">
                  <c:v>10.532399914559125</c:v>
                </c:pt>
                <c:pt idx="6796">
                  <c:v>10.532988507252982</c:v>
                </c:pt>
                <c:pt idx="6797">
                  <c:v>10.532988507252982</c:v>
                </c:pt>
                <c:pt idx="6798">
                  <c:v>10.532399914559125</c:v>
                </c:pt>
                <c:pt idx="6799">
                  <c:v>10.532988507252982</c:v>
                </c:pt>
                <c:pt idx="6800">
                  <c:v>10.532988507252982</c:v>
                </c:pt>
                <c:pt idx="6801">
                  <c:v>10.533577099946838</c:v>
                </c:pt>
                <c:pt idx="6802">
                  <c:v>10.532988507252982</c:v>
                </c:pt>
                <c:pt idx="6803">
                  <c:v>10.533577099946838</c:v>
                </c:pt>
                <c:pt idx="6804">
                  <c:v>10.532988507252982</c:v>
                </c:pt>
                <c:pt idx="6805">
                  <c:v>10.533577099946838</c:v>
                </c:pt>
                <c:pt idx="6806">
                  <c:v>10.533577099946838</c:v>
                </c:pt>
                <c:pt idx="6807">
                  <c:v>10.533577099946838</c:v>
                </c:pt>
                <c:pt idx="6808">
                  <c:v>10.532988507252982</c:v>
                </c:pt>
                <c:pt idx="6809">
                  <c:v>10.533577099946838</c:v>
                </c:pt>
                <c:pt idx="6810">
                  <c:v>10.532988507252982</c:v>
                </c:pt>
                <c:pt idx="6811">
                  <c:v>10.532988507252982</c:v>
                </c:pt>
                <c:pt idx="6812">
                  <c:v>10.532988507252982</c:v>
                </c:pt>
                <c:pt idx="6813">
                  <c:v>10.532988507252982</c:v>
                </c:pt>
                <c:pt idx="6814">
                  <c:v>10.532988507252982</c:v>
                </c:pt>
                <c:pt idx="6815">
                  <c:v>10.532988507252982</c:v>
                </c:pt>
                <c:pt idx="6816">
                  <c:v>10.532988507252982</c:v>
                </c:pt>
                <c:pt idx="6817">
                  <c:v>10.532399914559125</c:v>
                </c:pt>
                <c:pt idx="6818">
                  <c:v>10.532988507252982</c:v>
                </c:pt>
                <c:pt idx="6819">
                  <c:v>10.532988507252982</c:v>
                </c:pt>
                <c:pt idx="6820">
                  <c:v>10.532988507252982</c:v>
                </c:pt>
                <c:pt idx="6821">
                  <c:v>10.532988507252982</c:v>
                </c:pt>
                <c:pt idx="6822">
                  <c:v>10.532988507252982</c:v>
                </c:pt>
                <c:pt idx="6823">
                  <c:v>10.532988507252982</c:v>
                </c:pt>
                <c:pt idx="6824">
                  <c:v>10.532399914559125</c:v>
                </c:pt>
                <c:pt idx="6825">
                  <c:v>10.532399914559125</c:v>
                </c:pt>
                <c:pt idx="6826">
                  <c:v>10.532988507252982</c:v>
                </c:pt>
                <c:pt idx="6827">
                  <c:v>10.532988507252982</c:v>
                </c:pt>
                <c:pt idx="6828">
                  <c:v>10.532399914559125</c:v>
                </c:pt>
                <c:pt idx="6829">
                  <c:v>10.532988507252982</c:v>
                </c:pt>
                <c:pt idx="6830">
                  <c:v>10.532988507252982</c:v>
                </c:pt>
                <c:pt idx="6831">
                  <c:v>10.532988507252982</c:v>
                </c:pt>
                <c:pt idx="6832">
                  <c:v>10.532988507252982</c:v>
                </c:pt>
                <c:pt idx="6833">
                  <c:v>10.532399914559125</c:v>
                </c:pt>
                <c:pt idx="6834">
                  <c:v>10.532988507252982</c:v>
                </c:pt>
                <c:pt idx="6835">
                  <c:v>10.532988507252982</c:v>
                </c:pt>
                <c:pt idx="6836">
                  <c:v>10.532988507252982</c:v>
                </c:pt>
                <c:pt idx="6837">
                  <c:v>10.532988507252982</c:v>
                </c:pt>
                <c:pt idx="6838">
                  <c:v>10.532988507252982</c:v>
                </c:pt>
                <c:pt idx="6839">
                  <c:v>10.532988507252982</c:v>
                </c:pt>
                <c:pt idx="6840">
                  <c:v>10.532399914559125</c:v>
                </c:pt>
                <c:pt idx="6841">
                  <c:v>10.532988507252982</c:v>
                </c:pt>
                <c:pt idx="6842">
                  <c:v>10.533577099946838</c:v>
                </c:pt>
                <c:pt idx="6843">
                  <c:v>10.532988507252982</c:v>
                </c:pt>
                <c:pt idx="6844">
                  <c:v>10.532988507252982</c:v>
                </c:pt>
                <c:pt idx="6845">
                  <c:v>10.532988507252982</c:v>
                </c:pt>
                <c:pt idx="6846">
                  <c:v>10.532988507252982</c:v>
                </c:pt>
                <c:pt idx="6847">
                  <c:v>10.532988507252982</c:v>
                </c:pt>
                <c:pt idx="6848">
                  <c:v>10.532988507252982</c:v>
                </c:pt>
                <c:pt idx="6849">
                  <c:v>10.532988507252982</c:v>
                </c:pt>
                <c:pt idx="6850">
                  <c:v>10.533577099946838</c:v>
                </c:pt>
                <c:pt idx="6851">
                  <c:v>10.533577099946838</c:v>
                </c:pt>
                <c:pt idx="6852">
                  <c:v>10.533577099946838</c:v>
                </c:pt>
                <c:pt idx="6853">
                  <c:v>10.533577099946838</c:v>
                </c:pt>
                <c:pt idx="6854">
                  <c:v>10.533577099946838</c:v>
                </c:pt>
                <c:pt idx="6855">
                  <c:v>10.533577099946838</c:v>
                </c:pt>
                <c:pt idx="6856">
                  <c:v>10.533577099946838</c:v>
                </c:pt>
                <c:pt idx="6857">
                  <c:v>10.532988507252982</c:v>
                </c:pt>
                <c:pt idx="6858">
                  <c:v>10.532988507252982</c:v>
                </c:pt>
                <c:pt idx="6859">
                  <c:v>10.532988507252982</c:v>
                </c:pt>
                <c:pt idx="6860">
                  <c:v>10.533577099946838</c:v>
                </c:pt>
                <c:pt idx="6861">
                  <c:v>10.533577099946838</c:v>
                </c:pt>
                <c:pt idx="6862">
                  <c:v>10.533577099946838</c:v>
                </c:pt>
                <c:pt idx="6863">
                  <c:v>10.533577099946838</c:v>
                </c:pt>
                <c:pt idx="6864">
                  <c:v>10.533577099946838</c:v>
                </c:pt>
                <c:pt idx="6865">
                  <c:v>10.533577099946838</c:v>
                </c:pt>
                <c:pt idx="6866">
                  <c:v>10.533577099946838</c:v>
                </c:pt>
                <c:pt idx="6867">
                  <c:v>10.533577099946838</c:v>
                </c:pt>
                <c:pt idx="6868">
                  <c:v>10.53475428533455</c:v>
                </c:pt>
                <c:pt idx="6869">
                  <c:v>10.534165692640691</c:v>
                </c:pt>
                <c:pt idx="6870">
                  <c:v>10.534165692640691</c:v>
                </c:pt>
                <c:pt idx="6871">
                  <c:v>10.534165692640691</c:v>
                </c:pt>
                <c:pt idx="6872">
                  <c:v>10.53475428533455</c:v>
                </c:pt>
                <c:pt idx="6873">
                  <c:v>10.53475428533455</c:v>
                </c:pt>
                <c:pt idx="6874">
                  <c:v>10.53475428533455</c:v>
                </c:pt>
                <c:pt idx="6875">
                  <c:v>10.53475428533455</c:v>
                </c:pt>
                <c:pt idx="6876">
                  <c:v>10.535342878028406</c:v>
                </c:pt>
                <c:pt idx="6877">
                  <c:v>10.53475428533455</c:v>
                </c:pt>
                <c:pt idx="6878">
                  <c:v>10.535342878028406</c:v>
                </c:pt>
                <c:pt idx="6879">
                  <c:v>10.53475428533455</c:v>
                </c:pt>
                <c:pt idx="6880">
                  <c:v>10.53475428533455</c:v>
                </c:pt>
                <c:pt idx="6881">
                  <c:v>10.53475428533455</c:v>
                </c:pt>
                <c:pt idx="6882">
                  <c:v>10.535342878028406</c:v>
                </c:pt>
                <c:pt idx="6883">
                  <c:v>10.535342878028406</c:v>
                </c:pt>
                <c:pt idx="6884">
                  <c:v>10.535342878028406</c:v>
                </c:pt>
                <c:pt idx="6885">
                  <c:v>10.535931470722261</c:v>
                </c:pt>
                <c:pt idx="6886">
                  <c:v>10.535342878028406</c:v>
                </c:pt>
                <c:pt idx="6887">
                  <c:v>10.535931470722261</c:v>
                </c:pt>
                <c:pt idx="6888">
                  <c:v>10.535931470722261</c:v>
                </c:pt>
                <c:pt idx="6889">
                  <c:v>10.535342878028406</c:v>
                </c:pt>
                <c:pt idx="6890">
                  <c:v>10.535931470722261</c:v>
                </c:pt>
                <c:pt idx="6891">
                  <c:v>10.535931470722261</c:v>
                </c:pt>
                <c:pt idx="6892">
                  <c:v>10.535931470722261</c:v>
                </c:pt>
                <c:pt idx="6893">
                  <c:v>10.535931470722261</c:v>
                </c:pt>
                <c:pt idx="6894">
                  <c:v>10.535931470722261</c:v>
                </c:pt>
                <c:pt idx="6895">
                  <c:v>10.535931470722261</c:v>
                </c:pt>
                <c:pt idx="6896">
                  <c:v>10.535931470722261</c:v>
                </c:pt>
                <c:pt idx="6897">
                  <c:v>10.536520063416114</c:v>
                </c:pt>
                <c:pt idx="6898">
                  <c:v>10.535931470722261</c:v>
                </c:pt>
                <c:pt idx="6899">
                  <c:v>10.536520063416114</c:v>
                </c:pt>
                <c:pt idx="6900">
                  <c:v>10.537108656109973</c:v>
                </c:pt>
                <c:pt idx="6901">
                  <c:v>10.537108656109973</c:v>
                </c:pt>
                <c:pt idx="6902">
                  <c:v>10.536520063416114</c:v>
                </c:pt>
                <c:pt idx="6903">
                  <c:v>10.536520063416114</c:v>
                </c:pt>
                <c:pt idx="6904">
                  <c:v>10.536520063416114</c:v>
                </c:pt>
                <c:pt idx="6905">
                  <c:v>10.536520063416114</c:v>
                </c:pt>
                <c:pt idx="6906">
                  <c:v>10.536520063416114</c:v>
                </c:pt>
                <c:pt idx="6907">
                  <c:v>10.536520063416114</c:v>
                </c:pt>
                <c:pt idx="6908">
                  <c:v>10.537108656109973</c:v>
                </c:pt>
                <c:pt idx="6909">
                  <c:v>10.537108656109973</c:v>
                </c:pt>
                <c:pt idx="6910">
                  <c:v>10.537108656109973</c:v>
                </c:pt>
                <c:pt idx="6911">
                  <c:v>10.536520063416114</c:v>
                </c:pt>
                <c:pt idx="6912">
                  <c:v>10.537697248803829</c:v>
                </c:pt>
                <c:pt idx="6913">
                  <c:v>10.537697248803829</c:v>
                </c:pt>
                <c:pt idx="6914">
                  <c:v>10.537697248803829</c:v>
                </c:pt>
                <c:pt idx="6915">
                  <c:v>10.537108656109973</c:v>
                </c:pt>
                <c:pt idx="6916">
                  <c:v>10.537697248803829</c:v>
                </c:pt>
                <c:pt idx="6917">
                  <c:v>10.537697248803829</c:v>
                </c:pt>
                <c:pt idx="6918">
                  <c:v>10.538285841497682</c:v>
                </c:pt>
                <c:pt idx="6919">
                  <c:v>10.537697248803829</c:v>
                </c:pt>
                <c:pt idx="6920">
                  <c:v>10.537697248803829</c:v>
                </c:pt>
                <c:pt idx="6921">
                  <c:v>10.538285841497682</c:v>
                </c:pt>
                <c:pt idx="6922">
                  <c:v>10.538285841497682</c:v>
                </c:pt>
                <c:pt idx="6923">
                  <c:v>10.538285841497682</c:v>
                </c:pt>
                <c:pt idx="6924">
                  <c:v>10.538285841497682</c:v>
                </c:pt>
                <c:pt idx="6925">
                  <c:v>10.538285841497682</c:v>
                </c:pt>
                <c:pt idx="6926">
                  <c:v>10.538285841497682</c:v>
                </c:pt>
                <c:pt idx="6927">
                  <c:v>10.538874434191539</c:v>
                </c:pt>
                <c:pt idx="6928">
                  <c:v>10.538874434191539</c:v>
                </c:pt>
                <c:pt idx="6929">
                  <c:v>10.538874434191539</c:v>
                </c:pt>
                <c:pt idx="6930">
                  <c:v>10.539463026885397</c:v>
                </c:pt>
                <c:pt idx="6931">
                  <c:v>10.538874434191539</c:v>
                </c:pt>
                <c:pt idx="6932">
                  <c:v>10.538874434191539</c:v>
                </c:pt>
                <c:pt idx="6933">
                  <c:v>10.539463026885397</c:v>
                </c:pt>
                <c:pt idx="6934">
                  <c:v>10.539463026885397</c:v>
                </c:pt>
                <c:pt idx="6935">
                  <c:v>10.540051619579252</c:v>
                </c:pt>
                <c:pt idx="6936">
                  <c:v>10.540051619579252</c:v>
                </c:pt>
                <c:pt idx="6937">
                  <c:v>10.540051619579252</c:v>
                </c:pt>
                <c:pt idx="6938">
                  <c:v>10.540051619579252</c:v>
                </c:pt>
                <c:pt idx="6939">
                  <c:v>10.540051619579252</c:v>
                </c:pt>
                <c:pt idx="6940">
                  <c:v>10.539463026885397</c:v>
                </c:pt>
                <c:pt idx="6941">
                  <c:v>10.540051619579252</c:v>
                </c:pt>
                <c:pt idx="6942">
                  <c:v>10.540051619579252</c:v>
                </c:pt>
                <c:pt idx="6943">
                  <c:v>10.540051619579252</c:v>
                </c:pt>
                <c:pt idx="6944">
                  <c:v>10.540640212273107</c:v>
                </c:pt>
                <c:pt idx="6945">
                  <c:v>10.540051619579252</c:v>
                </c:pt>
                <c:pt idx="6946">
                  <c:v>10.540640212273107</c:v>
                </c:pt>
                <c:pt idx="6947">
                  <c:v>10.540051619579252</c:v>
                </c:pt>
                <c:pt idx="6948">
                  <c:v>10.540640212273107</c:v>
                </c:pt>
                <c:pt idx="6949">
                  <c:v>10.540640212273107</c:v>
                </c:pt>
                <c:pt idx="6950">
                  <c:v>10.540640212273107</c:v>
                </c:pt>
                <c:pt idx="6951">
                  <c:v>10.540640212273107</c:v>
                </c:pt>
                <c:pt idx="6952">
                  <c:v>10.540640212273107</c:v>
                </c:pt>
                <c:pt idx="6953">
                  <c:v>10.540640212273107</c:v>
                </c:pt>
                <c:pt idx="6954">
                  <c:v>10.540051619579252</c:v>
                </c:pt>
                <c:pt idx="6955">
                  <c:v>10.540640212273107</c:v>
                </c:pt>
                <c:pt idx="6956">
                  <c:v>10.540640212273107</c:v>
                </c:pt>
                <c:pt idx="6957">
                  <c:v>10.540640212273107</c:v>
                </c:pt>
                <c:pt idx="6958">
                  <c:v>10.541228804966963</c:v>
                </c:pt>
                <c:pt idx="6959">
                  <c:v>10.541228804966963</c:v>
                </c:pt>
                <c:pt idx="6960">
                  <c:v>10.540640212273107</c:v>
                </c:pt>
                <c:pt idx="6961">
                  <c:v>10.541228804966963</c:v>
                </c:pt>
                <c:pt idx="6962">
                  <c:v>10.541228804966963</c:v>
                </c:pt>
                <c:pt idx="6963">
                  <c:v>10.54181739766082</c:v>
                </c:pt>
                <c:pt idx="6964">
                  <c:v>10.541228804966963</c:v>
                </c:pt>
                <c:pt idx="6965">
                  <c:v>10.54181739766082</c:v>
                </c:pt>
                <c:pt idx="6966">
                  <c:v>10.540640212273107</c:v>
                </c:pt>
                <c:pt idx="6967">
                  <c:v>10.54181739766082</c:v>
                </c:pt>
                <c:pt idx="6968">
                  <c:v>10.541228804966963</c:v>
                </c:pt>
                <c:pt idx="6969">
                  <c:v>10.541228804966963</c:v>
                </c:pt>
                <c:pt idx="6970">
                  <c:v>10.54181739766082</c:v>
                </c:pt>
                <c:pt idx="6971">
                  <c:v>10.541228804966963</c:v>
                </c:pt>
                <c:pt idx="6972">
                  <c:v>10.541228804966963</c:v>
                </c:pt>
                <c:pt idx="6973">
                  <c:v>10.54181739766082</c:v>
                </c:pt>
                <c:pt idx="6974">
                  <c:v>10.541228804966963</c:v>
                </c:pt>
                <c:pt idx="6975">
                  <c:v>10.54181739766082</c:v>
                </c:pt>
                <c:pt idx="6976">
                  <c:v>10.54181739766082</c:v>
                </c:pt>
                <c:pt idx="6977">
                  <c:v>10.54181739766082</c:v>
                </c:pt>
                <c:pt idx="6978">
                  <c:v>10.54181739766082</c:v>
                </c:pt>
                <c:pt idx="6979">
                  <c:v>10.542405990354675</c:v>
                </c:pt>
                <c:pt idx="6980">
                  <c:v>10.54181739766082</c:v>
                </c:pt>
                <c:pt idx="6981">
                  <c:v>10.542405990354675</c:v>
                </c:pt>
                <c:pt idx="6982">
                  <c:v>10.542405990354675</c:v>
                </c:pt>
                <c:pt idx="6983">
                  <c:v>10.542994583048531</c:v>
                </c:pt>
                <c:pt idx="6984">
                  <c:v>10.542994583048531</c:v>
                </c:pt>
                <c:pt idx="6985">
                  <c:v>10.542994583048531</c:v>
                </c:pt>
                <c:pt idx="6986">
                  <c:v>10.543583175742386</c:v>
                </c:pt>
                <c:pt idx="6987">
                  <c:v>10.542994583048531</c:v>
                </c:pt>
                <c:pt idx="6988">
                  <c:v>10.543583175742386</c:v>
                </c:pt>
                <c:pt idx="6989">
                  <c:v>10.543583175742386</c:v>
                </c:pt>
                <c:pt idx="6990">
                  <c:v>10.543583175742386</c:v>
                </c:pt>
                <c:pt idx="6991">
                  <c:v>10.543583175742386</c:v>
                </c:pt>
                <c:pt idx="6992">
                  <c:v>10.544171768436243</c:v>
                </c:pt>
                <c:pt idx="6993">
                  <c:v>10.544171768436243</c:v>
                </c:pt>
                <c:pt idx="6994">
                  <c:v>10.544171768436243</c:v>
                </c:pt>
                <c:pt idx="6995">
                  <c:v>10.544171768436243</c:v>
                </c:pt>
                <c:pt idx="6996">
                  <c:v>10.544171768436243</c:v>
                </c:pt>
                <c:pt idx="6997">
                  <c:v>10.544171768436243</c:v>
                </c:pt>
                <c:pt idx="6998">
                  <c:v>10.544171768436243</c:v>
                </c:pt>
                <c:pt idx="6999">
                  <c:v>10.544171768436243</c:v>
                </c:pt>
                <c:pt idx="7000">
                  <c:v>10.544760361130098</c:v>
                </c:pt>
                <c:pt idx="7001">
                  <c:v>10.544760361130098</c:v>
                </c:pt>
                <c:pt idx="7002">
                  <c:v>10.544760361130098</c:v>
                </c:pt>
                <c:pt idx="7003">
                  <c:v>10.544760361130098</c:v>
                </c:pt>
                <c:pt idx="7004">
                  <c:v>10.544760361130098</c:v>
                </c:pt>
                <c:pt idx="7005">
                  <c:v>10.544760361130098</c:v>
                </c:pt>
                <c:pt idx="7006">
                  <c:v>10.544760361130098</c:v>
                </c:pt>
                <c:pt idx="7007">
                  <c:v>10.544760361130098</c:v>
                </c:pt>
                <c:pt idx="7008">
                  <c:v>10.544760361130098</c:v>
                </c:pt>
                <c:pt idx="7009">
                  <c:v>10.544760361130098</c:v>
                </c:pt>
                <c:pt idx="7010">
                  <c:v>10.544760361130098</c:v>
                </c:pt>
                <c:pt idx="7011">
                  <c:v>10.544760361130098</c:v>
                </c:pt>
                <c:pt idx="7012">
                  <c:v>10.544760361130098</c:v>
                </c:pt>
                <c:pt idx="7013">
                  <c:v>10.544171768436243</c:v>
                </c:pt>
                <c:pt idx="7014">
                  <c:v>10.544760361130098</c:v>
                </c:pt>
                <c:pt idx="7015">
                  <c:v>10.544760361130098</c:v>
                </c:pt>
                <c:pt idx="7016">
                  <c:v>10.545348953823954</c:v>
                </c:pt>
                <c:pt idx="7017">
                  <c:v>10.545348953823954</c:v>
                </c:pt>
                <c:pt idx="7018">
                  <c:v>10.545348953823954</c:v>
                </c:pt>
                <c:pt idx="7019">
                  <c:v>10.544760361130098</c:v>
                </c:pt>
                <c:pt idx="7020">
                  <c:v>10.544760361130098</c:v>
                </c:pt>
                <c:pt idx="7021">
                  <c:v>10.544760361130098</c:v>
                </c:pt>
                <c:pt idx="7022">
                  <c:v>10.545348953823954</c:v>
                </c:pt>
                <c:pt idx="7023">
                  <c:v>10.544760361130098</c:v>
                </c:pt>
                <c:pt idx="7024">
                  <c:v>10.545348953823954</c:v>
                </c:pt>
                <c:pt idx="7025">
                  <c:v>10.545348953823954</c:v>
                </c:pt>
                <c:pt idx="7026">
                  <c:v>10.545348953823954</c:v>
                </c:pt>
                <c:pt idx="7027">
                  <c:v>10.545348953823954</c:v>
                </c:pt>
                <c:pt idx="7028">
                  <c:v>10.545348953823954</c:v>
                </c:pt>
                <c:pt idx="7029">
                  <c:v>10.546526139211664</c:v>
                </c:pt>
                <c:pt idx="7030">
                  <c:v>10.545937546517811</c:v>
                </c:pt>
                <c:pt idx="7031">
                  <c:v>10.545348953823954</c:v>
                </c:pt>
                <c:pt idx="7032">
                  <c:v>10.545348953823954</c:v>
                </c:pt>
                <c:pt idx="7033">
                  <c:v>10.546526139211664</c:v>
                </c:pt>
                <c:pt idx="7034">
                  <c:v>10.545348953823954</c:v>
                </c:pt>
                <c:pt idx="7035">
                  <c:v>10.545937546517811</c:v>
                </c:pt>
                <c:pt idx="7036">
                  <c:v>10.545348953823954</c:v>
                </c:pt>
                <c:pt idx="7037">
                  <c:v>10.545937546517811</c:v>
                </c:pt>
                <c:pt idx="7038">
                  <c:v>10.545937546517811</c:v>
                </c:pt>
                <c:pt idx="7039">
                  <c:v>10.546526139211664</c:v>
                </c:pt>
                <c:pt idx="7040">
                  <c:v>10.545937546517811</c:v>
                </c:pt>
                <c:pt idx="7041">
                  <c:v>10.546526139211664</c:v>
                </c:pt>
                <c:pt idx="7042">
                  <c:v>10.546526139211664</c:v>
                </c:pt>
                <c:pt idx="7043">
                  <c:v>10.546526139211664</c:v>
                </c:pt>
                <c:pt idx="7044">
                  <c:v>10.545937546517811</c:v>
                </c:pt>
                <c:pt idx="7045">
                  <c:v>10.546526139211664</c:v>
                </c:pt>
                <c:pt idx="7046">
                  <c:v>10.546526139211664</c:v>
                </c:pt>
                <c:pt idx="7047">
                  <c:v>10.545937546517811</c:v>
                </c:pt>
                <c:pt idx="7048">
                  <c:v>10.546526139211664</c:v>
                </c:pt>
                <c:pt idx="7049">
                  <c:v>10.546526139211664</c:v>
                </c:pt>
                <c:pt idx="7050">
                  <c:v>10.546526139211664</c:v>
                </c:pt>
                <c:pt idx="7051">
                  <c:v>10.546526139211664</c:v>
                </c:pt>
                <c:pt idx="7052">
                  <c:v>10.546526139211664</c:v>
                </c:pt>
                <c:pt idx="7053">
                  <c:v>10.546526139211664</c:v>
                </c:pt>
                <c:pt idx="7054">
                  <c:v>10.546526139211664</c:v>
                </c:pt>
                <c:pt idx="7055">
                  <c:v>10.546526139211664</c:v>
                </c:pt>
                <c:pt idx="7056">
                  <c:v>10.547114731905522</c:v>
                </c:pt>
                <c:pt idx="7057">
                  <c:v>10.546526139211664</c:v>
                </c:pt>
                <c:pt idx="7058">
                  <c:v>10.547114731905522</c:v>
                </c:pt>
                <c:pt idx="7059">
                  <c:v>10.547114731905522</c:v>
                </c:pt>
                <c:pt idx="7060">
                  <c:v>10.546526139211664</c:v>
                </c:pt>
                <c:pt idx="7061">
                  <c:v>10.547114731905522</c:v>
                </c:pt>
                <c:pt idx="7062">
                  <c:v>10.546526139211664</c:v>
                </c:pt>
                <c:pt idx="7063">
                  <c:v>10.546526139211664</c:v>
                </c:pt>
                <c:pt idx="7064">
                  <c:v>10.547114731905522</c:v>
                </c:pt>
                <c:pt idx="7065">
                  <c:v>10.546526139211664</c:v>
                </c:pt>
                <c:pt idx="7066">
                  <c:v>10.547114731905522</c:v>
                </c:pt>
                <c:pt idx="7067">
                  <c:v>10.546526139211664</c:v>
                </c:pt>
                <c:pt idx="7068">
                  <c:v>10.547114731905522</c:v>
                </c:pt>
                <c:pt idx="7069">
                  <c:v>10.546526139211664</c:v>
                </c:pt>
                <c:pt idx="7070">
                  <c:v>10.547114731905522</c:v>
                </c:pt>
                <c:pt idx="7071">
                  <c:v>10.547114731905522</c:v>
                </c:pt>
                <c:pt idx="7072">
                  <c:v>10.547114731905522</c:v>
                </c:pt>
                <c:pt idx="7073">
                  <c:v>10.547114731905522</c:v>
                </c:pt>
                <c:pt idx="7074">
                  <c:v>10.547703324599379</c:v>
                </c:pt>
                <c:pt idx="7075">
                  <c:v>10.547114731905522</c:v>
                </c:pt>
                <c:pt idx="7076">
                  <c:v>10.547703324599379</c:v>
                </c:pt>
                <c:pt idx="7077">
                  <c:v>10.547703324599379</c:v>
                </c:pt>
                <c:pt idx="7078">
                  <c:v>10.547703324599379</c:v>
                </c:pt>
                <c:pt idx="7079">
                  <c:v>10.547114731905522</c:v>
                </c:pt>
                <c:pt idx="7080">
                  <c:v>10.547703324599379</c:v>
                </c:pt>
                <c:pt idx="7081">
                  <c:v>10.548291917293234</c:v>
                </c:pt>
                <c:pt idx="7082">
                  <c:v>10.547703324599379</c:v>
                </c:pt>
                <c:pt idx="7083">
                  <c:v>10.548291917293234</c:v>
                </c:pt>
                <c:pt idx="7084">
                  <c:v>10.548291917293234</c:v>
                </c:pt>
                <c:pt idx="7085">
                  <c:v>10.548291917293234</c:v>
                </c:pt>
                <c:pt idx="7086">
                  <c:v>10.547703324599379</c:v>
                </c:pt>
                <c:pt idx="7087">
                  <c:v>10.547703324599379</c:v>
                </c:pt>
                <c:pt idx="7088">
                  <c:v>10.548291917293234</c:v>
                </c:pt>
                <c:pt idx="7089">
                  <c:v>10.547703324599379</c:v>
                </c:pt>
                <c:pt idx="7090">
                  <c:v>10.547703324599379</c:v>
                </c:pt>
                <c:pt idx="7091">
                  <c:v>10.548291917293234</c:v>
                </c:pt>
                <c:pt idx="7092">
                  <c:v>10.548291917293234</c:v>
                </c:pt>
                <c:pt idx="7093">
                  <c:v>10.548291917293234</c:v>
                </c:pt>
                <c:pt idx="7094">
                  <c:v>10.548291917293234</c:v>
                </c:pt>
                <c:pt idx="7095">
                  <c:v>10.548880509987088</c:v>
                </c:pt>
                <c:pt idx="7096">
                  <c:v>10.548291917293234</c:v>
                </c:pt>
                <c:pt idx="7097">
                  <c:v>10.548880509987088</c:v>
                </c:pt>
                <c:pt idx="7098">
                  <c:v>10.548291917293234</c:v>
                </c:pt>
                <c:pt idx="7099">
                  <c:v>10.548880509987088</c:v>
                </c:pt>
                <c:pt idx="7100">
                  <c:v>10.548880509987088</c:v>
                </c:pt>
                <c:pt idx="7101">
                  <c:v>10.548880509987088</c:v>
                </c:pt>
                <c:pt idx="7102">
                  <c:v>10.548880509987088</c:v>
                </c:pt>
                <c:pt idx="7103">
                  <c:v>10.548880509987088</c:v>
                </c:pt>
                <c:pt idx="7104">
                  <c:v>10.548880509987088</c:v>
                </c:pt>
                <c:pt idx="7105">
                  <c:v>10.548880509987088</c:v>
                </c:pt>
                <c:pt idx="7106">
                  <c:v>10.548880509987088</c:v>
                </c:pt>
                <c:pt idx="7107">
                  <c:v>10.549469102680947</c:v>
                </c:pt>
                <c:pt idx="7108">
                  <c:v>10.548880509987088</c:v>
                </c:pt>
                <c:pt idx="7109">
                  <c:v>10.549469102680947</c:v>
                </c:pt>
                <c:pt idx="7110">
                  <c:v>10.548880509987088</c:v>
                </c:pt>
                <c:pt idx="7111">
                  <c:v>10.548880509987088</c:v>
                </c:pt>
                <c:pt idx="7112">
                  <c:v>10.548880509987088</c:v>
                </c:pt>
                <c:pt idx="7113">
                  <c:v>10.548880509987088</c:v>
                </c:pt>
                <c:pt idx="7114">
                  <c:v>10.548880509987088</c:v>
                </c:pt>
                <c:pt idx="7115">
                  <c:v>10.548880509987088</c:v>
                </c:pt>
                <c:pt idx="7116">
                  <c:v>10.548880509987088</c:v>
                </c:pt>
                <c:pt idx="7117">
                  <c:v>10.548880509987088</c:v>
                </c:pt>
                <c:pt idx="7118">
                  <c:v>10.548880509987088</c:v>
                </c:pt>
                <c:pt idx="7119">
                  <c:v>10.548880509987088</c:v>
                </c:pt>
                <c:pt idx="7120">
                  <c:v>10.548880509987088</c:v>
                </c:pt>
                <c:pt idx="7121">
                  <c:v>10.548880509987088</c:v>
                </c:pt>
                <c:pt idx="7122">
                  <c:v>10.548880509987088</c:v>
                </c:pt>
                <c:pt idx="7123">
                  <c:v>10.548880509987088</c:v>
                </c:pt>
                <c:pt idx="7124">
                  <c:v>10.548291917293234</c:v>
                </c:pt>
                <c:pt idx="7125">
                  <c:v>10.548291917293234</c:v>
                </c:pt>
                <c:pt idx="7126">
                  <c:v>10.548291917293234</c:v>
                </c:pt>
                <c:pt idx="7127">
                  <c:v>10.548291917293234</c:v>
                </c:pt>
                <c:pt idx="7128">
                  <c:v>10.548291917293234</c:v>
                </c:pt>
                <c:pt idx="7129">
                  <c:v>10.548880509987088</c:v>
                </c:pt>
                <c:pt idx="7130">
                  <c:v>10.549469102680947</c:v>
                </c:pt>
                <c:pt idx="7131">
                  <c:v>10.548880509987088</c:v>
                </c:pt>
                <c:pt idx="7132">
                  <c:v>10.548880509987088</c:v>
                </c:pt>
                <c:pt idx="7133">
                  <c:v>10.548291917293234</c:v>
                </c:pt>
                <c:pt idx="7134">
                  <c:v>10.548291917293234</c:v>
                </c:pt>
                <c:pt idx="7135">
                  <c:v>10.548880509987088</c:v>
                </c:pt>
                <c:pt idx="7136">
                  <c:v>10.548880509987088</c:v>
                </c:pt>
                <c:pt idx="7137">
                  <c:v>10.548880509987088</c:v>
                </c:pt>
                <c:pt idx="7138">
                  <c:v>10.548291917293234</c:v>
                </c:pt>
                <c:pt idx="7139">
                  <c:v>10.548291917293234</c:v>
                </c:pt>
                <c:pt idx="7140">
                  <c:v>10.548880509987088</c:v>
                </c:pt>
                <c:pt idx="7141">
                  <c:v>10.548880509987088</c:v>
                </c:pt>
                <c:pt idx="7142">
                  <c:v>10.548880509987088</c:v>
                </c:pt>
                <c:pt idx="7143">
                  <c:v>10.549469102680947</c:v>
                </c:pt>
                <c:pt idx="7144">
                  <c:v>10.548880509987088</c:v>
                </c:pt>
                <c:pt idx="7145">
                  <c:v>10.549469102680947</c:v>
                </c:pt>
                <c:pt idx="7146">
                  <c:v>10.548880509987088</c:v>
                </c:pt>
                <c:pt idx="7147">
                  <c:v>10.548291917293234</c:v>
                </c:pt>
                <c:pt idx="7148">
                  <c:v>10.548880509987088</c:v>
                </c:pt>
                <c:pt idx="7149">
                  <c:v>10.549469102680947</c:v>
                </c:pt>
                <c:pt idx="7150">
                  <c:v>10.549469102680947</c:v>
                </c:pt>
                <c:pt idx="7151">
                  <c:v>10.549469102680947</c:v>
                </c:pt>
                <c:pt idx="7152">
                  <c:v>10.549469102680947</c:v>
                </c:pt>
                <c:pt idx="7153">
                  <c:v>10.549469102680947</c:v>
                </c:pt>
                <c:pt idx="7154">
                  <c:v>10.549469102680947</c:v>
                </c:pt>
                <c:pt idx="7155">
                  <c:v>10.548880509987088</c:v>
                </c:pt>
                <c:pt idx="7156">
                  <c:v>10.548880509987088</c:v>
                </c:pt>
                <c:pt idx="7157">
                  <c:v>10.548880509987088</c:v>
                </c:pt>
                <c:pt idx="7158">
                  <c:v>10.548880509987088</c:v>
                </c:pt>
                <c:pt idx="7159">
                  <c:v>10.548880509987088</c:v>
                </c:pt>
                <c:pt idx="7160">
                  <c:v>10.548880509987088</c:v>
                </c:pt>
                <c:pt idx="7161">
                  <c:v>10.548880509987088</c:v>
                </c:pt>
                <c:pt idx="7162">
                  <c:v>10.548880509987088</c:v>
                </c:pt>
                <c:pt idx="7163">
                  <c:v>10.548880509987088</c:v>
                </c:pt>
                <c:pt idx="7164">
                  <c:v>10.548880509987088</c:v>
                </c:pt>
                <c:pt idx="7165">
                  <c:v>10.548880509987088</c:v>
                </c:pt>
                <c:pt idx="7166">
                  <c:v>10.549469102680947</c:v>
                </c:pt>
                <c:pt idx="7167">
                  <c:v>10.548880509987088</c:v>
                </c:pt>
                <c:pt idx="7168">
                  <c:v>10.548880509987088</c:v>
                </c:pt>
                <c:pt idx="7169">
                  <c:v>10.548880509987088</c:v>
                </c:pt>
                <c:pt idx="7170">
                  <c:v>10.548880509987088</c:v>
                </c:pt>
                <c:pt idx="7171">
                  <c:v>10.548880509987088</c:v>
                </c:pt>
                <c:pt idx="7172">
                  <c:v>10.548880509987088</c:v>
                </c:pt>
                <c:pt idx="7173">
                  <c:v>10.548880509987088</c:v>
                </c:pt>
                <c:pt idx="7174">
                  <c:v>10.548880509987088</c:v>
                </c:pt>
                <c:pt idx="7175">
                  <c:v>10.548880509987088</c:v>
                </c:pt>
                <c:pt idx="7176">
                  <c:v>10.548880509987088</c:v>
                </c:pt>
                <c:pt idx="7177">
                  <c:v>10.548880509987088</c:v>
                </c:pt>
                <c:pt idx="7178">
                  <c:v>10.548291917293234</c:v>
                </c:pt>
                <c:pt idx="7179">
                  <c:v>10.548880509987088</c:v>
                </c:pt>
                <c:pt idx="7180">
                  <c:v>10.548291917293234</c:v>
                </c:pt>
                <c:pt idx="7181">
                  <c:v>10.548880509987088</c:v>
                </c:pt>
                <c:pt idx="7182">
                  <c:v>10.548291917293234</c:v>
                </c:pt>
                <c:pt idx="7183">
                  <c:v>10.548880509987088</c:v>
                </c:pt>
                <c:pt idx="7184">
                  <c:v>10.549469102680947</c:v>
                </c:pt>
                <c:pt idx="7185">
                  <c:v>10.548880509987088</c:v>
                </c:pt>
                <c:pt idx="7186">
                  <c:v>10.548880509987088</c:v>
                </c:pt>
                <c:pt idx="7187">
                  <c:v>10.548880509987088</c:v>
                </c:pt>
                <c:pt idx="7188">
                  <c:v>10.548880509987088</c:v>
                </c:pt>
                <c:pt idx="7189">
                  <c:v>10.548880509987088</c:v>
                </c:pt>
                <c:pt idx="7190">
                  <c:v>10.548291917293234</c:v>
                </c:pt>
                <c:pt idx="7191">
                  <c:v>10.548291917293234</c:v>
                </c:pt>
                <c:pt idx="7192">
                  <c:v>10.548880509987088</c:v>
                </c:pt>
                <c:pt idx="7193">
                  <c:v>10.548880509987088</c:v>
                </c:pt>
                <c:pt idx="7194">
                  <c:v>10.549469102680947</c:v>
                </c:pt>
                <c:pt idx="7195">
                  <c:v>10.549469102680947</c:v>
                </c:pt>
                <c:pt idx="7196">
                  <c:v>10.549469102680947</c:v>
                </c:pt>
                <c:pt idx="7197">
                  <c:v>10.549469102680947</c:v>
                </c:pt>
                <c:pt idx="7198">
                  <c:v>10.549469102680947</c:v>
                </c:pt>
                <c:pt idx="7199">
                  <c:v>10.550057695374802</c:v>
                </c:pt>
                <c:pt idx="7200">
                  <c:v>10.550057695374802</c:v>
                </c:pt>
                <c:pt idx="7201">
                  <c:v>10.550646288068656</c:v>
                </c:pt>
                <c:pt idx="7202">
                  <c:v>10.551234880762511</c:v>
                </c:pt>
                <c:pt idx="7203">
                  <c:v>10.550646288068656</c:v>
                </c:pt>
                <c:pt idx="7204">
                  <c:v>10.550057695374802</c:v>
                </c:pt>
                <c:pt idx="7205">
                  <c:v>10.550646288068656</c:v>
                </c:pt>
                <c:pt idx="7206">
                  <c:v>10.550646288068656</c:v>
                </c:pt>
                <c:pt idx="7207">
                  <c:v>10.550057695374802</c:v>
                </c:pt>
                <c:pt idx="7208">
                  <c:v>10.550057695374802</c:v>
                </c:pt>
                <c:pt idx="7209">
                  <c:v>10.550646288068656</c:v>
                </c:pt>
                <c:pt idx="7210">
                  <c:v>10.550646288068656</c:v>
                </c:pt>
                <c:pt idx="7211">
                  <c:v>10.550057695374802</c:v>
                </c:pt>
                <c:pt idx="7212">
                  <c:v>10.550646288068656</c:v>
                </c:pt>
                <c:pt idx="7213">
                  <c:v>10.550646288068656</c:v>
                </c:pt>
                <c:pt idx="7214">
                  <c:v>10.550646288068656</c:v>
                </c:pt>
                <c:pt idx="7215">
                  <c:v>10.550057695374802</c:v>
                </c:pt>
                <c:pt idx="7216">
                  <c:v>10.550646288068656</c:v>
                </c:pt>
                <c:pt idx="7217">
                  <c:v>10.550057695374802</c:v>
                </c:pt>
                <c:pt idx="7218">
                  <c:v>10.550646288068656</c:v>
                </c:pt>
                <c:pt idx="7219">
                  <c:v>10.550646288068656</c:v>
                </c:pt>
                <c:pt idx="7220">
                  <c:v>10.550646288068656</c:v>
                </c:pt>
                <c:pt idx="7221">
                  <c:v>10.551234880762511</c:v>
                </c:pt>
                <c:pt idx="7222">
                  <c:v>10.550646288068656</c:v>
                </c:pt>
                <c:pt idx="7223">
                  <c:v>10.551234880762511</c:v>
                </c:pt>
                <c:pt idx="7224">
                  <c:v>10.550646288068656</c:v>
                </c:pt>
                <c:pt idx="7225">
                  <c:v>10.551234880762511</c:v>
                </c:pt>
                <c:pt idx="7226">
                  <c:v>10.551234880762511</c:v>
                </c:pt>
                <c:pt idx="7227">
                  <c:v>10.551234880762511</c:v>
                </c:pt>
                <c:pt idx="7228">
                  <c:v>10.550646288068656</c:v>
                </c:pt>
                <c:pt idx="7229">
                  <c:v>10.551234880762511</c:v>
                </c:pt>
                <c:pt idx="7230">
                  <c:v>10.550646288068656</c:v>
                </c:pt>
                <c:pt idx="7231">
                  <c:v>10.55182347345637</c:v>
                </c:pt>
                <c:pt idx="7232">
                  <c:v>10.551234880762511</c:v>
                </c:pt>
                <c:pt idx="7233">
                  <c:v>10.55182347345637</c:v>
                </c:pt>
                <c:pt idx="7234">
                  <c:v>10.551234880762511</c:v>
                </c:pt>
                <c:pt idx="7235">
                  <c:v>10.551234880762511</c:v>
                </c:pt>
                <c:pt idx="7236">
                  <c:v>10.551234880762511</c:v>
                </c:pt>
                <c:pt idx="7237">
                  <c:v>10.551234880762511</c:v>
                </c:pt>
                <c:pt idx="7238">
                  <c:v>10.551234880762511</c:v>
                </c:pt>
                <c:pt idx="7239">
                  <c:v>10.551234880762511</c:v>
                </c:pt>
                <c:pt idx="7240">
                  <c:v>10.551234880762511</c:v>
                </c:pt>
                <c:pt idx="7241">
                  <c:v>10.551234880762511</c:v>
                </c:pt>
                <c:pt idx="7242">
                  <c:v>10.551234880762511</c:v>
                </c:pt>
                <c:pt idx="7243">
                  <c:v>10.551234880762511</c:v>
                </c:pt>
                <c:pt idx="7244">
                  <c:v>10.55182347345637</c:v>
                </c:pt>
                <c:pt idx="7245">
                  <c:v>10.551234880762511</c:v>
                </c:pt>
                <c:pt idx="7246">
                  <c:v>10.551234880762511</c:v>
                </c:pt>
                <c:pt idx="7247">
                  <c:v>10.55182347345637</c:v>
                </c:pt>
                <c:pt idx="7248">
                  <c:v>10.55182347345637</c:v>
                </c:pt>
                <c:pt idx="7249">
                  <c:v>10.551234880762511</c:v>
                </c:pt>
                <c:pt idx="7250">
                  <c:v>10.550646288068656</c:v>
                </c:pt>
                <c:pt idx="7251">
                  <c:v>10.551234880762511</c:v>
                </c:pt>
                <c:pt idx="7252">
                  <c:v>10.551234880762511</c:v>
                </c:pt>
                <c:pt idx="7253">
                  <c:v>10.550646288068656</c:v>
                </c:pt>
                <c:pt idx="7254">
                  <c:v>10.550646288068656</c:v>
                </c:pt>
                <c:pt idx="7255">
                  <c:v>10.551234880762511</c:v>
                </c:pt>
                <c:pt idx="7256">
                  <c:v>10.551234880762511</c:v>
                </c:pt>
                <c:pt idx="7257">
                  <c:v>10.55182347345637</c:v>
                </c:pt>
                <c:pt idx="7258">
                  <c:v>10.55182347345637</c:v>
                </c:pt>
                <c:pt idx="7259">
                  <c:v>10.551234880762511</c:v>
                </c:pt>
                <c:pt idx="7260">
                  <c:v>10.55182347345637</c:v>
                </c:pt>
                <c:pt idx="7261">
                  <c:v>10.551234880762511</c:v>
                </c:pt>
                <c:pt idx="7262">
                  <c:v>10.551234880762511</c:v>
                </c:pt>
                <c:pt idx="7263">
                  <c:v>10.551234880762511</c:v>
                </c:pt>
                <c:pt idx="7264">
                  <c:v>10.551234880762511</c:v>
                </c:pt>
                <c:pt idx="7265">
                  <c:v>10.551234880762511</c:v>
                </c:pt>
                <c:pt idx="7266">
                  <c:v>10.551234880762511</c:v>
                </c:pt>
                <c:pt idx="7267">
                  <c:v>10.550646288068656</c:v>
                </c:pt>
                <c:pt idx="7268">
                  <c:v>10.550646288068656</c:v>
                </c:pt>
                <c:pt idx="7269">
                  <c:v>10.550646288068656</c:v>
                </c:pt>
                <c:pt idx="7270">
                  <c:v>10.550646288068656</c:v>
                </c:pt>
                <c:pt idx="7271">
                  <c:v>10.550646288068656</c:v>
                </c:pt>
                <c:pt idx="7272">
                  <c:v>10.550646288068656</c:v>
                </c:pt>
                <c:pt idx="7273">
                  <c:v>10.550646288068656</c:v>
                </c:pt>
                <c:pt idx="7274">
                  <c:v>10.55182347345637</c:v>
                </c:pt>
                <c:pt idx="7275">
                  <c:v>10.55182347345637</c:v>
                </c:pt>
                <c:pt idx="7276">
                  <c:v>10.55182347345637</c:v>
                </c:pt>
                <c:pt idx="7277">
                  <c:v>10.55182347345637</c:v>
                </c:pt>
                <c:pt idx="7278">
                  <c:v>10.55182347345637</c:v>
                </c:pt>
                <c:pt idx="7279">
                  <c:v>10.55182347345637</c:v>
                </c:pt>
                <c:pt idx="7280">
                  <c:v>10.55182347345637</c:v>
                </c:pt>
                <c:pt idx="7281">
                  <c:v>10.55182347345637</c:v>
                </c:pt>
                <c:pt idx="7282">
                  <c:v>10.55182347345637</c:v>
                </c:pt>
                <c:pt idx="7283">
                  <c:v>10.55182347345637</c:v>
                </c:pt>
                <c:pt idx="7284">
                  <c:v>10.55182347345637</c:v>
                </c:pt>
                <c:pt idx="7285">
                  <c:v>10.55182347345637</c:v>
                </c:pt>
                <c:pt idx="7286">
                  <c:v>10.55182347345637</c:v>
                </c:pt>
                <c:pt idx="7287">
                  <c:v>10.55182347345637</c:v>
                </c:pt>
                <c:pt idx="7288">
                  <c:v>10.55182347345637</c:v>
                </c:pt>
                <c:pt idx="7289">
                  <c:v>10.552412066150225</c:v>
                </c:pt>
                <c:pt idx="7290">
                  <c:v>10.552412066150225</c:v>
                </c:pt>
                <c:pt idx="7291">
                  <c:v>10.55182347345637</c:v>
                </c:pt>
                <c:pt idx="7292">
                  <c:v>10.552412066150225</c:v>
                </c:pt>
                <c:pt idx="7293">
                  <c:v>10.55182347345637</c:v>
                </c:pt>
                <c:pt idx="7294">
                  <c:v>10.55182347345637</c:v>
                </c:pt>
                <c:pt idx="7295">
                  <c:v>10.55182347345637</c:v>
                </c:pt>
                <c:pt idx="7296">
                  <c:v>10.55182347345637</c:v>
                </c:pt>
                <c:pt idx="7297">
                  <c:v>10.551234880762511</c:v>
                </c:pt>
                <c:pt idx="7298">
                  <c:v>10.55182347345637</c:v>
                </c:pt>
                <c:pt idx="7299">
                  <c:v>10.551234880762511</c:v>
                </c:pt>
                <c:pt idx="7300">
                  <c:v>10.551234880762511</c:v>
                </c:pt>
                <c:pt idx="7301">
                  <c:v>10.55182347345637</c:v>
                </c:pt>
                <c:pt idx="7302">
                  <c:v>10.551234880762511</c:v>
                </c:pt>
                <c:pt idx="7303">
                  <c:v>10.55182347345637</c:v>
                </c:pt>
                <c:pt idx="7304">
                  <c:v>10.552412066150225</c:v>
                </c:pt>
                <c:pt idx="7305">
                  <c:v>10.552412066150225</c:v>
                </c:pt>
                <c:pt idx="7306">
                  <c:v>10.55182347345637</c:v>
                </c:pt>
                <c:pt idx="7307">
                  <c:v>10.55182347345637</c:v>
                </c:pt>
                <c:pt idx="7308">
                  <c:v>10.55182347345637</c:v>
                </c:pt>
                <c:pt idx="7309">
                  <c:v>10.55182347345637</c:v>
                </c:pt>
                <c:pt idx="7310">
                  <c:v>10.55182347345637</c:v>
                </c:pt>
                <c:pt idx="7311">
                  <c:v>10.552412066150225</c:v>
                </c:pt>
                <c:pt idx="7312">
                  <c:v>10.552412066150225</c:v>
                </c:pt>
                <c:pt idx="7313">
                  <c:v>10.552412066150225</c:v>
                </c:pt>
                <c:pt idx="7314">
                  <c:v>10.552412066150225</c:v>
                </c:pt>
                <c:pt idx="7315">
                  <c:v>10.552412066150225</c:v>
                </c:pt>
                <c:pt idx="7316">
                  <c:v>10.552412066150225</c:v>
                </c:pt>
                <c:pt idx="7317">
                  <c:v>10.553000658844079</c:v>
                </c:pt>
                <c:pt idx="7318">
                  <c:v>10.552412066150225</c:v>
                </c:pt>
                <c:pt idx="7319">
                  <c:v>10.552412066150225</c:v>
                </c:pt>
                <c:pt idx="7320">
                  <c:v>10.552412066150225</c:v>
                </c:pt>
                <c:pt idx="7321">
                  <c:v>10.553000658844079</c:v>
                </c:pt>
                <c:pt idx="7322">
                  <c:v>10.553000658844079</c:v>
                </c:pt>
                <c:pt idx="7323">
                  <c:v>10.553000658844079</c:v>
                </c:pt>
                <c:pt idx="7324">
                  <c:v>10.553000658844079</c:v>
                </c:pt>
                <c:pt idx="7325">
                  <c:v>10.553000658844079</c:v>
                </c:pt>
                <c:pt idx="7326">
                  <c:v>10.552412066150225</c:v>
                </c:pt>
                <c:pt idx="7327">
                  <c:v>10.552412066150225</c:v>
                </c:pt>
                <c:pt idx="7328">
                  <c:v>10.553000658844079</c:v>
                </c:pt>
                <c:pt idx="7329">
                  <c:v>10.553000658844079</c:v>
                </c:pt>
                <c:pt idx="7330">
                  <c:v>10.553000658844079</c:v>
                </c:pt>
                <c:pt idx="7331">
                  <c:v>10.553589251537936</c:v>
                </c:pt>
                <c:pt idx="7332">
                  <c:v>10.553000658844079</c:v>
                </c:pt>
                <c:pt idx="7333">
                  <c:v>10.553589251537936</c:v>
                </c:pt>
                <c:pt idx="7334">
                  <c:v>10.553589251537936</c:v>
                </c:pt>
                <c:pt idx="7335">
                  <c:v>10.553000658844079</c:v>
                </c:pt>
                <c:pt idx="7336">
                  <c:v>10.553589251537936</c:v>
                </c:pt>
                <c:pt idx="7337">
                  <c:v>10.553000658844079</c:v>
                </c:pt>
                <c:pt idx="7338">
                  <c:v>10.553589251537936</c:v>
                </c:pt>
                <c:pt idx="7339">
                  <c:v>10.553000658844079</c:v>
                </c:pt>
                <c:pt idx="7340">
                  <c:v>10.553589251537936</c:v>
                </c:pt>
                <c:pt idx="7341">
                  <c:v>10.553589251537936</c:v>
                </c:pt>
                <c:pt idx="7342">
                  <c:v>10.553589251537936</c:v>
                </c:pt>
                <c:pt idx="7343">
                  <c:v>10.553000658844079</c:v>
                </c:pt>
                <c:pt idx="7344">
                  <c:v>10.553000658844079</c:v>
                </c:pt>
                <c:pt idx="7345">
                  <c:v>10.553000658844079</c:v>
                </c:pt>
                <c:pt idx="7346">
                  <c:v>10.553000658844079</c:v>
                </c:pt>
                <c:pt idx="7347">
                  <c:v>10.552412066150225</c:v>
                </c:pt>
                <c:pt idx="7348">
                  <c:v>10.553000658844079</c:v>
                </c:pt>
                <c:pt idx="7349">
                  <c:v>10.553000658844079</c:v>
                </c:pt>
                <c:pt idx="7350">
                  <c:v>10.553589251537936</c:v>
                </c:pt>
                <c:pt idx="7351">
                  <c:v>10.553589251537936</c:v>
                </c:pt>
                <c:pt idx="7352">
                  <c:v>10.553000658844079</c:v>
                </c:pt>
                <c:pt idx="7353">
                  <c:v>10.553000658844079</c:v>
                </c:pt>
                <c:pt idx="7354">
                  <c:v>10.553589251537936</c:v>
                </c:pt>
                <c:pt idx="7355">
                  <c:v>10.553589251537936</c:v>
                </c:pt>
                <c:pt idx="7356">
                  <c:v>10.553589251537936</c:v>
                </c:pt>
                <c:pt idx="7357">
                  <c:v>10.553000658844079</c:v>
                </c:pt>
                <c:pt idx="7358">
                  <c:v>10.553000658844079</c:v>
                </c:pt>
                <c:pt idx="7359">
                  <c:v>10.553589251537936</c:v>
                </c:pt>
                <c:pt idx="7360">
                  <c:v>10.553589251537936</c:v>
                </c:pt>
                <c:pt idx="7361">
                  <c:v>10.553589251537936</c:v>
                </c:pt>
                <c:pt idx="7362">
                  <c:v>10.553000658844079</c:v>
                </c:pt>
                <c:pt idx="7363">
                  <c:v>10.553589251537936</c:v>
                </c:pt>
                <c:pt idx="7364">
                  <c:v>10.553589251537936</c:v>
                </c:pt>
                <c:pt idx="7365">
                  <c:v>10.553589251537936</c:v>
                </c:pt>
                <c:pt idx="7366">
                  <c:v>10.553589251537936</c:v>
                </c:pt>
                <c:pt idx="7367">
                  <c:v>10.553589251537936</c:v>
                </c:pt>
                <c:pt idx="7368">
                  <c:v>10.553000658844079</c:v>
                </c:pt>
                <c:pt idx="7369">
                  <c:v>10.553000658844079</c:v>
                </c:pt>
                <c:pt idx="7370">
                  <c:v>10.553000658844079</c:v>
                </c:pt>
                <c:pt idx="7371">
                  <c:v>10.552412066150225</c:v>
                </c:pt>
                <c:pt idx="7372">
                  <c:v>10.552412066150225</c:v>
                </c:pt>
                <c:pt idx="7373">
                  <c:v>10.553000658844079</c:v>
                </c:pt>
                <c:pt idx="7374">
                  <c:v>10.553000658844079</c:v>
                </c:pt>
                <c:pt idx="7375">
                  <c:v>10.553000658844079</c:v>
                </c:pt>
                <c:pt idx="7376">
                  <c:v>10.553000658844079</c:v>
                </c:pt>
                <c:pt idx="7377">
                  <c:v>10.552412066150225</c:v>
                </c:pt>
                <c:pt idx="7378">
                  <c:v>10.553000658844079</c:v>
                </c:pt>
                <c:pt idx="7379">
                  <c:v>10.553000658844079</c:v>
                </c:pt>
                <c:pt idx="7380">
                  <c:v>10.553589251537936</c:v>
                </c:pt>
                <c:pt idx="7381">
                  <c:v>10.553589251537936</c:v>
                </c:pt>
                <c:pt idx="7382">
                  <c:v>10.553589251537936</c:v>
                </c:pt>
                <c:pt idx="7383">
                  <c:v>10.553589251537936</c:v>
                </c:pt>
                <c:pt idx="7384">
                  <c:v>10.554177844231793</c:v>
                </c:pt>
                <c:pt idx="7385">
                  <c:v>10.553589251537936</c:v>
                </c:pt>
                <c:pt idx="7386">
                  <c:v>10.554177844231793</c:v>
                </c:pt>
                <c:pt idx="7387">
                  <c:v>10.554177844231793</c:v>
                </c:pt>
                <c:pt idx="7388">
                  <c:v>10.554177844231793</c:v>
                </c:pt>
                <c:pt idx="7389">
                  <c:v>10.554177844231793</c:v>
                </c:pt>
                <c:pt idx="7390">
                  <c:v>10.554177844231793</c:v>
                </c:pt>
                <c:pt idx="7391">
                  <c:v>10.553589251537936</c:v>
                </c:pt>
                <c:pt idx="7392">
                  <c:v>10.553589251537936</c:v>
                </c:pt>
                <c:pt idx="7393">
                  <c:v>10.553589251537936</c:v>
                </c:pt>
                <c:pt idx="7394">
                  <c:v>10.553589251537936</c:v>
                </c:pt>
                <c:pt idx="7395">
                  <c:v>10.554177844231793</c:v>
                </c:pt>
                <c:pt idx="7396">
                  <c:v>10.554177844231793</c:v>
                </c:pt>
                <c:pt idx="7397">
                  <c:v>10.554177844231793</c:v>
                </c:pt>
                <c:pt idx="7398">
                  <c:v>10.554177844231793</c:v>
                </c:pt>
                <c:pt idx="7399">
                  <c:v>10.553589251537936</c:v>
                </c:pt>
                <c:pt idx="7400">
                  <c:v>10.553589251537936</c:v>
                </c:pt>
                <c:pt idx="7401">
                  <c:v>10.554177844231793</c:v>
                </c:pt>
                <c:pt idx="7402">
                  <c:v>10.553589251537936</c:v>
                </c:pt>
                <c:pt idx="7403">
                  <c:v>10.553589251537936</c:v>
                </c:pt>
                <c:pt idx="7404">
                  <c:v>10.553000658844079</c:v>
                </c:pt>
                <c:pt idx="7405">
                  <c:v>10.554177844231793</c:v>
                </c:pt>
                <c:pt idx="7406">
                  <c:v>10.553589251537936</c:v>
                </c:pt>
                <c:pt idx="7407">
                  <c:v>10.554177844231793</c:v>
                </c:pt>
                <c:pt idx="7408">
                  <c:v>10.553589251537936</c:v>
                </c:pt>
                <c:pt idx="7409">
                  <c:v>10.553589251537936</c:v>
                </c:pt>
                <c:pt idx="7410">
                  <c:v>10.553000658844079</c:v>
                </c:pt>
                <c:pt idx="7411">
                  <c:v>10.553589251537936</c:v>
                </c:pt>
                <c:pt idx="7412">
                  <c:v>10.553589251537936</c:v>
                </c:pt>
                <c:pt idx="7413">
                  <c:v>10.553589251537936</c:v>
                </c:pt>
                <c:pt idx="7414">
                  <c:v>10.553589251537936</c:v>
                </c:pt>
                <c:pt idx="7415">
                  <c:v>10.553589251537936</c:v>
                </c:pt>
                <c:pt idx="7416">
                  <c:v>10.553589251537936</c:v>
                </c:pt>
                <c:pt idx="7417">
                  <c:v>10.553000658844079</c:v>
                </c:pt>
                <c:pt idx="7418">
                  <c:v>10.553589251537936</c:v>
                </c:pt>
                <c:pt idx="7419">
                  <c:v>10.553000658844079</c:v>
                </c:pt>
                <c:pt idx="7420">
                  <c:v>10.553589251537936</c:v>
                </c:pt>
                <c:pt idx="7421">
                  <c:v>10.553000658844079</c:v>
                </c:pt>
                <c:pt idx="7422">
                  <c:v>10.553589251537936</c:v>
                </c:pt>
                <c:pt idx="7423">
                  <c:v>10.553000658844079</c:v>
                </c:pt>
                <c:pt idx="7424">
                  <c:v>10.553589251537936</c:v>
                </c:pt>
                <c:pt idx="7425">
                  <c:v>10.553589251537936</c:v>
                </c:pt>
                <c:pt idx="7426">
                  <c:v>10.554177844231793</c:v>
                </c:pt>
                <c:pt idx="7427">
                  <c:v>10.553589251537936</c:v>
                </c:pt>
                <c:pt idx="7428">
                  <c:v>10.554177844231793</c:v>
                </c:pt>
                <c:pt idx="7429">
                  <c:v>10.554177844231793</c:v>
                </c:pt>
                <c:pt idx="7430">
                  <c:v>10.553589251537936</c:v>
                </c:pt>
                <c:pt idx="7431">
                  <c:v>10.553589251537936</c:v>
                </c:pt>
                <c:pt idx="7432">
                  <c:v>10.553589251537936</c:v>
                </c:pt>
                <c:pt idx="7433">
                  <c:v>10.553589251537936</c:v>
                </c:pt>
                <c:pt idx="7434">
                  <c:v>10.553589251537936</c:v>
                </c:pt>
                <c:pt idx="7435">
                  <c:v>10.553000658844079</c:v>
                </c:pt>
                <c:pt idx="7436">
                  <c:v>10.553589251537936</c:v>
                </c:pt>
                <c:pt idx="7437">
                  <c:v>10.553589251537936</c:v>
                </c:pt>
                <c:pt idx="7438">
                  <c:v>10.553000658844079</c:v>
                </c:pt>
                <c:pt idx="7439">
                  <c:v>10.553000658844079</c:v>
                </c:pt>
                <c:pt idx="7440">
                  <c:v>10.553589251537936</c:v>
                </c:pt>
                <c:pt idx="7441">
                  <c:v>10.553000658844079</c:v>
                </c:pt>
                <c:pt idx="7442">
                  <c:v>10.553589251537936</c:v>
                </c:pt>
                <c:pt idx="7443">
                  <c:v>10.553589251537936</c:v>
                </c:pt>
                <c:pt idx="7444">
                  <c:v>10.553000658844079</c:v>
                </c:pt>
                <c:pt idx="7445">
                  <c:v>10.553589251537936</c:v>
                </c:pt>
                <c:pt idx="7446">
                  <c:v>10.553589251537936</c:v>
                </c:pt>
                <c:pt idx="7447">
                  <c:v>10.553000658844079</c:v>
                </c:pt>
                <c:pt idx="7448">
                  <c:v>10.553589251537936</c:v>
                </c:pt>
                <c:pt idx="7449">
                  <c:v>10.553589251537936</c:v>
                </c:pt>
                <c:pt idx="7450">
                  <c:v>10.553000658844079</c:v>
                </c:pt>
                <c:pt idx="7451">
                  <c:v>10.553000658844079</c:v>
                </c:pt>
                <c:pt idx="7452">
                  <c:v>10.553589251537936</c:v>
                </c:pt>
                <c:pt idx="7453">
                  <c:v>10.553000658844079</c:v>
                </c:pt>
                <c:pt idx="7454">
                  <c:v>10.553589251537936</c:v>
                </c:pt>
                <c:pt idx="7455">
                  <c:v>10.553000658844079</c:v>
                </c:pt>
                <c:pt idx="7456">
                  <c:v>10.553589251537936</c:v>
                </c:pt>
                <c:pt idx="7457">
                  <c:v>10.553589251537936</c:v>
                </c:pt>
                <c:pt idx="7458">
                  <c:v>10.554177844231793</c:v>
                </c:pt>
                <c:pt idx="7459">
                  <c:v>10.554177844231793</c:v>
                </c:pt>
                <c:pt idx="7460">
                  <c:v>10.554177844231793</c:v>
                </c:pt>
                <c:pt idx="7461">
                  <c:v>10.553589251537936</c:v>
                </c:pt>
                <c:pt idx="7462">
                  <c:v>10.554177844231793</c:v>
                </c:pt>
                <c:pt idx="7463">
                  <c:v>10.554177844231793</c:v>
                </c:pt>
                <c:pt idx="7464">
                  <c:v>10.553589251537936</c:v>
                </c:pt>
                <c:pt idx="7465">
                  <c:v>10.554766436925648</c:v>
                </c:pt>
                <c:pt idx="7466">
                  <c:v>10.554177844231793</c:v>
                </c:pt>
                <c:pt idx="7467">
                  <c:v>10.554177844231793</c:v>
                </c:pt>
                <c:pt idx="7468">
                  <c:v>10.554177844231793</c:v>
                </c:pt>
                <c:pt idx="7469">
                  <c:v>10.554177844231793</c:v>
                </c:pt>
                <c:pt idx="7470">
                  <c:v>10.554177844231793</c:v>
                </c:pt>
                <c:pt idx="7471">
                  <c:v>10.554177844231793</c:v>
                </c:pt>
                <c:pt idx="7472">
                  <c:v>10.554177844231793</c:v>
                </c:pt>
                <c:pt idx="7473">
                  <c:v>10.554177844231793</c:v>
                </c:pt>
                <c:pt idx="7474">
                  <c:v>10.554766436925648</c:v>
                </c:pt>
                <c:pt idx="7475">
                  <c:v>10.554766436925648</c:v>
                </c:pt>
                <c:pt idx="7476">
                  <c:v>10.554766436925648</c:v>
                </c:pt>
                <c:pt idx="7477">
                  <c:v>10.554177844231793</c:v>
                </c:pt>
                <c:pt idx="7478">
                  <c:v>10.554177844231793</c:v>
                </c:pt>
                <c:pt idx="7479">
                  <c:v>10.553589251537936</c:v>
                </c:pt>
                <c:pt idx="7480">
                  <c:v>10.554177844231793</c:v>
                </c:pt>
                <c:pt idx="7481">
                  <c:v>10.554766436925648</c:v>
                </c:pt>
                <c:pt idx="7482">
                  <c:v>10.554766436925648</c:v>
                </c:pt>
                <c:pt idx="7483">
                  <c:v>10.554177844231793</c:v>
                </c:pt>
                <c:pt idx="7484">
                  <c:v>10.553589251537936</c:v>
                </c:pt>
                <c:pt idx="7485">
                  <c:v>10.554766436925648</c:v>
                </c:pt>
                <c:pt idx="7486">
                  <c:v>10.555355029619504</c:v>
                </c:pt>
                <c:pt idx="7487">
                  <c:v>10.554766436925648</c:v>
                </c:pt>
                <c:pt idx="7488">
                  <c:v>10.554766436925648</c:v>
                </c:pt>
                <c:pt idx="7489">
                  <c:v>10.554766436925648</c:v>
                </c:pt>
                <c:pt idx="7490">
                  <c:v>10.554177844231793</c:v>
                </c:pt>
                <c:pt idx="7491">
                  <c:v>10.554766436925648</c:v>
                </c:pt>
                <c:pt idx="7492">
                  <c:v>10.554766436925648</c:v>
                </c:pt>
                <c:pt idx="7493">
                  <c:v>10.554766436925648</c:v>
                </c:pt>
                <c:pt idx="7494">
                  <c:v>10.554177844231793</c:v>
                </c:pt>
                <c:pt idx="7495">
                  <c:v>10.554177844231793</c:v>
                </c:pt>
                <c:pt idx="7496">
                  <c:v>10.554766436925648</c:v>
                </c:pt>
                <c:pt idx="7497">
                  <c:v>10.554766436925648</c:v>
                </c:pt>
                <c:pt idx="7498">
                  <c:v>10.554766436925648</c:v>
                </c:pt>
                <c:pt idx="7499">
                  <c:v>10.555355029619504</c:v>
                </c:pt>
                <c:pt idx="7500">
                  <c:v>10.554766436925648</c:v>
                </c:pt>
                <c:pt idx="7501">
                  <c:v>10.555355029619504</c:v>
                </c:pt>
                <c:pt idx="7502">
                  <c:v>10.554177844231793</c:v>
                </c:pt>
                <c:pt idx="7503">
                  <c:v>10.554766436925648</c:v>
                </c:pt>
                <c:pt idx="7504">
                  <c:v>10.554766436925648</c:v>
                </c:pt>
                <c:pt idx="7505">
                  <c:v>10.554766436925648</c:v>
                </c:pt>
                <c:pt idx="7506">
                  <c:v>10.554177844231793</c:v>
                </c:pt>
                <c:pt idx="7507">
                  <c:v>10.554766436925648</c:v>
                </c:pt>
                <c:pt idx="7508">
                  <c:v>10.554766436925648</c:v>
                </c:pt>
                <c:pt idx="7509">
                  <c:v>10.554177844231793</c:v>
                </c:pt>
                <c:pt idx="7510">
                  <c:v>10.554766436925648</c:v>
                </c:pt>
                <c:pt idx="7511">
                  <c:v>10.553589251537936</c:v>
                </c:pt>
                <c:pt idx="7512">
                  <c:v>10.554177844231793</c:v>
                </c:pt>
                <c:pt idx="7513">
                  <c:v>10.554177844231793</c:v>
                </c:pt>
                <c:pt idx="7514">
                  <c:v>10.554177844231793</c:v>
                </c:pt>
                <c:pt idx="7515">
                  <c:v>10.554177844231793</c:v>
                </c:pt>
                <c:pt idx="7516">
                  <c:v>10.554766436925648</c:v>
                </c:pt>
                <c:pt idx="7517">
                  <c:v>10.554766436925648</c:v>
                </c:pt>
                <c:pt idx="7518">
                  <c:v>10.554177844231793</c:v>
                </c:pt>
                <c:pt idx="7519">
                  <c:v>10.554766436925648</c:v>
                </c:pt>
                <c:pt idx="7520">
                  <c:v>10.554766436925648</c:v>
                </c:pt>
                <c:pt idx="7521">
                  <c:v>10.554766436925648</c:v>
                </c:pt>
                <c:pt idx="7522">
                  <c:v>10.554177844231793</c:v>
                </c:pt>
                <c:pt idx="7523">
                  <c:v>10.554766436925648</c:v>
                </c:pt>
                <c:pt idx="7524">
                  <c:v>10.554177844231793</c:v>
                </c:pt>
                <c:pt idx="7525">
                  <c:v>10.554177844231793</c:v>
                </c:pt>
                <c:pt idx="7526">
                  <c:v>10.554177844231793</c:v>
                </c:pt>
                <c:pt idx="7527">
                  <c:v>10.554766436925648</c:v>
                </c:pt>
                <c:pt idx="7528">
                  <c:v>10.554177844231793</c:v>
                </c:pt>
                <c:pt idx="7529">
                  <c:v>10.554177844231793</c:v>
                </c:pt>
                <c:pt idx="7530">
                  <c:v>10.554177844231793</c:v>
                </c:pt>
                <c:pt idx="7531">
                  <c:v>10.554177844231793</c:v>
                </c:pt>
                <c:pt idx="7532">
                  <c:v>10.554177844231793</c:v>
                </c:pt>
                <c:pt idx="7533">
                  <c:v>10.553589251537936</c:v>
                </c:pt>
                <c:pt idx="7534">
                  <c:v>10.554177844231793</c:v>
                </c:pt>
                <c:pt idx="7535">
                  <c:v>10.554177844231793</c:v>
                </c:pt>
                <c:pt idx="7536">
                  <c:v>10.554177844231793</c:v>
                </c:pt>
                <c:pt idx="7537">
                  <c:v>10.554177844231793</c:v>
                </c:pt>
                <c:pt idx="7538">
                  <c:v>10.554177844231793</c:v>
                </c:pt>
                <c:pt idx="7539">
                  <c:v>10.554177844231793</c:v>
                </c:pt>
                <c:pt idx="7540">
                  <c:v>10.554177844231793</c:v>
                </c:pt>
                <c:pt idx="7541">
                  <c:v>10.554766436925648</c:v>
                </c:pt>
                <c:pt idx="7542">
                  <c:v>10.554766436925648</c:v>
                </c:pt>
                <c:pt idx="7543">
                  <c:v>10.554177844231793</c:v>
                </c:pt>
                <c:pt idx="7544">
                  <c:v>10.554177844231793</c:v>
                </c:pt>
                <c:pt idx="7545">
                  <c:v>10.554766436925648</c:v>
                </c:pt>
                <c:pt idx="7546">
                  <c:v>10.554177844231793</c:v>
                </c:pt>
                <c:pt idx="7547">
                  <c:v>10.554177844231793</c:v>
                </c:pt>
                <c:pt idx="7548">
                  <c:v>10.554766436925648</c:v>
                </c:pt>
                <c:pt idx="7549">
                  <c:v>10.554177844231793</c:v>
                </c:pt>
                <c:pt idx="7550">
                  <c:v>10.554766436925648</c:v>
                </c:pt>
                <c:pt idx="7551">
                  <c:v>10.553589251537936</c:v>
                </c:pt>
                <c:pt idx="7552">
                  <c:v>10.553589251537936</c:v>
                </c:pt>
                <c:pt idx="7553">
                  <c:v>10.554177844231793</c:v>
                </c:pt>
                <c:pt idx="7554">
                  <c:v>10.554177844231793</c:v>
                </c:pt>
                <c:pt idx="7555">
                  <c:v>10.554177844231793</c:v>
                </c:pt>
                <c:pt idx="7556">
                  <c:v>10.554177844231793</c:v>
                </c:pt>
                <c:pt idx="7557">
                  <c:v>10.554177844231793</c:v>
                </c:pt>
                <c:pt idx="7558">
                  <c:v>10.553589251537936</c:v>
                </c:pt>
                <c:pt idx="7559">
                  <c:v>10.553000658844079</c:v>
                </c:pt>
                <c:pt idx="7560">
                  <c:v>10.553000658844079</c:v>
                </c:pt>
                <c:pt idx="7561">
                  <c:v>10.553000658844079</c:v>
                </c:pt>
                <c:pt idx="7562">
                  <c:v>10.553589251537936</c:v>
                </c:pt>
                <c:pt idx="7563">
                  <c:v>10.553589251537936</c:v>
                </c:pt>
                <c:pt idx="7564">
                  <c:v>10.553589251537936</c:v>
                </c:pt>
                <c:pt idx="7565">
                  <c:v>10.553000658844079</c:v>
                </c:pt>
                <c:pt idx="7566">
                  <c:v>10.553000658844079</c:v>
                </c:pt>
                <c:pt idx="7567">
                  <c:v>10.553589251537936</c:v>
                </c:pt>
                <c:pt idx="7568">
                  <c:v>10.553589251537936</c:v>
                </c:pt>
                <c:pt idx="7569">
                  <c:v>10.554177844231793</c:v>
                </c:pt>
                <c:pt idx="7570">
                  <c:v>10.554177844231793</c:v>
                </c:pt>
                <c:pt idx="7571">
                  <c:v>10.553589251537936</c:v>
                </c:pt>
                <c:pt idx="7572">
                  <c:v>10.553589251537936</c:v>
                </c:pt>
                <c:pt idx="7573">
                  <c:v>10.554177844231793</c:v>
                </c:pt>
                <c:pt idx="7574">
                  <c:v>10.553589251537936</c:v>
                </c:pt>
                <c:pt idx="7575">
                  <c:v>10.554177844231793</c:v>
                </c:pt>
                <c:pt idx="7576">
                  <c:v>10.554177844231793</c:v>
                </c:pt>
                <c:pt idx="7577">
                  <c:v>10.553589251537936</c:v>
                </c:pt>
                <c:pt idx="7578">
                  <c:v>10.553589251537936</c:v>
                </c:pt>
                <c:pt idx="7579">
                  <c:v>10.554177844231793</c:v>
                </c:pt>
                <c:pt idx="7580">
                  <c:v>10.554177844231793</c:v>
                </c:pt>
                <c:pt idx="7581">
                  <c:v>10.554177844231793</c:v>
                </c:pt>
                <c:pt idx="7582">
                  <c:v>10.553589251537936</c:v>
                </c:pt>
                <c:pt idx="7583">
                  <c:v>10.554177844231793</c:v>
                </c:pt>
                <c:pt idx="7584">
                  <c:v>10.554177844231793</c:v>
                </c:pt>
                <c:pt idx="7585">
                  <c:v>10.554177844231793</c:v>
                </c:pt>
                <c:pt idx="7586">
                  <c:v>10.554177844231793</c:v>
                </c:pt>
                <c:pt idx="7587">
                  <c:v>10.554177844231793</c:v>
                </c:pt>
                <c:pt idx="7588">
                  <c:v>10.553589251537936</c:v>
                </c:pt>
                <c:pt idx="7589">
                  <c:v>10.553589251537936</c:v>
                </c:pt>
                <c:pt idx="7590">
                  <c:v>10.553589251537936</c:v>
                </c:pt>
                <c:pt idx="7591">
                  <c:v>10.553589251537936</c:v>
                </c:pt>
                <c:pt idx="7592">
                  <c:v>10.553000658844079</c:v>
                </c:pt>
                <c:pt idx="7593">
                  <c:v>10.553589251537936</c:v>
                </c:pt>
                <c:pt idx="7594">
                  <c:v>10.553589251537936</c:v>
                </c:pt>
                <c:pt idx="7595">
                  <c:v>10.553000658844079</c:v>
                </c:pt>
                <c:pt idx="7596">
                  <c:v>10.553000658844079</c:v>
                </c:pt>
                <c:pt idx="7597">
                  <c:v>10.553589251537936</c:v>
                </c:pt>
                <c:pt idx="7598">
                  <c:v>10.553589251537936</c:v>
                </c:pt>
                <c:pt idx="7599">
                  <c:v>10.553000658844079</c:v>
                </c:pt>
                <c:pt idx="7600">
                  <c:v>10.553000658844079</c:v>
                </c:pt>
                <c:pt idx="7601">
                  <c:v>10.553589251537936</c:v>
                </c:pt>
                <c:pt idx="7602">
                  <c:v>10.552412066150225</c:v>
                </c:pt>
                <c:pt idx="7603">
                  <c:v>10.553589251537936</c:v>
                </c:pt>
                <c:pt idx="7604">
                  <c:v>10.553000658844079</c:v>
                </c:pt>
                <c:pt idx="7605">
                  <c:v>10.552412066150225</c:v>
                </c:pt>
                <c:pt idx="7606">
                  <c:v>10.553000658844079</c:v>
                </c:pt>
                <c:pt idx="7607">
                  <c:v>10.553000658844079</c:v>
                </c:pt>
                <c:pt idx="7608">
                  <c:v>10.552412066150225</c:v>
                </c:pt>
                <c:pt idx="7609">
                  <c:v>10.552412066150225</c:v>
                </c:pt>
                <c:pt idx="7610">
                  <c:v>10.553000658844079</c:v>
                </c:pt>
                <c:pt idx="7611">
                  <c:v>10.553000658844079</c:v>
                </c:pt>
                <c:pt idx="7612">
                  <c:v>10.552412066150225</c:v>
                </c:pt>
                <c:pt idx="7613">
                  <c:v>10.553000658844079</c:v>
                </c:pt>
                <c:pt idx="7614">
                  <c:v>10.553000658844079</c:v>
                </c:pt>
                <c:pt idx="7615">
                  <c:v>10.553000658844079</c:v>
                </c:pt>
                <c:pt idx="7616">
                  <c:v>10.553000658844079</c:v>
                </c:pt>
                <c:pt idx="7617">
                  <c:v>10.553000658844079</c:v>
                </c:pt>
                <c:pt idx="7618">
                  <c:v>10.552412066150225</c:v>
                </c:pt>
                <c:pt idx="7619">
                  <c:v>10.552412066150225</c:v>
                </c:pt>
                <c:pt idx="7620">
                  <c:v>10.552412066150225</c:v>
                </c:pt>
                <c:pt idx="7621">
                  <c:v>10.553000658844079</c:v>
                </c:pt>
                <c:pt idx="7622">
                  <c:v>10.553589251537936</c:v>
                </c:pt>
                <c:pt idx="7623">
                  <c:v>10.553000658844079</c:v>
                </c:pt>
                <c:pt idx="7624">
                  <c:v>10.553000658844079</c:v>
                </c:pt>
                <c:pt idx="7625">
                  <c:v>10.553000658844079</c:v>
                </c:pt>
                <c:pt idx="7626">
                  <c:v>10.553000658844079</c:v>
                </c:pt>
                <c:pt idx="7627">
                  <c:v>10.553000658844079</c:v>
                </c:pt>
                <c:pt idx="7628">
                  <c:v>10.553000658844079</c:v>
                </c:pt>
                <c:pt idx="7629">
                  <c:v>10.553589251537936</c:v>
                </c:pt>
                <c:pt idx="7630">
                  <c:v>10.553589251537936</c:v>
                </c:pt>
                <c:pt idx="7631">
                  <c:v>10.553589251537936</c:v>
                </c:pt>
                <c:pt idx="7632">
                  <c:v>10.553589251537936</c:v>
                </c:pt>
                <c:pt idx="7633">
                  <c:v>10.553000658844079</c:v>
                </c:pt>
                <c:pt idx="7634">
                  <c:v>10.553589251537936</c:v>
                </c:pt>
                <c:pt idx="7635">
                  <c:v>10.553000658844079</c:v>
                </c:pt>
                <c:pt idx="7636">
                  <c:v>10.553589251537936</c:v>
                </c:pt>
                <c:pt idx="7637">
                  <c:v>10.553589251537936</c:v>
                </c:pt>
                <c:pt idx="7638">
                  <c:v>10.553589251537936</c:v>
                </c:pt>
                <c:pt idx="7639">
                  <c:v>10.553000658844079</c:v>
                </c:pt>
                <c:pt idx="7640">
                  <c:v>10.552412066150225</c:v>
                </c:pt>
                <c:pt idx="7641">
                  <c:v>10.553000658844079</c:v>
                </c:pt>
                <c:pt idx="7642">
                  <c:v>10.552412066150225</c:v>
                </c:pt>
                <c:pt idx="7643">
                  <c:v>10.553000658844079</c:v>
                </c:pt>
                <c:pt idx="7644">
                  <c:v>10.553000658844079</c:v>
                </c:pt>
                <c:pt idx="7645">
                  <c:v>10.552412066150225</c:v>
                </c:pt>
                <c:pt idx="7646">
                  <c:v>10.552412066150225</c:v>
                </c:pt>
                <c:pt idx="7647">
                  <c:v>10.552412066150225</c:v>
                </c:pt>
                <c:pt idx="7648">
                  <c:v>10.55182347345637</c:v>
                </c:pt>
                <c:pt idx="7649">
                  <c:v>10.552412066150225</c:v>
                </c:pt>
                <c:pt idx="7650">
                  <c:v>10.55182347345637</c:v>
                </c:pt>
                <c:pt idx="7651">
                  <c:v>10.55182347345637</c:v>
                </c:pt>
                <c:pt idx="7652">
                  <c:v>10.55182347345637</c:v>
                </c:pt>
                <c:pt idx="7653">
                  <c:v>10.55182347345637</c:v>
                </c:pt>
                <c:pt idx="7654">
                  <c:v>10.55182347345637</c:v>
                </c:pt>
                <c:pt idx="7655">
                  <c:v>10.55182347345637</c:v>
                </c:pt>
                <c:pt idx="7656">
                  <c:v>10.55182347345637</c:v>
                </c:pt>
                <c:pt idx="7657">
                  <c:v>10.55182347345637</c:v>
                </c:pt>
                <c:pt idx="7658">
                  <c:v>10.55182347345637</c:v>
                </c:pt>
                <c:pt idx="7659">
                  <c:v>10.55182347345637</c:v>
                </c:pt>
                <c:pt idx="7660">
                  <c:v>10.551234880762511</c:v>
                </c:pt>
                <c:pt idx="7661">
                  <c:v>10.55182347345637</c:v>
                </c:pt>
                <c:pt idx="7662">
                  <c:v>10.551234880762511</c:v>
                </c:pt>
                <c:pt idx="7663">
                  <c:v>10.551234880762511</c:v>
                </c:pt>
                <c:pt idx="7664">
                  <c:v>10.551234880762511</c:v>
                </c:pt>
                <c:pt idx="7665">
                  <c:v>10.55182347345637</c:v>
                </c:pt>
                <c:pt idx="7666">
                  <c:v>10.551234880762511</c:v>
                </c:pt>
                <c:pt idx="7667">
                  <c:v>10.551234880762511</c:v>
                </c:pt>
                <c:pt idx="7668">
                  <c:v>10.550646288068656</c:v>
                </c:pt>
                <c:pt idx="7669">
                  <c:v>10.550646288068656</c:v>
                </c:pt>
                <c:pt idx="7670">
                  <c:v>10.551234880762511</c:v>
                </c:pt>
                <c:pt idx="7671">
                  <c:v>10.550646288068656</c:v>
                </c:pt>
                <c:pt idx="7672">
                  <c:v>10.550646288068656</c:v>
                </c:pt>
                <c:pt idx="7673">
                  <c:v>10.550646288068656</c:v>
                </c:pt>
                <c:pt idx="7674">
                  <c:v>10.550646288068656</c:v>
                </c:pt>
                <c:pt idx="7675">
                  <c:v>10.550646288068656</c:v>
                </c:pt>
                <c:pt idx="7676">
                  <c:v>10.551234880762511</c:v>
                </c:pt>
                <c:pt idx="7677">
                  <c:v>10.550646288068656</c:v>
                </c:pt>
                <c:pt idx="7678">
                  <c:v>10.550646288068656</c:v>
                </c:pt>
                <c:pt idx="7679">
                  <c:v>10.550646288068656</c:v>
                </c:pt>
                <c:pt idx="7680">
                  <c:v>10.550646288068656</c:v>
                </c:pt>
                <c:pt idx="7681">
                  <c:v>10.550646288068656</c:v>
                </c:pt>
                <c:pt idx="7682">
                  <c:v>10.550057695374802</c:v>
                </c:pt>
                <c:pt idx="7683">
                  <c:v>10.550646288068656</c:v>
                </c:pt>
                <c:pt idx="7684">
                  <c:v>10.550057695374802</c:v>
                </c:pt>
                <c:pt idx="7685">
                  <c:v>10.550646288068656</c:v>
                </c:pt>
                <c:pt idx="7686">
                  <c:v>10.550646288068656</c:v>
                </c:pt>
                <c:pt idx="7687">
                  <c:v>10.549469102680947</c:v>
                </c:pt>
                <c:pt idx="7688">
                  <c:v>10.550646288068656</c:v>
                </c:pt>
                <c:pt idx="7689">
                  <c:v>10.550057695374802</c:v>
                </c:pt>
                <c:pt idx="7690">
                  <c:v>10.550646288068656</c:v>
                </c:pt>
                <c:pt idx="7691">
                  <c:v>10.550057695374802</c:v>
                </c:pt>
                <c:pt idx="7692">
                  <c:v>10.550057695374802</c:v>
                </c:pt>
                <c:pt idx="7693">
                  <c:v>10.550057695374802</c:v>
                </c:pt>
                <c:pt idx="7694">
                  <c:v>10.550057695374802</c:v>
                </c:pt>
                <c:pt idx="7695">
                  <c:v>10.550057695374802</c:v>
                </c:pt>
                <c:pt idx="7696">
                  <c:v>10.549469102680947</c:v>
                </c:pt>
                <c:pt idx="7697">
                  <c:v>10.549469102680947</c:v>
                </c:pt>
                <c:pt idx="7698">
                  <c:v>10.549469102680947</c:v>
                </c:pt>
                <c:pt idx="7699">
                  <c:v>10.548880509987088</c:v>
                </c:pt>
                <c:pt idx="7700">
                  <c:v>10.548880509987088</c:v>
                </c:pt>
                <c:pt idx="7701">
                  <c:v>10.549469102680947</c:v>
                </c:pt>
                <c:pt idx="7702">
                  <c:v>10.548880509987088</c:v>
                </c:pt>
                <c:pt idx="7703">
                  <c:v>10.548880509987088</c:v>
                </c:pt>
                <c:pt idx="7704">
                  <c:v>10.548880509987088</c:v>
                </c:pt>
                <c:pt idx="7705">
                  <c:v>10.548291917293234</c:v>
                </c:pt>
                <c:pt idx="7706">
                  <c:v>10.548880509987088</c:v>
                </c:pt>
                <c:pt idx="7707">
                  <c:v>10.548880509987088</c:v>
                </c:pt>
                <c:pt idx="7708">
                  <c:v>10.548880509987088</c:v>
                </c:pt>
                <c:pt idx="7709">
                  <c:v>10.548291917293234</c:v>
                </c:pt>
                <c:pt idx="7710">
                  <c:v>10.547703324599379</c:v>
                </c:pt>
                <c:pt idx="7711">
                  <c:v>10.548291917293234</c:v>
                </c:pt>
                <c:pt idx="7712">
                  <c:v>10.547703324599379</c:v>
                </c:pt>
                <c:pt idx="7713">
                  <c:v>10.547703324599379</c:v>
                </c:pt>
                <c:pt idx="7714">
                  <c:v>10.547114731905522</c:v>
                </c:pt>
                <c:pt idx="7715">
                  <c:v>10.547703324599379</c:v>
                </c:pt>
                <c:pt idx="7716">
                  <c:v>10.547114731905522</c:v>
                </c:pt>
                <c:pt idx="7717">
                  <c:v>10.547703324599379</c:v>
                </c:pt>
                <c:pt idx="7718">
                  <c:v>10.547114731905522</c:v>
                </c:pt>
                <c:pt idx="7719">
                  <c:v>10.547114731905522</c:v>
                </c:pt>
                <c:pt idx="7720">
                  <c:v>10.547114731905522</c:v>
                </c:pt>
                <c:pt idx="7721">
                  <c:v>10.547114731905522</c:v>
                </c:pt>
                <c:pt idx="7722">
                  <c:v>10.547114731905522</c:v>
                </c:pt>
                <c:pt idx="7723">
                  <c:v>10.546526139211664</c:v>
                </c:pt>
                <c:pt idx="7724">
                  <c:v>10.547114731905522</c:v>
                </c:pt>
                <c:pt idx="7725">
                  <c:v>10.546526139211664</c:v>
                </c:pt>
                <c:pt idx="7726">
                  <c:v>10.547114731905522</c:v>
                </c:pt>
                <c:pt idx="7727">
                  <c:v>10.547114731905522</c:v>
                </c:pt>
                <c:pt idx="7728">
                  <c:v>10.547114731905522</c:v>
                </c:pt>
                <c:pt idx="7729">
                  <c:v>10.547114731905522</c:v>
                </c:pt>
                <c:pt idx="7730">
                  <c:v>10.547114731905522</c:v>
                </c:pt>
                <c:pt idx="7731">
                  <c:v>10.547114731905522</c:v>
                </c:pt>
                <c:pt idx="7732">
                  <c:v>10.546526139211664</c:v>
                </c:pt>
                <c:pt idx="7733">
                  <c:v>10.546526139211664</c:v>
                </c:pt>
                <c:pt idx="7734">
                  <c:v>10.547114731905522</c:v>
                </c:pt>
                <c:pt idx="7735">
                  <c:v>10.546526139211664</c:v>
                </c:pt>
                <c:pt idx="7736">
                  <c:v>10.546526139211664</c:v>
                </c:pt>
                <c:pt idx="7737">
                  <c:v>10.545937546517811</c:v>
                </c:pt>
                <c:pt idx="7738">
                  <c:v>10.546526139211664</c:v>
                </c:pt>
                <c:pt idx="7739">
                  <c:v>10.546526139211664</c:v>
                </c:pt>
                <c:pt idx="7740">
                  <c:v>10.545937546517811</c:v>
                </c:pt>
                <c:pt idx="7741">
                  <c:v>10.546526139211664</c:v>
                </c:pt>
                <c:pt idx="7742">
                  <c:v>10.546526139211664</c:v>
                </c:pt>
                <c:pt idx="7743">
                  <c:v>10.545937546517811</c:v>
                </c:pt>
                <c:pt idx="7744">
                  <c:v>10.545348953823954</c:v>
                </c:pt>
                <c:pt idx="7745">
                  <c:v>10.545937546517811</c:v>
                </c:pt>
                <c:pt idx="7746">
                  <c:v>10.545937546517811</c:v>
                </c:pt>
                <c:pt idx="7747">
                  <c:v>10.545348953823954</c:v>
                </c:pt>
                <c:pt idx="7748">
                  <c:v>10.545937546517811</c:v>
                </c:pt>
                <c:pt idx="7749">
                  <c:v>10.545937546517811</c:v>
                </c:pt>
                <c:pt idx="7750">
                  <c:v>10.545348953823954</c:v>
                </c:pt>
                <c:pt idx="7751">
                  <c:v>10.544760361130098</c:v>
                </c:pt>
                <c:pt idx="7752">
                  <c:v>10.544760361130098</c:v>
                </c:pt>
                <c:pt idx="7753">
                  <c:v>10.545348953823954</c:v>
                </c:pt>
                <c:pt idx="7754">
                  <c:v>10.544760361130098</c:v>
                </c:pt>
                <c:pt idx="7755">
                  <c:v>10.544760361130098</c:v>
                </c:pt>
                <c:pt idx="7756">
                  <c:v>10.544171768436243</c:v>
                </c:pt>
                <c:pt idx="7757">
                  <c:v>10.544171768436243</c:v>
                </c:pt>
                <c:pt idx="7758">
                  <c:v>10.544171768436243</c:v>
                </c:pt>
                <c:pt idx="7759">
                  <c:v>10.544171768436243</c:v>
                </c:pt>
                <c:pt idx="7760">
                  <c:v>10.543583175742386</c:v>
                </c:pt>
                <c:pt idx="7761">
                  <c:v>10.544171768436243</c:v>
                </c:pt>
                <c:pt idx="7762">
                  <c:v>10.543583175742386</c:v>
                </c:pt>
                <c:pt idx="7763">
                  <c:v>10.543583175742386</c:v>
                </c:pt>
                <c:pt idx="7764">
                  <c:v>10.543583175742386</c:v>
                </c:pt>
                <c:pt idx="7765">
                  <c:v>10.543583175742386</c:v>
                </c:pt>
                <c:pt idx="7766">
                  <c:v>10.543583175742386</c:v>
                </c:pt>
                <c:pt idx="7767">
                  <c:v>10.543583175742386</c:v>
                </c:pt>
                <c:pt idx="7768">
                  <c:v>10.543583175742386</c:v>
                </c:pt>
                <c:pt idx="7769">
                  <c:v>10.543583175742386</c:v>
                </c:pt>
                <c:pt idx="7770">
                  <c:v>10.542994583048531</c:v>
                </c:pt>
                <c:pt idx="7771">
                  <c:v>10.542994583048531</c:v>
                </c:pt>
                <c:pt idx="7772">
                  <c:v>10.542994583048531</c:v>
                </c:pt>
                <c:pt idx="7773">
                  <c:v>10.542994583048531</c:v>
                </c:pt>
                <c:pt idx="7774">
                  <c:v>10.542994583048531</c:v>
                </c:pt>
                <c:pt idx="7775">
                  <c:v>10.542994583048531</c:v>
                </c:pt>
                <c:pt idx="7776">
                  <c:v>10.542405990354675</c:v>
                </c:pt>
                <c:pt idx="7777">
                  <c:v>10.542994583048531</c:v>
                </c:pt>
                <c:pt idx="7778">
                  <c:v>10.543583175742386</c:v>
                </c:pt>
                <c:pt idx="7779">
                  <c:v>10.542994583048531</c:v>
                </c:pt>
                <c:pt idx="7780">
                  <c:v>10.542994583048531</c:v>
                </c:pt>
                <c:pt idx="7781">
                  <c:v>10.543583175742386</c:v>
                </c:pt>
                <c:pt idx="7782">
                  <c:v>10.542994583048531</c:v>
                </c:pt>
                <c:pt idx="7783">
                  <c:v>10.543583175742386</c:v>
                </c:pt>
                <c:pt idx="7784">
                  <c:v>10.542994583048531</c:v>
                </c:pt>
                <c:pt idx="7785">
                  <c:v>10.542994583048531</c:v>
                </c:pt>
                <c:pt idx="7786">
                  <c:v>10.542994583048531</c:v>
                </c:pt>
                <c:pt idx="7787">
                  <c:v>10.542405990354675</c:v>
                </c:pt>
                <c:pt idx="7788">
                  <c:v>10.542994583048531</c:v>
                </c:pt>
                <c:pt idx="7789">
                  <c:v>10.542994583048531</c:v>
                </c:pt>
                <c:pt idx="7790">
                  <c:v>10.542994583048531</c:v>
                </c:pt>
                <c:pt idx="7791">
                  <c:v>10.542405990354675</c:v>
                </c:pt>
                <c:pt idx="7792">
                  <c:v>10.542994583048531</c:v>
                </c:pt>
                <c:pt idx="7793">
                  <c:v>10.542405990354675</c:v>
                </c:pt>
                <c:pt idx="7794">
                  <c:v>10.542405990354675</c:v>
                </c:pt>
                <c:pt idx="7795">
                  <c:v>10.542405990354675</c:v>
                </c:pt>
                <c:pt idx="7796">
                  <c:v>10.542994583048531</c:v>
                </c:pt>
                <c:pt idx="7797">
                  <c:v>10.542405990354675</c:v>
                </c:pt>
                <c:pt idx="7798">
                  <c:v>10.54181739766082</c:v>
                </c:pt>
                <c:pt idx="7799">
                  <c:v>10.542994583048531</c:v>
                </c:pt>
                <c:pt idx="7800">
                  <c:v>10.54181739766082</c:v>
                </c:pt>
                <c:pt idx="7801">
                  <c:v>10.542405990354675</c:v>
                </c:pt>
                <c:pt idx="7802">
                  <c:v>10.54181739766082</c:v>
                </c:pt>
                <c:pt idx="7803">
                  <c:v>10.54181739766082</c:v>
                </c:pt>
                <c:pt idx="7804">
                  <c:v>10.541228804966963</c:v>
                </c:pt>
                <c:pt idx="7805">
                  <c:v>10.54181739766082</c:v>
                </c:pt>
                <c:pt idx="7806">
                  <c:v>10.541228804966963</c:v>
                </c:pt>
                <c:pt idx="7807">
                  <c:v>10.540640212273107</c:v>
                </c:pt>
                <c:pt idx="7808">
                  <c:v>10.541228804966963</c:v>
                </c:pt>
                <c:pt idx="7809">
                  <c:v>10.540640212273107</c:v>
                </c:pt>
                <c:pt idx="7810">
                  <c:v>10.540640212273107</c:v>
                </c:pt>
                <c:pt idx="7811">
                  <c:v>10.540051619579252</c:v>
                </c:pt>
                <c:pt idx="7812">
                  <c:v>10.540051619579252</c:v>
                </c:pt>
                <c:pt idx="7813">
                  <c:v>10.540051619579252</c:v>
                </c:pt>
                <c:pt idx="7814">
                  <c:v>10.540051619579252</c:v>
                </c:pt>
                <c:pt idx="7815">
                  <c:v>10.540051619579252</c:v>
                </c:pt>
                <c:pt idx="7816">
                  <c:v>10.540051619579252</c:v>
                </c:pt>
                <c:pt idx="7817">
                  <c:v>10.539463026885397</c:v>
                </c:pt>
                <c:pt idx="7818">
                  <c:v>10.539463026885397</c:v>
                </c:pt>
                <c:pt idx="7819">
                  <c:v>10.538874434191539</c:v>
                </c:pt>
                <c:pt idx="7820">
                  <c:v>10.539463026885397</c:v>
                </c:pt>
                <c:pt idx="7821">
                  <c:v>10.538874434191539</c:v>
                </c:pt>
                <c:pt idx="7822">
                  <c:v>10.538874434191539</c:v>
                </c:pt>
                <c:pt idx="7823">
                  <c:v>10.538874434191539</c:v>
                </c:pt>
                <c:pt idx="7824">
                  <c:v>10.538874434191539</c:v>
                </c:pt>
                <c:pt idx="7825">
                  <c:v>10.538874434191539</c:v>
                </c:pt>
                <c:pt idx="7826">
                  <c:v>10.538874434191539</c:v>
                </c:pt>
                <c:pt idx="7827">
                  <c:v>10.538874434191539</c:v>
                </c:pt>
                <c:pt idx="7828">
                  <c:v>10.538285841497682</c:v>
                </c:pt>
                <c:pt idx="7829">
                  <c:v>10.538285841497682</c:v>
                </c:pt>
                <c:pt idx="7830">
                  <c:v>10.537697248803829</c:v>
                </c:pt>
                <c:pt idx="7831">
                  <c:v>10.537697248803829</c:v>
                </c:pt>
                <c:pt idx="7832">
                  <c:v>10.537697248803829</c:v>
                </c:pt>
                <c:pt idx="7833">
                  <c:v>10.538285841497682</c:v>
                </c:pt>
                <c:pt idx="7834">
                  <c:v>10.538285841497682</c:v>
                </c:pt>
                <c:pt idx="7835">
                  <c:v>10.537108656109973</c:v>
                </c:pt>
                <c:pt idx="7836">
                  <c:v>10.537697248803829</c:v>
                </c:pt>
                <c:pt idx="7837">
                  <c:v>10.537697248803829</c:v>
                </c:pt>
                <c:pt idx="7838">
                  <c:v>10.537108656109973</c:v>
                </c:pt>
                <c:pt idx="7839">
                  <c:v>10.537697248803829</c:v>
                </c:pt>
                <c:pt idx="7840">
                  <c:v>10.537697248803829</c:v>
                </c:pt>
                <c:pt idx="7841">
                  <c:v>10.537697248803829</c:v>
                </c:pt>
                <c:pt idx="7842">
                  <c:v>10.537697248803829</c:v>
                </c:pt>
                <c:pt idx="7843">
                  <c:v>10.537108656109973</c:v>
                </c:pt>
                <c:pt idx="7844">
                  <c:v>10.537697248803829</c:v>
                </c:pt>
                <c:pt idx="7845">
                  <c:v>10.537108656109973</c:v>
                </c:pt>
                <c:pt idx="7846">
                  <c:v>10.537108656109973</c:v>
                </c:pt>
                <c:pt idx="7847">
                  <c:v>10.537108656109973</c:v>
                </c:pt>
                <c:pt idx="7848">
                  <c:v>10.536520063416114</c:v>
                </c:pt>
                <c:pt idx="7849">
                  <c:v>10.537108656109973</c:v>
                </c:pt>
                <c:pt idx="7850">
                  <c:v>10.537108656109973</c:v>
                </c:pt>
                <c:pt idx="7851">
                  <c:v>10.536520063416114</c:v>
                </c:pt>
                <c:pt idx="7852">
                  <c:v>10.536520063416114</c:v>
                </c:pt>
                <c:pt idx="7853">
                  <c:v>10.536520063416114</c:v>
                </c:pt>
                <c:pt idx="7854">
                  <c:v>10.535931470722261</c:v>
                </c:pt>
                <c:pt idx="7855">
                  <c:v>10.536520063416114</c:v>
                </c:pt>
                <c:pt idx="7856">
                  <c:v>10.535342878028406</c:v>
                </c:pt>
                <c:pt idx="7857">
                  <c:v>10.535342878028406</c:v>
                </c:pt>
                <c:pt idx="7858">
                  <c:v>10.535931470722261</c:v>
                </c:pt>
                <c:pt idx="7859">
                  <c:v>10.535342878028406</c:v>
                </c:pt>
                <c:pt idx="7860">
                  <c:v>10.53475428533455</c:v>
                </c:pt>
                <c:pt idx="7861">
                  <c:v>10.535342878028406</c:v>
                </c:pt>
                <c:pt idx="7862">
                  <c:v>10.53475428533455</c:v>
                </c:pt>
                <c:pt idx="7863">
                  <c:v>10.534165692640691</c:v>
                </c:pt>
                <c:pt idx="7864">
                  <c:v>10.534165692640691</c:v>
                </c:pt>
                <c:pt idx="7865">
                  <c:v>10.53475428533455</c:v>
                </c:pt>
                <c:pt idx="7866">
                  <c:v>10.534165692640691</c:v>
                </c:pt>
                <c:pt idx="7867">
                  <c:v>10.534165692640691</c:v>
                </c:pt>
                <c:pt idx="7868">
                  <c:v>10.534165692640691</c:v>
                </c:pt>
                <c:pt idx="7869">
                  <c:v>10.534165692640691</c:v>
                </c:pt>
                <c:pt idx="7870">
                  <c:v>10.534165692640691</c:v>
                </c:pt>
                <c:pt idx="7871">
                  <c:v>10.533577099946838</c:v>
                </c:pt>
                <c:pt idx="7872">
                  <c:v>10.534165692640691</c:v>
                </c:pt>
                <c:pt idx="7873">
                  <c:v>10.533577099946838</c:v>
                </c:pt>
                <c:pt idx="7874">
                  <c:v>10.534165692640691</c:v>
                </c:pt>
                <c:pt idx="7875">
                  <c:v>10.533577099946838</c:v>
                </c:pt>
                <c:pt idx="7876">
                  <c:v>10.533577099946838</c:v>
                </c:pt>
                <c:pt idx="7877">
                  <c:v>10.532988507252982</c:v>
                </c:pt>
                <c:pt idx="7878">
                  <c:v>10.532988507252982</c:v>
                </c:pt>
                <c:pt idx="7879">
                  <c:v>10.533577099946838</c:v>
                </c:pt>
                <c:pt idx="7880">
                  <c:v>10.532988507252982</c:v>
                </c:pt>
                <c:pt idx="7881">
                  <c:v>10.532988507252982</c:v>
                </c:pt>
                <c:pt idx="7882">
                  <c:v>10.532988507252982</c:v>
                </c:pt>
                <c:pt idx="7883">
                  <c:v>10.532988507252982</c:v>
                </c:pt>
                <c:pt idx="7884">
                  <c:v>10.533577099946838</c:v>
                </c:pt>
                <c:pt idx="7885">
                  <c:v>10.532988507252982</c:v>
                </c:pt>
                <c:pt idx="7886">
                  <c:v>10.532399914559125</c:v>
                </c:pt>
                <c:pt idx="7887">
                  <c:v>10.532988507252982</c:v>
                </c:pt>
                <c:pt idx="7888">
                  <c:v>10.532988507252982</c:v>
                </c:pt>
                <c:pt idx="7889">
                  <c:v>10.533577099946838</c:v>
                </c:pt>
                <c:pt idx="7890">
                  <c:v>10.533577099946838</c:v>
                </c:pt>
                <c:pt idx="7891">
                  <c:v>10.532988507252982</c:v>
                </c:pt>
                <c:pt idx="7892">
                  <c:v>10.532988507252982</c:v>
                </c:pt>
                <c:pt idx="7893">
                  <c:v>10.532988507252982</c:v>
                </c:pt>
                <c:pt idx="7894">
                  <c:v>10.532988507252982</c:v>
                </c:pt>
                <c:pt idx="7895">
                  <c:v>10.532988507252982</c:v>
                </c:pt>
                <c:pt idx="7896">
                  <c:v>10.532399914559125</c:v>
                </c:pt>
                <c:pt idx="7897">
                  <c:v>10.532399914559125</c:v>
                </c:pt>
                <c:pt idx="7898">
                  <c:v>10.53181132186527</c:v>
                </c:pt>
                <c:pt idx="7899">
                  <c:v>10.53181132186527</c:v>
                </c:pt>
                <c:pt idx="7900">
                  <c:v>10.532399914559125</c:v>
                </c:pt>
                <c:pt idx="7901">
                  <c:v>10.53181132186527</c:v>
                </c:pt>
                <c:pt idx="7902">
                  <c:v>10.53181132186527</c:v>
                </c:pt>
                <c:pt idx="7903">
                  <c:v>10.532399914559125</c:v>
                </c:pt>
                <c:pt idx="7904">
                  <c:v>10.53181132186527</c:v>
                </c:pt>
                <c:pt idx="7905">
                  <c:v>10.531222729171414</c:v>
                </c:pt>
                <c:pt idx="7906">
                  <c:v>10.531222729171414</c:v>
                </c:pt>
                <c:pt idx="7907">
                  <c:v>10.531222729171414</c:v>
                </c:pt>
                <c:pt idx="7908">
                  <c:v>10.53181132186527</c:v>
                </c:pt>
                <c:pt idx="7909">
                  <c:v>10.530634136477557</c:v>
                </c:pt>
                <c:pt idx="7910">
                  <c:v>10.531222729171414</c:v>
                </c:pt>
                <c:pt idx="7911">
                  <c:v>10.530634136477557</c:v>
                </c:pt>
                <c:pt idx="7912">
                  <c:v>10.531222729171414</c:v>
                </c:pt>
                <c:pt idx="7913">
                  <c:v>10.530634136477557</c:v>
                </c:pt>
                <c:pt idx="7914">
                  <c:v>10.531222729171414</c:v>
                </c:pt>
                <c:pt idx="7915">
                  <c:v>10.530634136477557</c:v>
                </c:pt>
                <c:pt idx="7916">
                  <c:v>10.530634136477557</c:v>
                </c:pt>
                <c:pt idx="7917">
                  <c:v>10.530634136477557</c:v>
                </c:pt>
                <c:pt idx="7918">
                  <c:v>10.530634136477557</c:v>
                </c:pt>
                <c:pt idx="7919">
                  <c:v>10.530045543783702</c:v>
                </c:pt>
                <c:pt idx="7920">
                  <c:v>10.530634136477557</c:v>
                </c:pt>
                <c:pt idx="7921">
                  <c:v>10.530634136477557</c:v>
                </c:pt>
                <c:pt idx="7922">
                  <c:v>10.530045543783702</c:v>
                </c:pt>
                <c:pt idx="7923">
                  <c:v>10.530634136477557</c:v>
                </c:pt>
                <c:pt idx="7924">
                  <c:v>10.530045543783702</c:v>
                </c:pt>
                <c:pt idx="7925">
                  <c:v>10.530045543783702</c:v>
                </c:pt>
                <c:pt idx="7926">
                  <c:v>10.530045543783702</c:v>
                </c:pt>
                <c:pt idx="7927">
                  <c:v>10.530045543783702</c:v>
                </c:pt>
                <c:pt idx="7928">
                  <c:v>10.530045543783702</c:v>
                </c:pt>
                <c:pt idx="7929">
                  <c:v>10.530045543783702</c:v>
                </c:pt>
                <c:pt idx="7930">
                  <c:v>10.530045543783702</c:v>
                </c:pt>
                <c:pt idx="7931">
                  <c:v>10.530045543783702</c:v>
                </c:pt>
                <c:pt idx="7932">
                  <c:v>10.529456951089847</c:v>
                </c:pt>
                <c:pt idx="7933">
                  <c:v>10.529456951089847</c:v>
                </c:pt>
                <c:pt idx="7934">
                  <c:v>10.528868358395989</c:v>
                </c:pt>
                <c:pt idx="7935">
                  <c:v>10.528868358395989</c:v>
                </c:pt>
                <c:pt idx="7936">
                  <c:v>10.528868358395989</c:v>
                </c:pt>
                <c:pt idx="7937">
                  <c:v>10.528868358395989</c:v>
                </c:pt>
                <c:pt idx="7938">
                  <c:v>10.528868358395989</c:v>
                </c:pt>
                <c:pt idx="7939">
                  <c:v>10.528868358395989</c:v>
                </c:pt>
                <c:pt idx="7940">
                  <c:v>10.528868358395989</c:v>
                </c:pt>
                <c:pt idx="7941">
                  <c:v>10.528279765702134</c:v>
                </c:pt>
                <c:pt idx="7942">
                  <c:v>10.528279765702134</c:v>
                </c:pt>
                <c:pt idx="7943">
                  <c:v>10.527691173008281</c:v>
                </c:pt>
                <c:pt idx="7944">
                  <c:v>10.527691173008281</c:v>
                </c:pt>
                <c:pt idx="7945">
                  <c:v>10.527691173008281</c:v>
                </c:pt>
                <c:pt idx="7946">
                  <c:v>10.527691173008281</c:v>
                </c:pt>
                <c:pt idx="7947">
                  <c:v>10.527691173008281</c:v>
                </c:pt>
                <c:pt idx="7948">
                  <c:v>10.527691173008281</c:v>
                </c:pt>
                <c:pt idx="7949">
                  <c:v>10.528279765702134</c:v>
                </c:pt>
                <c:pt idx="7950">
                  <c:v>10.527102580314423</c:v>
                </c:pt>
                <c:pt idx="7951">
                  <c:v>10.527691173008281</c:v>
                </c:pt>
                <c:pt idx="7952">
                  <c:v>10.527102580314423</c:v>
                </c:pt>
                <c:pt idx="7953">
                  <c:v>10.527691173008281</c:v>
                </c:pt>
                <c:pt idx="7954">
                  <c:v>10.527102580314423</c:v>
                </c:pt>
                <c:pt idx="7955">
                  <c:v>10.526513987620566</c:v>
                </c:pt>
                <c:pt idx="7956">
                  <c:v>10.526513987620566</c:v>
                </c:pt>
                <c:pt idx="7957">
                  <c:v>10.526513987620566</c:v>
                </c:pt>
                <c:pt idx="7958">
                  <c:v>10.527102580314423</c:v>
                </c:pt>
                <c:pt idx="7959">
                  <c:v>10.527102580314423</c:v>
                </c:pt>
                <c:pt idx="7960">
                  <c:v>10.526513987620566</c:v>
                </c:pt>
                <c:pt idx="7961">
                  <c:v>10.526513987620566</c:v>
                </c:pt>
                <c:pt idx="7962">
                  <c:v>10.525925394926711</c:v>
                </c:pt>
                <c:pt idx="7963">
                  <c:v>10.526513987620566</c:v>
                </c:pt>
                <c:pt idx="7964">
                  <c:v>10.525925394926711</c:v>
                </c:pt>
                <c:pt idx="7965">
                  <c:v>10.525925394926711</c:v>
                </c:pt>
                <c:pt idx="7966">
                  <c:v>10.525336802232856</c:v>
                </c:pt>
                <c:pt idx="7967">
                  <c:v>10.525336802232856</c:v>
                </c:pt>
                <c:pt idx="7968">
                  <c:v>10.524748209539</c:v>
                </c:pt>
                <c:pt idx="7969">
                  <c:v>10.524748209539</c:v>
                </c:pt>
                <c:pt idx="7970">
                  <c:v>10.524748209539</c:v>
                </c:pt>
                <c:pt idx="7971">
                  <c:v>10.525336802232856</c:v>
                </c:pt>
                <c:pt idx="7972">
                  <c:v>10.524748209539</c:v>
                </c:pt>
                <c:pt idx="7973">
                  <c:v>10.524748209539</c:v>
                </c:pt>
                <c:pt idx="7974">
                  <c:v>10.524748209539</c:v>
                </c:pt>
                <c:pt idx="7975">
                  <c:v>10.524748209539</c:v>
                </c:pt>
                <c:pt idx="7976">
                  <c:v>10.524159616845143</c:v>
                </c:pt>
                <c:pt idx="7977">
                  <c:v>10.524748209539</c:v>
                </c:pt>
                <c:pt idx="7978">
                  <c:v>10.524159616845143</c:v>
                </c:pt>
                <c:pt idx="7979">
                  <c:v>10.524159616845143</c:v>
                </c:pt>
                <c:pt idx="7980">
                  <c:v>10.524159616845143</c:v>
                </c:pt>
                <c:pt idx="7981">
                  <c:v>10.524159616845143</c:v>
                </c:pt>
                <c:pt idx="7982">
                  <c:v>10.523571024151288</c:v>
                </c:pt>
                <c:pt idx="7983">
                  <c:v>10.522982431457432</c:v>
                </c:pt>
                <c:pt idx="7984">
                  <c:v>10.522982431457432</c:v>
                </c:pt>
                <c:pt idx="7985">
                  <c:v>10.522393838763577</c:v>
                </c:pt>
                <c:pt idx="7986">
                  <c:v>10.522982431457432</c:v>
                </c:pt>
                <c:pt idx="7987">
                  <c:v>10.522393838763577</c:v>
                </c:pt>
                <c:pt idx="7988">
                  <c:v>10.522393838763577</c:v>
                </c:pt>
                <c:pt idx="7989">
                  <c:v>10.522982431457432</c:v>
                </c:pt>
                <c:pt idx="7990">
                  <c:v>10.522393838763577</c:v>
                </c:pt>
                <c:pt idx="7991">
                  <c:v>10.522982431457432</c:v>
                </c:pt>
                <c:pt idx="7992">
                  <c:v>10.522393838763577</c:v>
                </c:pt>
                <c:pt idx="7993">
                  <c:v>10.522982431457432</c:v>
                </c:pt>
                <c:pt idx="7994">
                  <c:v>10.522393838763577</c:v>
                </c:pt>
                <c:pt idx="7995">
                  <c:v>10.521805246069718</c:v>
                </c:pt>
                <c:pt idx="7996">
                  <c:v>10.522393838763577</c:v>
                </c:pt>
                <c:pt idx="7997">
                  <c:v>10.522393838763577</c:v>
                </c:pt>
                <c:pt idx="7998">
                  <c:v>10.521805246069718</c:v>
                </c:pt>
                <c:pt idx="7999">
                  <c:v>10.521805246069718</c:v>
                </c:pt>
                <c:pt idx="8000">
                  <c:v>10.521216653375864</c:v>
                </c:pt>
                <c:pt idx="8001">
                  <c:v>10.521805246069718</c:v>
                </c:pt>
                <c:pt idx="8002">
                  <c:v>10.521216653375864</c:v>
                </c:pt>
                <c:pt idx="8003">
                  <c:v>10.521805246069718</c:v>
                </c:pt>
                <c:pt idx="8004">
                  <c:v>10.521216653375864</c:v>
                </c:pt>
                <c:pt idx="8005">
                  <c:v>10.521216653375864</c:v>
                </c:pt>
                <c:pt idx="8006">
                  <c:v>10.521216653375864</c:v>
                </c:pt>
                <c:pt idx="8007">
                  <c:v>10.520628060682009</c:v>
                </c:pt>
                <c:pt idx="8008">
                  <c:v>10.520628060682009</c:v>
                </c:pt>
                <c:pt idx="8009">
                  <c:v>10.521216653375864</c:v>
                </c:pt>
                <c:pt idx="8010">
                  <c:v>10.520628060682009</c:v>
                </c:pt>
                <c:pt idx="8011">
                  <c:v>10.520628060682009</c:v>
                </c:pt>
                <c:pt idx="8012">
                  <c:v>10.520039467988154</c:v>
                </c:pt>
                <c:pt idx="8013">
                  <c:v>10.520039467988154</c:v>
                </c:pt>
                <c:pt idx="8014">
                  <c:v>10.519450875294297</c:v>
                </c:pt>
                <c:pt idx="8015">
                  <c:v>10.520039467988154</c:v>
                </c:pt>
                <c:pt idx="8016">
                  <c:v>10.519450875294297</c:v>
                </c:pt>
                <c:pt idx="8017">
                  <c:v>10.520039467988154</c:v>
                </c:pt>
                <c:pt idx="8018">
                  <c:v>10.520039467988154</c:v>
                </c:pt>
                <c:pt idx="8019">
                  <c:v>10.518862282600441</c:v>
                </c:pt>
                <c:pt idx="8020">
                  <c:v>10.518862282600441</c:v>
                </c:pt>
                <c:pt idx="8021">
                  <c:v>10.519450875294297</c:v>
                </c:pt>
                <c:pt idx="8022">
                  <c:v>10.518862282600441</c:v>
                </c:pt>
                <c:pt idx="8023">
                  <c:v>10.518273689906586</c:v>
                </c:pt>
                <c:pt idx="8024">
                  <c:v>10.518273689906586</c:v>
                </c:pt>
                <c:pt idx="8025">
                  <c:v>10.518862282600441</c:v>
                </c:pt>
                <c:pt idx="8026">
                  <c:v>10.518273689906586</c:v>
                </c:pt>
                <c:pt idx="8027">
                  <c:v>10.518273689906586</c:v>
                </c:pt>
                <c:pt idx="8028">
                  <c:v>10.518862282600441</c:v>
                </c:pt>
                <c:pt idx="8029">
                  <c:v>10.517685097212729</c:v>
                </c:pt>
                <c:pt idx="8030">
                  <c:v>10.517685097212729</c:v>
                </c:pt>
                <c:pt idx="8031">
                  <c:v>10.517685097212729</c:v>
                </c:pt>
                <c:pt idx="8032">
                  <c:v>10.517685097212729</c:v>
                </c:pt>
                <c:pt idx="8033">
                  <c:v>10.517096504518873</c:v>
                </c:pt>
                <c:pt idx="8034">
                  <c:v>10.517096504518873</c:v>
                </c:pt>
                <c:pt idx="8035">
                  <c:v>10.517096504518873</c:v>
                </c:pt>
                <c:pt idx="8036">
                  <c:v>10.517096504518873</c:v>
                </c:pt>
                <c:pt idx="8037">
                  <c:v>10.517685097212729</c:v>
                </c:pt>
                <c:pt idx="8038">
                  <c:v>10.517685097212729</c:v>
                </c:pt>
                <c:pt idx="8039">
                  <c:v>10.516507911825018</c:v>
                </c:pt>
                <c:pt idx="8040">
                  <c:v>10.517685097212729</c:v>
                </c:pt>
                <c:pt idx="8041">
                  <c:v>10.517096504518873</c:v>
                </c:pt>
                <c:pt idx="8042">
                  <c:v>10.516507911825018</c:v>
                </c:pt>
                <c:pt idx="8043">
                  <c:v>10.517685097212729</c:v>
                </c:pt>
                <c:pt idx="8044">
                  <c:v>10.516507911825018</c:v>
                </c:pt>
                <c:pt idx="8045">
                  <c:v>10.516507911825018</c:v>
                </c:pt>
                <c:pt idx="8046">
                  <c:v>10.516507911825018</c:v>
                </c:pt>
                <c:pt idx="8047">
                  <c:v>10.516507911825018</c:v>
                </c:pt>
                <c:pt idx="8048">
                  <c:v>10.516507911825018</c:v>
                </c:pt>
                <c:pt idx="8049">
                  <c:v>10.515919319131161</c:v>
                </c:pt>
                <c:pt idx="8050">
                  <c:v>10.516507911825018</c:v>
                </c:pt>
                <c:pt idx="8051">
                  <c:v>10.515919319131161</c:v>
                </c:pt>
                <c:pt idx="8052">
                  <c:v>10.515919319131161</c:v>
                </c:pt>
                <c:pt idx="8053">
                  <c:v>10.515330726437305</c:v>
                </c:pt>
                <c:pt idx="8054">
                  <c:v>10.515919319131161</c:v>
                </c:pt>
                <c:pt idx="8055">
                  <c:v>10.515330726437305</c:v>
                </c:pt>
                <c:pt idx="8056">
                  <c:v>10.515330726437305</c:v>
                </c:pt>
                <c:pt idx="8057">
                  <c:v>10.515919319131161</c:v>
                </c:pt>
                <c:pt idx="8058">
                  <c:v>10.51474213374345</c:v>
                </c:pt>
                <c:pt idx="8059">
                  <c:v>10.51474213374345</c:v>
                </c:pt>
                <c:pt idx="8060">
                  <c:v>10.515330726437305</c:v>
                </c:pt>
                <c:pt idx="8061">
                  <c:v>10.51474213374345</c:v>
                </c:pt>
                <c:pt idx="8062">
                  <c:v>10.51474213374345</c:v>
                </c:pt>
                <c:pt idx="8063">
                  <c:v>10.51474213374345</c:v>
                </c:pt>
                <c:pt idx="8064">
                  <c:v>10.51474213374345</c:v>
                </c:pt>
                <c:pt idx="8065">
                  <c:v>10.514153541049593</c:v>
                </c:pt>
                <c:pt idx="8066">
                  <c:v>10.51474213374345</c:v>
                </c:pt>
                <c:pt idx="8067">
                  <c:v>10.515330726437305</c:v>
                </c:pt>
                <c:pt idx="8068">
                  <c:v>10.51474213374345</c:v>
                </c:pt>
                <c:pt idx="8069">
                  <c:v>10.51474213374345</c:v>
                </c:pt>
                <c:pt idx="8070">
                  <c:v>10.51474213374345</c:v>
                </c:pt>
                <c:pt idx="8071">
                  <c:v>10.514153541049593</c:v>
                </c:pt>
                <c:pt idx="8072">
                  <c:v>10.514153541049593</c:v>
                </c:pt>
                <c:pt idx="8073">
                  <c:v>10.51474213374345</c:v>
                </c:pt>
                <c:pt idx="8074">
                  <c:v>10.51474213374345</c:v>
                </c:pt>
                <c:pt idx="8075">
                  <c:v>10.513564948355738</c:v>
                </c:pt>
                <c:pt idx="8076">
                  <c:v>10.513564948355738</c:v>
                </c:pt>
                <c:pt idx="8077">
                  <c:v>10.513564948355738</c:v>
                </c:pt>
                <c:pt idx="8078">
                  <c:v>10.513564948355738</c:v>
                </c:pt>
                <c:pt idx="8079">
                  <c:v>10.513564948355738</c:v>
                </c:pt>
                <c:pt idx="8080">
                  <c:v>10.512976355661884</c:v>
                </c:pt>
                <c:pt idx="8081">
                  <c:v>10.512387762968027</c:v>
                </c:pt>
                <c:pt idx="8082">
                  <c:v>10.512976355661884</c:v>
                </c:pt>
                <c:pt idx="8083">
                  <c:v>10.512976355661884</c:v>
                </c:pt>
                <c:pt idx="8084">
                  <c:v>10.512976355661884</c:v>
                </c:pt>
                <c:pt idx="8085">
                  <c:v>10.512387762968027</c:v>
                </c:pt>
                <c:pt idx="8086">
                  <c:v>10.512387762968027</c:v>
                </c:pt>
                <c:pt idx="8087">
                  <c:v>10.511210577580314</c:v>
                </c:pt>
                <c:pt idx="8088">
                  <c:v>10.51179917027417</c:v>
                </c:pt>
                <c:pt idx="8089">
                  <c:v>10.511210577580314</c:v>
                </c:pt>
                <c:pt idx="8090">
                  <c:v>10.510621984886459</c:v>
                </c:pt>
                <c:pt idx="8091">
                  <c:v>10.510621984886459</c:v>
                </c:pt>
                <c:pt idx="8092">
                  <c:v>10.511210577580314</c:v>
                </c:pt>
                <c:pt idx="8093">
                  <c:v>10.511210577580314</c:v>
                </c:pt>
                <c:pt idx="8094">
                  <c:v>10.511210577580314</c:v>
                </c:pt>
                <c:pt idx="8095">
                  <c:v>10.510621984886459</c:v>
                </c:pt>
                <c:pt idx="8096">
                  <c:v>10.510621984886459</c:v>
                </c:pt>
                <c:pt idx="8097">
                  <c:v>10.510621984886459</c:v>
                </c:pt>
                <c:pt idx="8098">
                  <c:v>10.510621984886459</c:v>
                </c:pt>
                <c:pt idx="8099">
                  <c:v>10.510621984886459</c:v>
                </c:pt>
                <c:pt idx="8100">
                  <c:v>10.509444799498747</c:v>
                </c:pt>
                <c:pt idx="8101">
                  <c:v>10.509444799498747</c:v>
                </c:pt>
                <c:pt idx="8102">
                  <c:v>10.510033392192604</c:v>
                </c:pt>
                <c:pt idx="8103">
                  <c:v>10.509444799498747</c:v>
                </c:pt>
                <c:pt idx="8104">
                  <c:v>10.510033392192604</c:v>
                </c:pt>
                <c:pt idx="8105">
                  <c:v>10.509444799498747</c:v>
                </c:pt>
                <c:pt idx="8106">
                  <c:v>10.509444799498747</c:v>
                </c:pt>
                <c:pt idx="8107">
                  <c:v>10.509444799498747</c:v>
                </c:pt>
                <c:pt idx="8108">
                  <c:v>10.509444799498747</c:v>
                </c:pt>
                <c:pt idx="8109">
                  <c:v>10.509444799498747</c:v>
                </c:pt>
                <c:pt idx="8110">
                  <c:v>10.508856206804891</c:v>
                </c:pt>
                <c:pt idx="8111">
                  <c:v>10.508856206804891</c:v>
                </c:pt>
                <c:pt idx="8112">
                  <c:v>10.508856206804891</c:v>
                </c:pt>
                <c:pt idx="8113">
                  <c:v>10.508267614111036</c:v>
                </c:pt>
                <c:pt idx="8114">
                  <c:v>10.508267614111036</c:v>
                </c:pt>
                <c:pt idx="8115">
                  <c:v>10.508267614111036</c:v>
                </c:pt>
                <c:pt idx="8116">
                  <c:v>10.508267614111036</c:v>
                </c:pt>
                <c:pt idx="8117">
                  <c:v>10.508856206804891</c:v>
                </c:pt>
                <c:pt idx="8118">
                  <c:v>10.508856206804891</c:v>
                </c:pt>
                <c:pt idx="8119">
                  <c:v>10.50767902141718</c:v>
                </c:pt>
                <c:pt idx="8120">
                  <c:v>10.508267614111036</c:v>
                </c:pt>
                <c:pt idx="8121">
                  <c:v>10.50767902141718</c:v>
                </c:pt>
                <c:pt idx="8122">
                  <c:v>10.50767902141718</c:v>
                </c:pt>
                <c:pt idx="8123">
                  <c:v>10.507090428723322</c:v>
                </c:pt>
                <c:pt idx="8124">
                  <c:v>10.507090428723322</c:v>
                </c:pt>
                <c:pt idx="8125">
                  <c:v>10.506501836029468</c:v>
                </c:pt>
                <c:pt idx="8126">
                  <c:v>10.506501836029468</c:v>
                </c:pt>
                <c:pt idx="8127">
                  <c:v>10.506501836029468</c:v>
                </c:pt>
                <c:pt idx="8128">
                  <c:v>10.505913243335613</c:v>
                </c:pt>
                <c:pt idx="8129">
                  <c:v>10.506501836029468</c:v>
                </c:pt>
                <c:pt idx="8130">
                  <c:v>10.505913243335613</c:v>
                </c:pt>
                <c:pt idx="8131">
                  <c:v>10.505324650641757</c:v>
                </c:pt>
                <c:pt idx="8132">
                  <c:v>10.505324650641757</c:v>
                </c:pt>
                <c:pt idx="8133">
                  <c:v>10.505913243335613</c:v>
                </c:pt>
                <c:pt idx="8134">
                  <c:v>10.5047360579479</c:v>
                </c:pt>
                <c:pt idx="8135">
                  <c:v>10.5047360579479</c:v>
                </c:pt>
                <c:pt idx="8136">
                  <c:v>10.5047360579479</c:v>
                </c:pt>
                <c:pt idx="8137">
                  <c:v>10.505324650641757</c:v>
                </c:pt>
                <c:pt idx="8138">
                  <c:v>10.505324650641757</c:v>
                </c:pt>
                <c:pt idx="8139">
                  <c:v>10.505324650641757</c:v>
                </c:pt>
                <c:pt idx="8140">
                  <c:v>10.505324650641757</c:v>
                </c:pt>
                <c:pt idx="8141">
                  <c:v>10.5047360579479</c:v>
                </c:pt>
                <c:pt idx="8142">
                  <c:v>10.5047360579479</c:v>
                </c:pt>
                <c:pt idx="8143">
                  <c:v>10.5047360579479</c:v>
                </c:pt>
                <c:pt idx="8144">
                  <c:v>10.5047360579479</c:v>
                </c:pt>
                <c:pt idx="8145">
                  <c:v>10.5047360579479</c:v>
                </c:pt>
                <c:pt idx="8146">
                  <c:v>10.5047360579479</c:v>
                </c:pt>
                <c:pt idx="8147">
                  <c:v>10.503558872560189</c:v>
                </c:pt>
                <c:pt idx="8148">
                  <c:v>10.504147465254045</c:v>
                </c:pt>
                <c:pt idx="8149">
                  <c:v>10.504147465254045</c:v>
                </c:pt>
                <c:pt idx="8150">
                  <c:v>10.504147465254045</c:v>
                </c:pt>
                <c:pt idx="8151">
                  <c:v>10.503558872560189</c:v>
                </c:pt>
                <c:pt idx="8152">
                  <c:v>10.503558872560189</c:v>
                </c:pt>
                <c:pt idx="8153">
                  <c:v>10.503558872560189</c:v>
                </c:pt>
                <c:pt idx="8154">
                  <c:v>10.503558872560189</c:v>
                </c:pt>
                <c:pt idx="8155">
                  <c:v>10.503558872560189</c:v>
                </c:pt>
                <c:pt idx="8156">
                  <c:v>10.503558872560189</c:v>
                </c:pt>
                <c:pt idx="8157">
                  <c:v>10.502970279866332</c:v>
                </c:pt>
                <c:pt idx="8158">
                  <c:v>10.502970279866332</c:v>
                </c:pt>
                <c:pt idx="8159">
                  <c:v>10.502381687172477</c:v>
                </c:pt>
                <c:pt idx="8160">
                  <c:v>10.502970279866332</c:v>
                </c:pt>
                <c:pt idx="8161">
                  <c:v>10.502381687172477</c:v>
                </c:pt>
                <c:pt idx="8162">
                  <c:v>10.502381687172477</c:v>
                </c:pt>
                <c:pt idx="8163">
                  <c:v>10.502381687172477</c:v>
                </c:pt>
                <c:pt idx="8164">
                  <c:v>10.502381687172477</c:v>
                </c:pt>
                <c:pt idx="8165">
                  <c:v>10.502381687172477</c:v>
                </c:pt>
                <c:pt idx="8166">
                  <c:v>10.502381687172477</c:v>
                </c:pt>
                <c:pt idx="8167">
                  <c:v>10.502381687172477</c:v>
                </c:pt>
                <c:pt idx="8168">
                  <c:v>10.501793094478622</c:v>
                </c:pt>
                <c:pt idx="8169">
                  <c:v>10.501793094478622</c:v>
                </c:pt>
                <c:pt idx="8170">
                  <c:v>10.501204501784764</c:v>
                </c:pt>
                <c:pt idx="8171">
                  <c:v>10.500615909090911</c:v>
                </c:pt>
                <c:pt idx="8172">
                  <c:v>10.500615909090911</c:v>
                </c:pt>
                <c:pt idx="8173">
                  <c:v>10.501204501784764</c:v>
                </c:pt>
                <c:pt idx="8174">
                  <c:v>10.501204501784764</c:v>
                </c:pt>
                <c:pt idx="8175">
                  <c:v>10.500615909090911</c:v>
                </c:pt>
                <c:pt idx="8176">
                  <c:v>10.501204501784764</c:v>
                </c:pt>
                <c:pt idx="8177">
                  <c:v>10.500027316397054</c:v>
                </c:pt>
                <c:pt idx="8178">
                  <c:v>10.500027316397054</c:v>
                </c:pt>
                <c:pt idx="8179">
                  <c:v>10.500027316397054</c:v>
                </c:pt>
                <c:pt idx="8180">
                  <c:v>10.500027316397054</c:v>
                </c:pt>
                <c:pt idx="8181">
                  <c:v>10.499438723703197</c:v>
                </c:pt>
                <c:pt idx="8182">
                  <c:v>10.500027316397054</c:v>
                </c:pt>
                <c:pt idx="8183">
                  <c:v>10.498850131009341</c:v>
                </c:pt>
                <c:pt idx="8184">
                  <c:v>10.499438723703197</c:v>
                </c:pt>
                <c:pt idx="8185">
                  <c:v>10.500027316397054</c:v>
                </c:pt>
                <c:pt idx="8186">
                  <c:v>10.499438723703197</c:v>
                </c:pt>
                <c:pt idx="8187">
                  <c:v>10.499438723703197</c:v>
                </c:pt>
                <c:pt idx="8188">
                  <c:v>10.499438723703197</c:v>
                </c:pt>
                <c:pt idx="8189">
                  <c:v>10.499438723703197</c:v>
                </c:pt>
                <c:pt idx="8190">
                  <c:v>10.500027316397054</c:v>
                </c:pt>
                <c:pt idx="8191">
                  <c:v>10.500027316397054</c:v>
                </c:pt>
                <c:pt idx="8192">
                  <c:v>10.499438723703197</c:v>
                </c:pt>
                <c:pt idx="8193">
                  <c:v>10.500027316397054</c:v>
                </c:pt>
                <c:pt idx="8194">
                  <c:v>10.499438723703197</c:v>
                </c:pt>
                <c:pt idx="8195">
                  <c:v>10.499438723703197</c:v>
                </c:pt>
                <c:pt idx="8196">
                  <c:v>10.498850131009341</c:v>
                </c:pt>
                <c:pt idx="8197">
                  <c:v>10.499438723703197</c:v>
                </c:pt>
                <c:pt idx="8198">
                  <c:v>10.498850131009341</c:v>
                </c:pt>
                <c:pt idx="8199">
                  <c:v>10.498850131009341</c:v>
                </c:pt>
                <c:pt idx="8200">
                  <c:v>10.498261538315488</c:v>
                </c:pt>
                <c:pt idx="8201">
                  <c:v>10.498850131009341</c:v>
                </c:pt>
                <c:pt idx="8202">
                  <c:v>10.498261538315488</c:v>
                </c:pt>
                <c:pt idx="8203">
                  <c:v>10.498261538315488</c:v>
                </c:pt>
                <c:pt idx="8204">
                  <c:v>10.49767294562163</c:v>
                </c:pt>
                <c:pt idx="8205">
                  <c:v>10.498261538315488</c:v>
                </c:pt>
                <c:pt idx="8206">
                  <c:v>10.49767294562163</c:v>
                </c:pt>
                <c:pt idx="8207">
                  <c:v>10.497084352927773</c:v>
                </c:pt>
                <c:pt idx="8208">
                  <c:v>10.49767294562163</c:v>
                </c:pt>
                <c:pt idx="8209">
                  <c:v>10.497084352927773</c:v>
                </c:pt>
                <c:pt idx="8210">
                  <c:v>10.49649576023392</c:v>
                </c:pt>
                <c:pt idx="8211">
                  <c:v>10.497084352927773</c:v>
                </c:pt>
                <c:pt idx="8212">
                  <c:v>10.497084352927773</c:v>
                </c:pt>
                <c:pt idx="8213">
                  <c:v>10.497084352927773</c:v>
                </c:pt>
                <c:pt idx="8214">
                  <c:v>10.49649576023392</c:v>
                </c:pt>
                <c:pt idx="8215">
                  <c:v>10.49649576023392</c:v>
                </c:pt>
                <c:pt idx="8216">
                  <c:v>10.495907167540063</c:v>
                </c:pt>
                <c:pt idx="8217">
                  <c:v>10.495318574846207</c:v>
                </c:pt>
                <c:pt idx="8218">
                  <c:v>10.495907167540063</c:v>
                </c:pt>
                <c:pt idx="8219">
                  <c:v>10.495907167540063</c:v>
                </c:pt>
                <c:pt idx="8220">
                  <c:v>10.495318574846207</c:v>
                </c:pt>
                <c:pt idx="8221">
                  <c:v>10.495318574846207</c:v>
                </c:pt>
                <c:pt idx="8222">
                  <c:v>10.495318574846207</c:v>
                </c:pt>
                <c:pt idx="8223">
                  <c:v>10.49472998215235</c:v>
                </c:pt>
                <c:pt idx="8224">
                  <c:v>10.49472998215235</c:v>
                </c:pt>
                <c:pt idx="8225">
                  <c:v>10.49472998215235</c:v>
                </c:pt>
                <c:pt idx="8226">
                  <c:v>10.49472998215235</c:v>
                </c:pt>
                <c:pt idx="8227">
                  <c:v>10.494141389458495</c:v>
                </c:pt>
                <c:pt idx="8228">
                  <c:v>10.494141389458495</c:v>
                </c:pt>
                <c:pt idx="8229">
                  <c:v>10.494141389458495</c:v>
                </c:pt>
                <c:pt idx="8230">
                  <c:v>10.494141389458495</c:v>
                </c:pt>
                <c:pt idx="8231">
                  <c:v>10.493552796764639</c:v>
                </c:pt>
                <c:pt idx="8232">
                  <c:v>10.493552796764639</c:v>
                </c:pt>
                <c:pt idx="8233">
                  <c:v>10.492375611376927</c:v>
                </c:pt>
                <c:pt idx="8234">
                  <c:v>10.493552796764639</c:v>
                </c:pt>
                <c:pt idx="8235">
                  <c:v>10.492964204070784</c:v>
                </c:pt>
                <c:pt idx="8236">
                  <c:v>10.492964204070784</c:v>
                </c:pt>
                <c:pt idx="8237">
                  <c:v>10.492964204070784</c:v>
                </c:pt>
                <c:pt idx="8238">
                  <c:v>10.492375611376927</c:v>
                </c:pt>
                <c:pt idx="8239">
                  <c:v>10.492375611376927</c:v>
                </c:pt>
                <c:pt idx="8240">
                  <c:v>10.492375611376927</c:v>
                </c:pt>
                <c:pt idx="8241">
                  <c:v>10.492375611376927</c:v>
                </c:pt>
                <c:pt idx="8242">
                  <c:v>10.491787018683072</c:v>
                </c:pt>
                <c:pt idx="8243">
                  <c:v>10.491787018683072</c:v>
                </c:pt>
                <c:pt idx="8244">
                  <c:v>10.491787018683072</c:v>
                </c:pt>
                <c:pt idx="8245">
                  <c:v>10.491787018683072</c:v>
                </c:pt>
                <c:pt idx="8246">
                  <c:v>10.491787018683072</c:v>
                </c:pt>
                <c:pt idx="8247">
                  <c:v>10.491787018683072</c:v>
                </c:pt>
                <c:pt idx="8248">
                  <c:v>10.491787018683072</c:v>
                </c:pt>
                <c:pt idx="8249">
                  <c:v>10.492375611376927</c:v>
                </c:pt>
                <c:pt idx="8250">
                  <c:v>10.491787018683072</c:v>
                </c:pt>
                <c:pt idx="8251">
                  <c:v>10.491198425989216</c:v>
                </c:pt>
                <c:pt idx="8252">
                  <c:v>10.491198425989216</c:v>
                </c:pt>
                <c:pt idx="8253">
                  <c:v>10.491198425989216</c:v>
                </c:pt>
                <c:pt idx="8254">
                  <c:v>10.491198425989216</c:v>
                </c:pt>
                <c:pt idx="8255">
                  <c:v>10.490609833295361</c:v>
                </c:pt>
                <c:pt idx="8256">
                  <c:v>10.490609833295361</c:v>
                </c:pt>
                <c:pt idx="8257">
                  <c:v>10.491198425989216</c:v>
                </c:pt>
                <c:pt idx="8258">
                  <c:v>10.490609833295361</c:v>
                </c:pt>
                <c:pt idx="8259">
                  <c:v>10.490021240601504</c:v>
                </c:pt>
                <c:pt idx="8260">
                  <c:v>10.490021240601504</c:v>
                </c:pt>
                <c:pt idx="8261">
                  <c:v>10.490021240601504</c:v>
                </c:pt>
                <c:pt idx="8262">
                  <c:v>10.490021240601504</c:v>
                </c:pt>
                <c:pt idx="8263">
                  <c:v>10.489432647907648</c:v>
                </c:pt>
                <c:pt idx="8264">
                  <c:v>10.489432647907648</c:v>
                </c:pt>
                <c:pt idx="8265">
                  <c:v>10.488844055213793</c:v>
                </c:pt>
                <c:pt idx="8266">
                  <c:v>10.488844055213793</c:v>
                </c:pt>
                <c:pt idx="8267">
                  <c:v>10.488844055213793</c:v>
                </c:pt>
                <c:pt idx="8268">
                  <c:v>10.488844055213793</c:v>
                </c:pt>
                <c:pt idx="8269">
                  <c:v>10.488844055213793</c:v>
                </c:pt>
                <c:pt idx="8270">
                  <c:v>10.488255462519938</c:v>
                </c:pt>
                <c:pt idx="8271">
                  <c:v>10.488844055213793</c:v>
                </c:pt>
                <c:pt idx="8272">
                  <c:v>10.488255462519938</c:v>
                </c:pt>
                <c:pt idx="8273">
                  <c:v>10.488255462519938</c:v>
                </c:pt>
                <c:pt idx="8274">
                  <c:v>10.48766686982608</c:v>
                </c:pt>
                <c:pt idx="8275">
                  <c:v>10.488255462519938</c:v>
                </c:pt>
                <c:pt idx="8276">
                  <c:v>10.48766686982608</c:v>
                </c:pt>
                <c:pt idx="8277">
                  <c:v>10.48766686982608</c:v>
                </c:pt>
                <c:pt idx="8278">
                  <c:v>10.48766686982608</c:v>
                </c:pt>
                <c:pt idx="8279">
                  <c:v>10.48766686982608</c:v>
                </c:pt>
                <c:pt idx="8280">
                  <c:v>10.487078277132225</c:v>
                </c:pt>
                <c:pt idx="8281">
                  <c:v>10.487078277132225</c:v>
                </c:pt>
                <c:pt idx="8282">
                  <c:v>10.486489684438368</c:v>
                </c:pt>
                <c:pt idx="8283">
                  <c:v>10.486489684438368</c:v>
                </c:pt>
                <c:pt idx="8284">
                  <c:v>10.485901091744514</c:v>
                </c:pt>
                <c:pt idx="8285">
                  <c:v>10.486489684438368</c:v>
                </c:pt>
                <c:pt idx="8286">
                  <c:v>10.486489684438368</c:v>
                </c:pt>
                <c:pt idx="8287">
                  <c:v>10.485901091744514</c:v>
                </c:pt>
                <c:pt idx="8288">
                  <c:v>10.485901091744514</c:v>
                </c:pt>
                <c:pt idx="8289">
                  <c:v>10.485901091744514</c:v>
                </c:pt>
                <c:pt idx="8290">
                  <c:v>10.485901091744514</c:v>
                </c:pt>
                <c:pt idx="8291">
                  <c:v>10.485312499050657</c:v>
                </c:pt>
                <c:pt idx="8292">
                  <c:v>10.485312499050657</c:v>
                </c:pt>
                <c:pt idx="8293">
                  <c:v>10.485312499050657</c:v>
                </c:pt>
                <c:pt idx="8294">
                  <c:v>10.4847239063568</c:v>
                </c:pt>
                <c:pt idx="8295">
                  <c:v>10.485312499050657</c:v>
                </c:pt>
                <c:pt idx="8296">
                  <c:v>10.4847239063568</c:v>
                </c:pt>
                <c:pt idx="8297">
                  <c:v>10.4847239063568</c:v>
                </c:pt>
                <c:pt idx="8298">
                  <c:v>10.484135313662946</c:v>
                </c:pt>
                <c:pt idx="8299">
                  <c:v>10.4847239063568</c:v>
                </c:pt>
                <c:pt idx="8300">
                  <c:v>10.484135313662946</c:v>
                </c:pt>
                <c:pt idx="8301">
                  <c:v>10.484135313662946</c:v>
                </c:pt>
                <c:pt idx="8302">
                  <c:v>10.4847239063568</c:v>
                </c:pt>
                <c:pt idx="8303">
                  <c:v>10.483546720969091</c:v>
                </c:pt>
                <c:pt idx="8304">
                  <c:v>10.483546720969091</c:v>
                </c:pt>
                <c:pt idx="8305">
                  <c:v>10.483546720969091</c:v>
                </c:pt>
                <c:pt idx="8306">
                  <c:v>10.483546720969091</c:v>
                </c:pt>
                <c:pt idx="8307">
                  <c:v>10.483546720969091</c:v>
                </c:pt>
                <c:pt idx="8308">
                  <c:v>10.482958128275234</c:v>
                </c:pt>
                <c:pt idx="8309">
                  <c:v>10.482958128275234</c:v>
                </c:pt>
                <c:pt idx="8310">
                  <c:v>10.482958128275234</c:v>
                </c:pt>
                <c:pt idx="8311">
                  <c:v>10.482958128275234</c:v>
                </c:pt>
                <c:pt idx="8312">
                  <c:v>10.482958128275234</c:v>
                </c:pt>
                <c:pt idx="8313">
                  <c:v>10.483546720969091</c:v>
                </c:pt>
                <c:pt idx="8314">
                  <c:v>10.482369535581377</c:v>
                </c:pt>
                <c:pt idx="8315">
                  <c:v>10.482958128275234</c:v>
                </c:pt>
                <c:pt idx="8316">
                  <c:v>10.482369535581377</c:v>
                </c:pt>
                <c:pt idx="8317">
                  <c:v>10.482369535581377</c:v>
                </c:pt>
                <c:pt idx="8318">
                  <c:v>10.482369535581377</c:v>
                </c:pt>
                <c:pt idx="8319">
                  <c:v>10.482958128275234</c:v>
                </c:pt>
                <c:pt idx="8320">
                  <c:v>10.482369535581377</c:v>
                </c:pt>
                <c:pt idx="8321">
                  <c:v>10.481780942887523</c:v>
                </c:pt>
                <c:pt idx="8322">
                  <c:v>10.481780942887523</c:v>
                </c:pt>
                <c:pt idx="8323">
                  <c:v>10.482369535581377</c:v>
                </c:pt>
                <c:pt idx="8324">
                  <c:v>10.481192350193666</c:v>
                </c:pt>
                <c:pt idx="8325">
                  <c:v>10.481192350193666</c:v>
                </c:pt>
                <c:pt idx="8326">
                  <c:v>10.481780942887523</c:v>
                </c:pt>
                <c:pt idx="8327">
                  <c:v>10.481192350193666</c:v>
                </c:pt>
                <c:pt idx="8328">
                  <c:v>10.480603757499811</c:v>
                </c:pt>
                <c:pt idx="8329">
                  <c:v>10.480603757499811</c:v>
                </c:pt>
                <c:pt idx="8330">
                  <c:v>10.480603757499811</c:v>
                </c:pt>
                <c:pt idx="8331">
                  <c:v>10.480603757499811</c:v>
                </c:pt>
                <c:pt idx="8332">
                  <c:v>10.480603757499811</c:v>
                </c:pt>
                <c:pt idx="8333">
                  <c:v>10.480603757499811</c:v>
                </c:pt>
                <c:pt idx="8334">
                  <c:v>10.480015164805955</c:v>
                </c:pt>
                <c:pt idx="8335">
                  <c:v>10.479426572112098</c:v>
                </c:pt>
                <c:pt idx="8336">
                  <c:v>10.479426572112098</c:v>
                </c:pt>
                <c:pt idx="8337">
                  <c:v>10.479426572112098</c:v>
                </c:pt>
                <c:pt idx="8338">
                  <c:v>10.479426572112098</c:v>
                </c:pt>
                <c:pt idx="8339">
                  <c:v>10.479426572112098</c:v>
                </c:pt>
                <c:pt idx="8340">
                  <c:v>10.479426572112098</c:v>
                </c:pt>
                <c:pt idx="8341">
                  <c:v>10.478837979418243</c:v>
                </c:pt>
                <c:pt idx="8342">
                  <c:v>10.478837979418243</c:v>
                </c:pt>
                <c:pt idx="8343">
                  <c:v>10.478837979418243</c:v>
                </c:pt>
                <c:pt idx="8344">
                  <c:v>10.478249386724388</c:v>
                </c:pt>
                <c:pt idx="8345">
                  <c:v>10.478249386724388</c:v>
                </c:pt>
                <c:pt idx="8346">
                  <c:v>10.478249386724388</c:v>
                </c:pt>
                <c:pt idx="8347">
                  <c:v>10.478249386724388</c:v>
                </c:pt>
                <c:pt idx="8348">
                  <c:v>10.478249386724388</c:v>
                </c:pt>
                <c:pt idx="8349">
                  <c:v>10.478249386724388</c:v>
                </c:pt>
                <c:pt idx="8350">
                  <c:v>10.478249386724388</c:v>
                </c:pt>
                <c:pt idx="8351">
                  <c:v>10.478837979418243</c:v>
                </c:pt>
                <c:pt idx="8352">
                  <c:v>10.478249386724388</c:v>
                </c:pt>
                <c:pt idx="8353">
                  <c:v>10.478249386724388</c:v>
                </c:pt>
                <c:pt idx="8354">
                  <c:v>10.478837979418243</c:v>
                </c:pt>
                <c:pt idx="8355">
                  <c:v>10.478249386724388</c:v>
                </c:pt>
                <c:pt idx="8356">
                  <c:v>10.478249386724388</c:v>
                </c:pt>
                <c:pt idx="8357">
                  <c:v>10.47766079403053</c:v>
                </c:pt>
                <c:pt idx="8358">
                  <c:v>10.47766079403053</c:v>
                </c:pt>
                <c:pt idx="8359">
                  <c:v>10.47766079403053</c:v>
                </c:pt>
                <c:pt idx="8360">
                  <c:v>10.477072201336675</c:v>
                </c:pt>
                <c:pt idx="8361">
                  <c:v>10.477072201336675</c:v>
                </c:pt>
                <c:pt idx="8362">
                  <c:v>10.477072201336675</c:v>
                </c:pt>
                <c:pt idx="8363">
                  <c:v>10.477072201336675</c:v>
                </c:pt>
                <c:pt idx="8364">
                  <c:v>10.47648360864282</c:v>
                </c:pt>
                <c:pt idx="8365">
                  <c:v>10.477072201336675</c:v>
                </c:pt>
                <c:pt idx="8366">
                  <c:v>10.47648360864282</c:v>
                </c:pt>
                <c:pt idx="8367">
                  <c:v>10.47648360864282</c:v>
                </c:pt>
                <c:pt idx="8368">
                  <c:v>10.47648360864282</c:v>
                </c:pt>
                <c:pt idx="8369">
                  <c:v>10.47648360864282</c:v>
                </c:pt>
                <c:pt idx="8370">
                  <c:v>10.475895015948964</c:v>
                </c:pt>
                <c:pt idx="8371">
                  <c:v>10.475895015948964</c:v>
                </c:pt>
                <c:pt idx="8372">
                  <c:v>10.475895015948964</c:v>
                </c:pt>
                <c:pt idx="8373">
                  <c:v>10.475895015948964</c:v>
                </c:pt>
                <c:pt idx="8374">
                  <c:v>10.475306423255107</c:v>
                </c:pt>
                <c:pt idx="8375">
                  <c:v>10.475306423255107</c:v>
                </c:pt>
                <c:pt idx="8376">
                  <c:v>10.475306423255107</c:v>
                </c:pt>
                <c:pt idx="8377">
                  <c:v>10.475306423255107</c:v>
                </c:pt>
                <c:pt idx="8378">
                  <c:v>10.474717830561252</c:v>
                </c:pt>
                <c:pt idx="8379">
                  <c:v>10.474129237867396</c:v>
                </c:pt>
                <c:pt idx="8380">
                  <c:v>10.474717830561252</c:v>
                </c:pt>
                <c:pt idx="8381">
                  <c:v>10.474717830561252</c:v>
                </c:pt>
                <c:pt idx="8382">
                  <c:v>10.474717830561252</c:v>
                </c:pt>
                <c:pt idx="8383">
                  <c:v>10.474717830561252</c:v>
                </c:pt>
                <c:pt idx="8384">
                  <c:v>10.474717830561252</c:v>
                </c:pt>
                <c:pt idx="8385">
                  <c:v>10.474129237867396</c:v>
                </c:pt>
                <c:pt idx="8386">
                  <c:v>10.474129237867396</c:v>
                </c:pt>
                <c:pt idx="8387">
                  <c:v>10.472952052479684</c:v>
                </c:pt>
                <c:pt idx="8388">
                  <c:v>10.473540645173541</c:v>
                </c:pt>
                <c:pt idx="8389">
                  <c:v>10.472952052479684</c:v>
                </c:pt>
                <c:pt idx="8390">
                  <c:v>10.472952052479684</c:v>
                </c:pt>
                <c:pt idx="8391">
                  <c:v>10.472952052479684</c:v>
                </c:pt>
                <c:pt idx="8392">
                  <c:v>10.472952052479684</c:v>
                </c:pt>
                <c:pt idx="8393">
                  <c:v>10.472952052479684</c:v>
                </c:pt>
                <c:pt idx="8394">
                  <c:v>10.472363459785829</c:v>
                </c:pt>
                <c:pt idx="8395">
                  <c:v>10.472363459785829</c:v>
                </c:pt>
                <c:pt idx="8396">
                  <c:v>10.472363459785829</c:v>
                </c:pt>
                <c:pt idx="8397">
                  <c:v>10.471774867091971</c:v>
                </c:pt>
                <c:pt idx="8398">
                  <c:v>10.472363459785829</c:v>
                </c:pt>
                <c:pt idx="8399">
                  <c:v>10.471774867091971</c:v>
                </c:pt>
                <c:pt idx="8400">
                  <c:v>10.471774867091971</c:v>
                </c:pt>
                <c:pt idx="8401">
                  <c:v>10.471774867091971</c:v>
                </c:pt>
                <c:pt idx="8402">
                  <c:v>10.471186274398118</c:v>
                </c:pt>
                <c:pt idx="8403">
                  <c:v>10.471774867091971</c:v>
                </c:pt>
                <c:pt idx="8404">
                  <c:v>10.470597681704261</c:v>
                </c:pt>
                <c:pt idx="8405">
                  <c:v>10.471186274398118</c:v>
                </c:pt>
                <c:pt idx="8406">
                  <c:v>10.470597681704261</c:v>
                </c:pt>
                <c:pt idx="8407">
                  <c:v>10.470597681704261</c:v>
                </c:pt>
                <c:pt idx="8408">
                  <c:v>10.471186274398118</c:v>
                </c:pt>
                <c:pt idx="8409">
                  <c:v>10.471186274398118</c:v>
                </c:pt>
                <c:pt idx="8410">
                  <c:v>10.470009089010404</c:v>
                </c:pt>
                <c:pt idx="8411">
                  <c:v>10.470597681704261</c:v>
                </c:pt>
                <c:pt idx="8412">
                  <c:v>10.470009089010404</c:v>
                </c:pt>
                <c:pt idx="8413">
                  <c:v>10.470009089010404</c:v>
                </c:pt>
                <c:pt idx="8414">
                  <c:v>10.46942049631655</c:v>
                </c:pt>
                <c:pt idx="8415">
                  <c:v>10.46942049631655</c:v>
                </c:pt>
                <c:pt idx="8416">
                  <c:v>10.46942049631655</c:v>
                </c:pt>
                <c:pt idx="8417">
                  <c:v>10.468831903622695</c:v>
                </c:pt>
                <c:pt idx="8418">
                  <c:v>10.468831903622695</c:v>
                </c:pt>
                <c:pt idx="8419">
                  <c:v>10.468243310928838</c:v>
                </c:pt>
                <c:pt idx="8420">
                  <c:v>10.468243310928838</c:v>
                </c:pt>
                <c:pt idx="8421">
                  <c:v>10.468243310928838</c:v>
                </c:pt>
                <c:pt idx="8422">
                  <c:v>10.468243310928838</c:v>
                </c:pt>
                <c:pt idx="8423">
                  <c:v>10.46765471823498</c:v>
                </c:pt>
                <c:pt idx="8424">
                  <c:v>10.468243310928838</c:v>
                </c:pt>
                <c:pt idx="8425">
                  <c:v>10.46765471823498</c:v>
                </c:pt>
                <c:pt idx="8426">
                  <c:v>10.467066125541127</c:v>
                </c:pt>
                <c:pt idx="8427">
                  <c:v>10.467066125541127</c:v>
                </c:pt>
                <c:pt idx="8428">
                  <c:v>10.467066125541127</c:v>
                </c:pt>
                <c:pt idx="8429">
                  <c:v>10.467066125541127</c:v>
                </c:pt>
                <c:pt idx="8430">
                  <c:v>10.46647753284727</c:v>
                </c:pt>
                <c:pt idx="8431">
                  <c:v>10.46647753284727</c:v>
                </c:pt>
                <c:pt idx="8432">
                  <c:v>10.46647753284727</c:v>
                </c:pt>
                <c:pt idx="8433">
                  <c:v>10.465888940153414</c:v>
                </c:pt>
                <c:pt idx="8434">
                  <c:v>10.465888940153414</c:v>
                </c:pt>
                <c:pt idx="8435">
                  <c:v>10.465888940153414</c:v>
                </c:pt>
                <c:pt idx="8436">
                  <c:v>10.464711754765702</c:v>
                </c:pt>
                <c:pt idx="8437">
                  <c:v>10.465300347459559</c:v>
                </c:pt>
                <c:pt idx="8438">
                  <c:v>10.465300347459559</c:v>
                </c:pt>
                <c:pt idx="8439">
                  <c:v>10.465300347459559</c:v>
                </c:pt>
                <c:pt idx="8440">
                  <c:v>10.465300347459559</c:v>
                </c:pt>
                <c:pt idx="8441">
                  <c:v>10.465300347459559</c:v>
                </c:pt>
                <c:pt idx="8442">
                  <c:v>10.465300347459559</c:v>
                </c:pt>
                <c:pt idx="8443">
                  <c:v>10.464711754765702</c:v>
                </c:pt>
                <c:pt idx="8444">
                  <c:v>10.464711754765702</c:v>
                </c:pt>
                <c:pt idx="8445">
                  <c:v>10.464711754765702</c:v>
                </c:pt>
                <c:pt idx="8446">
                  <c:v>10.465300347459559</c:v>
                </c:pt>
                <c:pt idx="8447">
                  <c:v>10.464123162071846</c:v>
                </c:pt>
                <c:pt idx="8448">
                  <c:v>10.464711754765702</c:v>
                </c:pt>
                <c:pt idx="8449">
                  <c:v>10.464123162071846</c:v>
                </c:pt>
                <c:pt idx="8450">
                  <c:v>10.464711754765702</c:v>
                </c:pt>
                <c:pt idx="8451">
                  <c:v>10.464123162071846</c:v>
                </c:pt>
                <c:pt idx="8452">
                  <c:v>10.464123162071846</c:v>
                </c:pt>
                <c:pt idx="8453">
                  <c:v>10.464123162071846</c:v>
                </c:pt>
                <c:pt idx="8454">
                  <c:v>10.464711754765702</c:v>
                </c:pt>
                <c:pt idx="8455">
                  <c:v>10.463534569377991</c:v>
                </c:pt>
                <c:pt idx="8456">
                  <c:v>10.463534569377991</c:v>
                </c:pt>
                <c:pt idx="8457">
                  <c:v>10.463534569377991</c:v>
                </c:pt>
                <c:pt idx="8458">
                  <c:v>10.463534569377991</c:v>
                </c:pt>
                <c:pt idx="8459">
                  <c:v>10.463534569377991</c:v>
                </c:pt>
                <c:pt idx="8460">
                  <c:v>10.463534569377991</c:v>
                </c:pt>
                <c:pt idx="8461">
                  <c:v>10.462945976684134</c:v>
                </c:pt>
                <c:pt idx="8462">
                  <c:v>10.462945976684134</c:v>
                </c:pt>
                <c:pt idx="8463">
                  <c:v>10.463534569377991</c:v>
                </c:pt>
                <c:pt idx="8464">
                  <c:v>10.462945976684134</c:v>
                </c:pt>
                <c:pt idx="8465">
                  <c:v>10.462945976684134</c:v>
                </c:pt>
                <c:pt idx="8466">
                  <c:v>10.462357383990279</c:v>
                </c:pt>
                <c:pt idx="8467">
                  <c:v>10.462357383990279</c:v>
                </c:pt>
                <c:pt idx="8468">
                  <c:v>10.462357383990279</c:v>
                </c:pt>
                <c:pt idx="8469">
                  <c:v>10.461768791296423</c:v>
                </c:pt>
                <c:pt idx="8470">
                  <c:v>10.461768791296423</c:v>
                </c:pt>
                <c:pt idx="8471">
                  <c:v>10.461768791296423</c:v>
                </c:pt>
                <c:pt idx="8472">
                  <c:v>10.46118019860257</c:v>
                </c:pt>
                <c:pt idx="8473">
                  <c:v>10.460591605908711</c:v>
                </c:pt>
                <c:pt idx="8474">
                  <c:v>10.46118019860257</c:v>
                </c:pt>
                <c:pt idx="8475">
                  <c:v>10.460003013214855</c:v>
                </c:pt>
                <c:pt idx="8476">
                  <c:v>10.460003013214855</c:v>
                </c:pt>
                <c:pt idx="8477">
                  <c:v>10.460003013214855</c:v>
                </c:pt>
                <c:pt idx="8478">
                  <c:v>10.459414420521</c:v>
                </c:pt>
                <c:pt idx="8479">
                  <c:v>10.459414420521</c:v>
                </c:pt>
                <c:pt idx="8480">
                  <c:v>10.458825827827145</c:v>
                </c:pt>
                <c:pt idx="8481">
                  <c:v>10.458237235133288</c:v>
                </c:pt>
                <c:pt idx="8482">
                  <c:v>10.458237235133288</c:v>
                </c:pt>
                <c:pt idx="8483">
                  <c:v>10.458237235133288</c:v>
                </c:pt>
                <c:pt idx="8484">
                  <c:v>10.458237235133288</c:v>
                </c:pt>
                <c:pt idx="8485">
                  <c:v>10.457648642439432</c:v>
                </c:pt>
                <c:pt idx="8486">
                  <c:v>10.458237235133288</c:v>
                </c:pt>
                <c:pt idx="8487">
                  <c:v>10.457648642439432</c:v>
                </c:pt>
                <c:pt idx="8488">
                  <c:v>10.457648642439432</c:v>
                </c:pt>
                <c:pt idx="8489">
                  <c:v>10.457060049745577</c:v>
                </c:pt>
                <c:pt idx="8490">
                  <c:v>10.457060049745577</c:v>
                </c:pt>
                <c:pt idx="8491">
                  <c:v>10.457060049745577</c:v>
                </c:pt>
                <c:pt idx="8492">
                  <c:v>10.456471457051721</c:v>
                </c:pt>
                <c:pt idx="8493">
                  <c:v>10.456471457051721</c:v>
                </c:pt>
                <c:pt idx="8494">
                  <c:v>10.455882864357864</c:v>
                </c:pt>
                <c:pt idx="8495">
                  <c:v>10.455882864357864</c:v>
                </c:pt>
                <c:pt idx="8496">
                  <c:v>10.455294271664007</c:v>
                </c:pt>
                <c:pt idx="8497">
                  <c:v>10.455294271664007</c:v>
                </c:pt>
                <c:pt idx="8498">
                  <c:v>10.455294271664007</c:v>
                </c:pt>
                <c:pt idx="8499">
                  <c:v>10.455294271664007</c:v>
                </c:pt>
                <c:pt idx="8500">
                  <c:v>10.454705678970154</c:v>
                </c:pt>
                <c:pt idx="8501">
                  <c:v>10.454705678970154</c:v>
                </c:pt>
                <c:pt idx="8502">
                  <c:v>10.454705678970154</c:v>
                </c:pt>
                <c:pt idx="8503">
                  <c:v>10.454117086276298</c:v>
                </c:pt>
                <c:pt idx="8504">
                  <c:v>10.453528493582441</c:v>
                </c:pt>
                <c:pt idx="8505">
                  <c:v>10.453528493582441</c:v>
                </c:pt>
                <c:pt idx="8506">
                  <c:v>10.452939900888586</c:v>
                </c:pt>
                <c:pt idx="8507">
                  <c:v>10.452939900888586</c:v>
                </c:pt>
                <c:pt idx="8508">
                  <c:v>10.45235130819473</c:v>
                </c:pt>
                <c:pt idx="8509">
                  <c:v>10.452939900888586</c:v>
                </c:pt>
                <c:pt idx="8510">
                  <c:v>10.452939900888586</c:v>
                </c:pt>
                <c:pt idx="8511">
                  <c:v>10.45235130819473</c:v>
                </c:pt>
                <c:pt idx="8512">
                  <c:v>10.451762715500873</c:v>
                </c:pt>
                <c:pt idx="8513">
                  <c:v>10.451762715500873</c:v>
                </c:pt>
                <c:pt idx="8514">
                  <c:v>10.451762715500873</c:v>
                </c:pt>
                <c:pt idx="8515">
                  <c:v>10.451174122807018</c:v>
                </c:pt>
                <c:pt idx="8516">
                  <c:v>10.450585530113162</c:v>
                </c:pt>
                <c:pt idx="8517">
                  <c:v>10.450585530113162</c:v>
                </c:pt>
                <c:pt idx="8518">
                  <c:v>10.450585530113162</c:v>
                </c:pt>
                <c:pt idx="8519">
                  <c:v>10.449996937419305</c:v>
                </c:pt>
                <c:pt idx="8520">
                  <c:v>10.449996937419305</c:v>
                </c:pt>
                <c:pt idx="8521">
                  <c:v>10.448819752031596</c:v>
                </c:pt>
                <c:pt idx="8522">
                  <c:v>10.449996937419305</c:v>
                </c:pt>
                <c:pt idx="8523">
                  <c:v>10.448819752031596</c:v>
                </c:pt>
                <c:pt idx="8524">
                  <c:v>10.44940834472545</c:v>
                </c:pt>
                <c:pt idx="8525">
                  <c:v>10.448819752031596</c:v>
                </c:pt>
                <c:pt idx="8526">
                  <c:v>10.448231159337737</c:v>
                </c:pt>
                <c:pt idx="8527">
                  <c:v>10.448819752031596</c:v>
                </c:pt>
                <c:pt idx="8528">
                  <c:v>10.448819752031596</c:v>
                </c:pt>
                <c:pt idx="8529">
                  <c:v>10.448231159337737</c:v>
                </c:pt>
                <c:pt idx="8530">
                  <c:v>10.447642566643882</c:v>
                </c:pt>
                <c:pt idx="8531">
                  <c:v>10.448231159337737</c:v>
                </c:pt>
                <c:pt idx="8532">
                  <c:v>10.447642566643882</c:v>
                </c:pt>
                <c:pt idx="8533">
                  <c:v>10.447642566643882</c:v>
                </c:pt>
                <c:pt idx="8534">
                  <c:v>10.446465381256173</c:v>
                </c:pt>
                <c:pt idx="8535">
                  <c:v>10.445876788562314</c:v>
                </c:pt>
                <c:pt idx="8536">
                  <c:v>10.445876788562314</c:v>
                </c:pt>
                <c:pt idx="8537">
                  <c:v>10.445288195868459</c:v>
                </c:pt>
                <c:pt idx="8538">
                  <c:v>10.445288195868459</c:v>
                </c:pt>
                <c:pt idx="8539">
                  <c:v>10.444111010480748</c:v>
                </c:pt>
                <c:pt idx="8540">
                  <c:v>10.444699603174605</c:v>
                </c:pt>
                <c:pt idx="8541">
                  <c:v>10.444111010480748</c:v>
                </c:pt>
                <c:pt idx="8542">
                  <c:v>10.444699603174605</c:v>
                </c:pt>
                <c:pt idx="8543">
                  <c:v>10.444111010480748</c:v>
                </c:pt>
                <c:pt idx="8544">
                  <c:v>10.444111010480748</c:v>
                </c:pt>
                <c:pt idx="8545">
                  <c:v>10.442933825093036</c:v>
                </c:pt>
                <c:pt idx="8546">
                  <c:v>10.442933825093036</c:v>
                </c:pt>
                <c:pt idx="8547">
                  <c:v>10.442933825093036</c:v>
                </c:pt>
                <c:pt idx="8548">
                  <c:v>10.44234523239918</c:v>
                </c:pt>
                <c:pt idx="8549">
                  <c:v>10.441168047011468</c:v>
                </c:pt>
                <c:pt idx="8550">
                  <c:v>10.44234523239918</c:v>
                </c:pt>
                <c:pt idx="8551">
                  <c:v>10.440579454317612</c:v>
                </c:pt>
                <c:pt idx="8552">
                  <c:v>10.441168047011468</c:v>
                </c:pt>
                <c:pt idx="8553">
                  <c:v>10.440579454317612</c:v>
                </c:pt>
                <c:pt idx="8554">
                  <c:v>10.440579454317612</c:v>
                </c:pt>
                <c:pt idx="8555">
                  <c:v>10.440579454317612</c:v>
                </c:pt>
                <c:pt idx="8556">
                  <c:v>10.439990861623757</c:v>
                </c:pt>
                <c:pt idx="8557">
                  <c:v>10.440579454317612</c:v>
                </c:pt>
                <c:pt idx="8558">
                  <c:v>10.439402268929902</c:v>
                </c:pt>
                <c:pt idx="8559">
                  <c:v>10.439990861623757</c:v>
                </c:pt>
                <c:pt idx="8560">
                  <c:v>10.438813676236045</c:v>
                </c:pt>
                <c:pt idx="8561">
                  <c:v>10.438813676236045</c:v>
                </c:pt>
                <c:pt idx="8562">
                  <c:v>10.438813676236045</c:v>
                </c:pt>
                <c:pt idx="8563">
                  <c:v>10.438813676236045</c:v>
                </c:pt>
                <c:pt idx="8564">
                  <c:v>10.438813676236045</c:v>
                </c:pt>
                <c:pt idx="8565">
                  <c:v>10.438225083542189</c:v>
                </c:pt>
                <c:pt idx="8566">
                  <c:v>10.438225083542189</c:v>
                </c:pt>
                <c:pt idx="8567">
                  <c:v>10.438225083542189</c:v>
                </c:pt>
                <c:pt idx="8568">
                  <c:v>10.438225083542189</c:v>
                </c:pt>
                <c:pt idx="8569">
                  <c:v>10.437636490848334</c:v>
                </c:pt>
                <c:pt idx="8570">
                  <c:v>10.438813676236045</c:v>
                </c:pt>
                <c:pt idx="8571">
                  <c:v>10.438813676236045</c:v>
                </c:pt>
                <c:pt idx="8572">
                  <c:v>10.437636490848334</c:v>
                </c:pt>
                <c:pt idx="8573">
                  <c:v>10.437636490848334</c:v>
                </c:pt>
                <c:pt idx="8574">
                  <c:v>10.437636490848334</c:v>
                </c:pt>
                <c:pt idx="8575">
                  <c:v>10.438225083542189</c:v>
                </c:pt>
                <c:pt idx="8576">
                  <c:v>10.437047898154477</c:v>
                </c:pt>
                <c:pt idx="8577">
                  <c:v>10.437047898154477</c:v>
                </c:pt>
                <c:pt idx="8578">
                  <c:v>10.437047898154477</c:v>
                </c:pt>
                <c:pt idx="8579">
                  <c:v>10.437636490848334</c:v>
                </c:pt>
                <c:pt idx="8580">
                  <c:v>10.436459305460623</c:v>
                </c:pt>
                <c:pt idx="8581">
                  <c:v>10.436459305460623</c:v>
                </c:pt>
                <c:pt idx="8582">
                  <c:v>10.436459305460623</c:v>
                </c:pt>
                <c:pt idx="8583">
                  <c:v>10.436459305460623</c:v>
                </c:pt>
                <c:pt idx="8584">
                  <c:v>10.435870712766766</c:v>
                </c:pt>
                <c:pt idx="8585">
                  <c:v>10.435870712766766</c:v>
                </c:pt>
                <c:pt idx="8586">
                  <c:v>10.437047898154477</c:v>
                </c:pt>
                <c:pt idx="8587">
                  <c:v>10.435870712766766</c:v>
                </c:pt>
                <c:pt idx="8588">
                  <c:v>10.435870712766766</c:v>
                </c:pt>
                <c:pt idx="8589">
                  <c:v>10.436459305460623</c:v>
                </c:pt>
                <c:pt idx="8590">
                  <c:v>10.436459305460623</c:v>
                </c:pt>
                <c:pt idx="8591">
                  <c:v>10.436459305460623</c:v>
                </c:pt>
                <c:pt idx="8592">
                  <c:v>10.436459305460623</c:v>
                </c:pt>
                <c:pt idx="8593">
                  <c:v>10.436459305460623</c:v>
                </c:pt>
                <c:pt idx="8594">
                  <c:v>10.435870712766766</c:v>
                </c:pt>
                <c:pt idx="8595">
                  <c:v>10.435282120072909</c:v>
                </c:pt>
                <c:pt idx="8596">
                  <c:v>10.435282120072909</c:v>
                </c:pt>
                <c:pt idx="8597">
                  <c:v>10.435870712766766</c:v>
                </c:pt>
                <c:pt idx="8598">
                  <c:v>10.435870712766766</c:v>
                </c:pt>
                <c:pt idx="8599">
                  <c:v>10.434693527379054</c:v>
                </c:pt>
                <c:pt idx="8600">
                  <c:v>10.435282120072909</c:v>
                </c:pt>
                <c:pt idx="8601">
                  <c:v>10.4341049346852</c:v>
                </c:pt>
                <c:pt idx="8602">
                  <c:v>10.434693527379054</c:v>
                </c:pt>
                <c:pt idx="8603">
                  <c:v>10.434693527379054</c:v>
                </c:pt>
                <c:pt idx="8604">
                  <c:v>10.434693527379054</c:v>
                </c:pt>
                <c:pt idx="8605">
                  <c:v>10.434693527379054</c:v>
                </c:pt>
                <c:pt idx="8606">
                  <c:v>10.435282120072909</c:v>
                </c:pt>
                <c:pt idx="8607">
                  <c:v>10.435282120072909</c:v>
                </c:pt>
                <c:pt idx="8608">
                  <c:v>10.435282120072909</c:v>
                </c:pt>
                <c:pt idx="8609">
                  <c:v>10.435870712766766</c:v>
                </c:pt>
                <c:pt idx="8610">
                  <c:v>10.434693527379054</c:v>
                </c:pt>
                <c:pt idx="8611">
                  <c:v>10.434693527379054</c:v>
                </c:pt>
                <c:pt idx="8612">
                  <c:v>10.434693527379054</c:v>
                </c:pt>
                <c:pt idx="8613">
                  <c:v>10.434693527379054</c:v>
                </c:pt>
                <c:pt idx="8614">
                  <c:v>10.4341049346852</c:v>
                </c:pt>
                <c:pt idx="8615">
                  <c:v>10.4341049346852</c:v>
                </c:pt>
                <c:pt idx="8616">
                  <c:v>10.4341049346852</c:v>
                </c:pt>
                <c:pt idx="8617">
                  <c:v>10.432927749297486</c:v>
                </c:pt>
                <c:pt idx="8618">
                  <c:v>10.433516341991341</c:v>
                </c:pt>
                <c:pt idx="8619">
                  <c:v>10.433516341991341</c:v>
                </c:pt>
                <c:pt idx="8620">
                  <c:v>10.433516341991341</c:v>
                </c:pt>
                <c:pt idx="8621">
                  <c:v>10.4341049346852</c:v>
                </c:pt>
                <c:pt idx="8622">
                  <c:v>10.4341049346852</c:v>
                </c:pt>
                <c:pt idx="8623">
                  <c:v>10.4341049346852</c:v>
                </c:pt>
                <c:pt idx="8624">
                  <c:v>10.4341049346852</c:v>
                </c:pt>
                <c:pt idx="8625">
                  <c:v>10.433516341991341</c:v>
                </c:pt>
                <c:pt idx="8626">
                  <c:v>10.4341049346852</c:v>
                </c:pt>
                <c:pt idx="8627">
                  <c:v>10.4341049346852</c:v>
                </c:pt>
                <c:pt idx="8628">
                  <c:v>10.433516341991341</c:v>
                </c:pt>
                <c:pt idx="8629">
                  <c:v>10.433516341991341</c:v>
                </c:pt>
                <c:pt idx="8630">
                  <c:v>10.433516341991341</c:v>
                </c:pt>
                <c:pt idx="8631">
                  <c:v>10.4341049346852</c:v>
                </c:pt>
                <c:pt idx="8632">
                  <c:v>10.433516341991341</c:v>
                </c:pt>
                <c:pt idx="8633">
                  <c:v>10.432927749297486</c:v>
                </c:pt>
                <c:pt idx="8634">
                  <c:v>10.432927749297486</c:v>
                </c:pt>
                <c:pt idx="8635">
                  <c:v>10.432927749297486</c:v>
                </c:pt>
                <c:pt idx="8636">
                  <c:v>10.43233915660363</c:v>
                </c:pt>
                <c:pt idx="8637">
                  <c:v>10.43233915660363</c:v>
                </c:pt>
                <c:pt idx="8638">
                  <c:v>10.43233915660363</c:v>
                </c:pt>
                <c:pt idx="8639">
                  <c:v>10.431750563909777</c:v>
                </c:pt>
                <c:pt idx="8640">
                  <c:v>10.431161971215918</c:v>
                </c:pt>
                <c:pt idx="8641">
                  <c:v>10.431161971215918</c:v>
                </c:pt>
                <c:pt idx="8642">
                  <c:v>10.430573378522062</c:v>
                </c:pt>
                <c:pt idx="8643">
                  <c:v>10.431161971215918</c:v>
                </c:pt>
                <c:pt idx="8644">
                  <c:v>10.430573378522062</c:v>
                </c:pt>
                <c:pt idx="8645">
                  <c:v>10.430573378522062</c:v>
                </c:pt>
                <c:pt idx="8646">
                  <c:v>10.430573378522062</c:v>
                </c:pt>
                <c:pt idx="8647">
                  <c:v>10.430573378522062</c:v>
                </c:pt>
                <c:pt idx="8648">
                  <c:v>10.429984785828209</c:v>
                </c:pt>
                <c:pt idx="8649">
                  <c:v>10.429984785828209</c:v>
                </c:pt>
                <c:pt idx="8650">
                  <c:v>10.429984785828209</c:v>
                </c:pt>
                <c:pt idx="8651">
                  <c:v>10.429396193134352</c:v>
                </c:pt>
                <c:pt idx="8652">
                  <c:v>10.429396193134352</c:v>
                </c:pt>
                <c:pt idx="8653">
                  <c:v>10.428807600440495</c:v>
                </c:pt>
                <c:pt idx="8654">
                  <c:v>10.429396193134352</c:v>
                </c:pt>
                <c:pt idx="8655">
                  <c:v>10.424687451583505</c:v>
                </c:pt>
                <c:pt idx="8656">
                  <c:v>10.423510266195793</c:v>
                </c:pt>
                <c:pt idx="8657">
                  <c:v>10.420567302726512</c:v>
                </c:pt>
                <c:pt idx="8658">
                  <c:v>10.427630415052784</c:v>
                </c:pt>
                <c:pt idx="8659">
                  <c:v>10.428807600440495</c:v>
                </c:pt>
                <c:pt idx="8660">
                  <c:v>10.431161971215918</c:v>
                </c:pt>
                <c:pt idx="8661">
                  <c:v>10.430573378522062</c:v>
                </c:pt>
                <c:pt idx="8662">
                  <c:v>10.431161971215918</c:v>
                </c:pt>
                <c:pt idx="8663">
                  <c:v>10.430573378522062</c:v>
                </c:pt>
                <c:pt idx="8664">
                  <c:v>10.431161971215918</c:v>
                </c:pt>
                <c:pt idx="8665">
                  <c:v>10.430573378522062</c:v>
                </c:pt>
                <c:pt idx="8666">
                  <c:v>10.429984785828209</c:v>
                </c:pt>
                <c:pt idx="8667">
                  <c:v>10.429984785828209</c:v>
                </c:pt>
                <c:pt idx="8668">
                  <c:v>10.429396193134352</c:v>
                </c:pt>
                <c:pt idx="8669">
                  <c:v>10.429984785828209</c:v>
                </c:pt>
                <c:pt idx="8670">
                  <c:v>10.429396193134352</c:v>
                </c:pt>
                <c:pt idx="8671">
                  <c:v>10.429396193134352</c:v>
                </c:pt>
                <c:pt idx="8672">
                  <c:v>10.428807600440495</c:v>
                </c:pt>
                <c:pt idx="8673">
                  <c:v>10.428219007746639</c:v>
                </c:pt>
                <c:pt idx="8674">
                  <c:v>10.428807600440495</c:v>
                </c:pt>
                <c:pt idx="8675">
                  <c:v>10.428219007746639</c:v>
                </c:pt>
                <c:pt idx="8676">
                  <c:v>10.427630415052784</c:v>
                </c:pt>
                <c:pt idx="8677">
                  <c:v>10.427630415052784</c:v>
                </c:pt>
                <c:pt idx="8678">
                  <c:v>10.427630415052784</c:v>
                </c:pt>
                <c:pt idx="8679">
                  <c:v>10.426453229665071</c:v>
                </c:pt>
                <c:pt idx="8680">
                  <c:v>10.427630415052784</c:v>
                </c:pt>
                <c:pt idx="8681">
                  <c:v>10.426453229665071</c:v>
                </c:pt>
                <c:pt idx="8682">
                  <c:v>10.427630415052784</c:v>
                </c:pt>
                <c:pt idx="8683">
                  <c:v>10.427041822358929</c:v>
                </c:pt>
                <c:pt idx="8684">
                  <c:v>10.426453229665071</c:v>
                </c:pt>
                <c:pt idx="8685">
                  <c:v>10.426453229665071</c:v>
                </c:pt>
                <c:pt idx="8686">
                  <c:v>10.425276044277361</c:v>
                </c:pt>
                <c:pt idx="8687">
                  <c:v>10.425276044277361</c:v>
                </c:pt>
                <c:pt idx="8688">
                  <c:v>10.425276044277361</c:v>
                </c:pt>
                <c:pt idx="8689">
                  <c:v>10.425276044277361</c:v>
                </c:pt>
                <c:pt idx="8690">
                  <c:v>10.425276044277361</c:v>
                </c:pt>
                <c:pt idx="8691">
                  <c:v>10.424687451583505</c:v>
                </c:pt>
                <c:pt idx="8692">
                  <c:v>10.424687451583505</c:v>
                </c:pt>
                <c:pt idx="8693">
                  <c:v>10.424098858889648</c:v>
                </c:pt>
                <c:pt idx="8694">
                  <c:v>10.424098858889648</c:v>
                </c:pt>
                <c:pt idx="8695">
                  <c:v>10.423510266195793</c:v>
                </c:pt>
                <c:pt idx="8696">
                  <c:v>10.423510266195793</c:v>
                </c:pt>
                <c:pt idx="8697">
                  <c:v>10.423510266195793</c:v>
                </c:pt>
                <c:pt idx="8698">
                  <c:v>10.422921673501937</c:v>
                </c:pt>
                <c:pt idx="8699">
                  <c:v>10.42233308080808</c:v>
                </c:pt>
                <c:pt idx="8700">
                  <c:v>10.42233308080808</c:v>
                </c:pt>
                <c:pt idx="8701">
                  <c:v>10.42233308080808</c:v>
                </c:pt>
                <c:pt idx="8702">
                  <c:v>10.421744488114227</c:v>
                </c:pt>
                <c:pt idx="8703">
                  <c:v>10.421744488114227</c:v>
                </c:pt>
                <c:pt idx="8704">
                  <c:v>10.42233308080808</c:v>
                </c:pt>
                <c:pt idx="8705">
                  <c:v>10.421744488114227</c:v>
                </c:pt>
                <c:pt idx="8706">
                  <c:v>10.42233308080808</c:v>
                </c:pt>
                <c:pt idx="8707">
                  <c:v>10.421744488114227</c:v>
                </c:pt>
                <c:pt idx="8708">
                  <c:v>10.421744488114227</c:v>
                </c:pt>
                <c:pt idx="8709">
                  <c:v>10.421744488114227</c:v>
                </c:pt>
                <c:pt idx="8710">
                  <c:v>10.421744488114227</c:v>
                </c:pt>
                <c:pt idx="8711">
                  <c:v>10.42115589542037</c:v>
                </c:pt>
                <c:pt idx="8712">
                  <c:v>10.420567302726512</c:v>
                </c:pt>
                <c:pt idx="8713">
                  <c:v>10.42115589542037</c:v>
                </c:pt>
                <c:pt idx="8714">
                  <c:v>10.42115589542037</c:v>
                </c:pt>
                <c:pt idx="8715">
                  <c:v>10.420567302726512</c:v>
                </c:pt>
                <c:pt idx="8716">
                  <c:v>10.420567302726512</c:v>
                </c:pt>
                <c:pt idx="8717">
                  <c:v>10.420567302726512</c:v>
                </c:pt>
                <c:pt idx="8718">
                  <c:v>10.419978710032657</c:v>
                </c:pt>
                <c:pt idx="8719">
                  <c:v>10.419978710032657</c:v>
                </c:pt>
                <c:pt idx="8720">
                  <c:v>10.419390117338803</c:v>
                </c:pt>
                <c:pt idx="8721">
                  <c:v>10.419978710032657</c:v>
                </c:pt>
                <c:pt idx="8722">
                  <c:v>10.419390117338803</c:v>
                </c:pt>
                <c:pt idx="8723">
                  <c:v>10.419978710032657</c:v>
                </c:pt>
                <c:pt idx="8724">
                  <c:v>10.418801524644945</c:v>
                </c:pt>
                <c:pt idx="8725">
                  <c:v>10.418801524644945</c:v>
                </c:pt>
                <c:pt idx="8726">
                  <c:v>10.418212931951089</c:v>
                </c:pt>
                <c:pt idx="8727">
                  <c:v>10.418212931951089</c:v>
                </c:pt>
                <c:pt idx="8728">
                  <c:v>10.417624339257236</c:v>
                </c:pt>
                <c:pt idx="8729">
                  <c:v>10.417624339257236</c:v>
                </c:pt>
                <c:pt idx="8730">
                  <c:v>10.417624339257236</c:v>
                </c:pt>
                <c:pt idx="8731">
                  <c:v>10.417624339257236</c:v>
                </c:pt>
                <c:pt idx="8732">
                  <c:v>10.417624339257236</c:v>
                </c:pt>
                <c:pt idx="8733">
                  <c:v>10.41703574656338</c:v>
                </c:pt>
                <c:pt idx="8734">
                  <c:v>10.41703574656338</c:v>
                </c:pt>
                <c:pt idx="8735">
                  <c:v>10.416447153869521</c:v>
                </c:pt>
                <c:pt idx="8736">
                  <c:v>10.416447153869521</c:v>
                </c:pt>
                <c:pt idx="8737">
                  <c:v>10.415858561175666</c:v>
                </c:pt>
                <c:pt idx="8738">
                  <c:v>10.416447153869521</c:v>
                </c:pt>
                <c:pt idx="8739">
                  <c:v>10.415858561175666</c:v>
                </c:pt>
                <c:pt idx="8740">
                  <c:v>10.416447153869521</c:v>
                </c:pt>
                <c:pt idx="8741">
                  <c:v>10.415858561175666</c:v>
                </c:pt>
                <c:pt idx="8742">
                  <c:v>10.416447153869521</c:v>
                </c:pt>
                <c:pt idx="8743">
                  <c:v>10.415858561175666</c:v>
                </c:pt>
                <c:pt idx="8744">
                  <c:v>10.415858561175666</c:v>
                </c:pt>
                <c:pt idx="8745">
                  <c:v>10.416447153869521</c:v>
                </c:pt>
                <c:pt idx="8746">
                  <c:v>10.416447153869521</c:v>
                </c:pt>
                <c:pt idx="8747">
                  <c:v>10.415858561175666</c:v>
                </c:pt>
                <c:pt idx="8748">
                  <c:v>10.415269968481812</c:v>
                </c:pt>
                <c:pt idx="8749">
                  <c:v>10.415269968481812</c:v>
                </c:pt>
                <c:pt idx="8750">
                  <c:v>10.415269968481812</c:v>
                </c:pt>
                <c:pt idx="8751">
                  <c:v>10.415858561175666</c:v>
                </c:pt>
                <c:pt idx="8752">
                  <c:v>10.415269968481812</c:v>
                </c:pt>
                <c:pt idx="8753">
                  <c:v>10.414681375787955</c:v>
                </c:pt>
                <c:pt idx="8754">
                  <c:v>10.415269968481812</c:v>
                </c:pt>
                <c:pt idx="8755">
                  <c:v>10.415269968481812</c:v>
                </c:pt>
                <c:pt idx="8756">
                  <c:v>10.414681375787955</c:v>
                </c:pt>
                <c:pt idx="8757">
                  <c:v>10.414681375787955</c:v>
                </c:pt>
                <c:pt idx="8758">
                  <c:v>10.415269968481812</c:v>
                </c:pt>
                <c:pt idx="8759">
                  <c:v>10.414681375787955</c:v>
                </c:pt>
                <c:pt idx="8760">
                  <c:v>10.414092783094098</c:v>
                </c:pt>
                <c:pt idx="8761">
                  <c:v>10.414092783094098</c:v>
                </c:pt>
                <c:pt idx="8762">
                  <c:v>10.414681375787955</c:v>
                </c:pt>
                <c:pt idx="8763">
                  <c:v>10.414092783094098</c:v>
                </c:pt>
                <c:pt idx="8764">
                  <c:v>10.414092783094098</c:v>
                </c:pt>
                <c:pt idx="8765">
                  <c:v>10.413504190400245</c:v>
                </c:pt>
                <c:pt idx="8766">
                  <c:v>10.413504190400245</c:v>
                </c:pt>
                <c:pt idx="8767">
                  <c:v>10.413504190400245</c:v>
                </c:pt>
                <c:pt idx="8768">
                  <c:v>10.413504190400245</c:v>
                </c:pt>
                <c:pt idx="8769">
                  <c:v>10.412915597706387</c:v>
                </c:pt>
                <c:pt idx="8770">
                  <c:v>10.413504190400245</c:v>
                </c:pt>
                <c:pt idx="8771">
                  <c:v>10.412915597706387</c:v>
                </c:pt>
                <c:pt idx="8772">
                  <c:v>10.412915597706387</c:v>
                </c:pt>
                <c:pt idx="8773">
                  <c:v>10.413504190400245</c:v>
                </c:pt>
                <c:pt idx="8774">
                  <c:v>10.412915597706387</c:v>
                </c:pt>
                <c:pt idx="8775">
                  <c:v>10.412915597706387</c:v>
                </c:pt>
                <c:pt idx="8776">
                  <c:v>10.412327005012532</c:v>
                </c:pt>
                <c:pt idx="8777">
                  <c:v>10.412915597706387</c:v>
                </c:pt>
                <c:pt idx="8778">
                  <c:v>10.412327005012532</c:v>
                </c:pt>
                <c:pt idx="8779">
                  <c:v>10.412327005012532</c:v>
                </c:pt>
                <c:pt idx="8780">
                  <c:v>10.411738412318675</c:v>
                </c:pt>
                <c:pt idx="8781">
                  <c:v>10.411738412318675</c:v>
                </c:pt>
                <c:pt idx="8782">
                  <c:v>10.412327005012532</c:v>
                </c:pt>
                <c:pt idx="8783">
                  <c:v>10.411738412318675</c:v>
                </c:pt>
                <c:pt idx="8784">
                  <c:v>10.411738412318675</c:v>
                </c:pt>
                <c:pt idx="8785">
                  <c:v>10.411738412318675</c:v>
                </c:pt>
                <c:pt idx="8786">
                  <c:v>10.41114981962482</c:v>
                </c:pt>
                <c:pt idx="8787">
                  <c:v>10.411738412318675</c:v>
                </c:pt>
                <c:pt idx="8788">
                  <c:v>10.41114981962482</c:v>
                </c:pt>
                <c:pt idx="8789">
                  <c:v>10.41114981962482</c:v>
                </c:pt>
                <c:pt idx="8790">
                  <c:v>10.41114981962482</c:v>
                </c:pt>
                <c:pt idx="8791">
                  <c:v>10.410561226930964</c:v>
                </c:pt>
                <c:pt idx="8792">
                  <c:v>10.410561226930964</c:v>
                </c:pt>
                <c:pt idx="8793">
                  <c:v>10.409972634237109</c:v>
                </c:pt>
                <c:pt idx="8794">
                  <c:v>10.409972634237109</c:v>
                </c:pt>
                <c:pt idx="8795">
                  <c:v>10.409972634237109</c:v>
                </c:pt>
                <c:pt idx="8796">
                  <c:v>10.409972634237109</c:v>
                </c:pt>
                <c:pt idx="8797">
                  <c:v>10.409384041543253</c:v>
                </c:pt>
                <c:pt idx="8798">
                  <c:v>10.409384041543253</c:v>
                </c:pt>
                <c:pt idx="8799">
                  <c:v>10.409384041543253</c:v>
                </c:pt>
                <c:pt idx="8800">
                  <c:v>10.409384041543253</c:v>
                </c:pt>
                <c:pt idx="8801">
                  <c:v>10.408795448849396</c:v>
                </c:pt>
                <c:pt idx="8802">
                  <c:v>10.409384041543253</c:v>
                </c:pt>
                <c:pt idx="8803">
                  <c:v>10.408795448849396</c:v>
                </c:pt>
                <c:pt idx="8804">
                  <c:v>10.407618263461684</c:v>
                </c:pt>
                <c:pt idx="8805">
                  <c:v>10.408206856155541</c:v>
                </c:pt>
                <c:pt idx="8806">
                  <c:v>10.407618263461684</c:v>
                </c:pt>
                <c:pt idx="8807">
                  <c:v>10.407618263461684</c:v>
                </c:pt>
                <c:pt idx="8808">
                  <c:v>10.40702967076783</c:v>
                </c:pt>
                <c:pt idx="8809">
                  <c:v>10.407618263461684</c:v>
                </c:pt>
                <c:pt idx="8810">
                  <c:v>10.40702967076783</c:v>
                </c:pt>
                <c:pt idx="8811">
                  <c:v>10.406441078073973</c:v>
                </c:pt>
                <c:pt idx="8812">
                  <c:v>10.40702967076783</c:v>
                </c:pt>
                <c:pt idx="8813">
                  <c:v>10.406441078073973</c:v>
                </c:pt>
                <c:pt idx="8814">
                  <c:v>10.40702967076783</c:v>
                </c:pt>
                <c:pt idx="8815">
                  <c:v>10.406441078073973</c:v>
                </c:pt>
                <c:pt idx="8816">
                  <c:v>10.406441078073973</c:v>
                </c:pt>
                <c:pt idx="8817">
                  <c:v>10.406441078073973</c:v>
                </c:pt>
                <c:pt idx="8818">
                  <c:v>10.405852485380116</c:v>
                </c:pt>
                <c:pt idx="8819">
                  <c:v>10.405852485380116</c:v>
                </c:pt>
                <c:pt idx="8820">
                  <c:v>10.405852485380116</c:v>
                </c:pt>
                <c:pt idx="8821">
                  <c:v>10.405852485380116</c:v>
                </c:pt>
                <c:pt idx="8822">
                  <c:v>10.405852485380116</c:v>
                </c:pt>
                <c:pt idx="8823">
                  <c:v>10.405263892686262</c:v>
                </c:pt>
                <c:pt idx="8824">
                  <c:v>10.405263892686262</c:v>
                </c:pt>
                <c:pt idx="8825">
                  <c:v>10.405263892686262</c:v>
                </c:pt>
                <c:pt idx="8826">
                  <c:v>10.404675299992407</c:v>
                </c:pt>
                <c:pt idx="8827">
                  <c:v>10.404086707298548</c:v>
                </c:pt>
                <c:pt idx="8828">
                  <c:v>10.404675299992407</c:v>
                </c:pt>
                <c:pt idx="8829">
                  <c:v>10.403498114604693</c:v>
                </c:pt>
                <c:pt idx="8830">
                  <c:v>10.404086707298548</c:v>
                </c:pt>
                <c:pt idx="8831">
                  <c:v>10.404086707298548</c:v>
                </c:pt>
                <c:pt idx="8832">
                  <c:v>10.404086707298548</c:v>
                </c:pt>
                <c:pt idx="8833">
                  <c:v>10.403498114604693</c:v>
                </c:pt>
                <c:pt idx="8834">
                  <c:v>10.403498114604693</c:v>
                </c:pt>
                <c:pt idx="8835">
                  <c:v>10.402909521910839</c:v>
                </c:pt>
                <c:pt idx="8836">
                  <c:v>10.403498114604693</c:v>
                </c:pt>
                <c:pt idx="8837">
                  <c:v>10.402909521910839</c:v>
                </c:pt>
                <c:pt idx="8838">
                  <c:v>10.402909521910839</c:v>
                </c:pt>
                <c:pt idx="8839">
                  <c:v>10.402909521910839</c:v>
                </c:pt>
                <c:pt idx="8840">
                  <c:v>10.402320929216984</c:v>
                </c:pt>
                <c:pt idx="8841">
                  <c:v>10.402909521910839</c:v>
                </c:pt>
                <c:pt idx="8842">
                  <c:v>10.402320929216984</c:v>
                </c:pt>
                <c:pt idx="8843">
                  <c:v>10.402320929216984</c:v>
                </c:pt>
                <c:pt idx="8844">
                  <c:v>10.402320929216984</c:v>
                </c:pt>
                <c:pt idx="8845">
                  <c:v>10.401732336523125</c:v>
                </c:pt>
                <c:pt idx="8846">
                  <c:v>10.402320929216984</c:v>
                </c:pt>
                <c:pt idx="8847">
                  <c:v>10.401732336523125</c:v>
                </c:pt>
                <c:pt idx="8848">
                  <c:v>10.401143743829271</c:v>
                </c:pt>
                <c:pt idx="8849">
                  <c:v>10.401143743829271</c:v>
                </c:pt>
                <c:pt idx="8850">
                  <c:v>10.401143743829271</c:v>
                </c:pt>
                <c:pt idx="8851">
                  <c:v>10.401143743829271</c:v>
                </c:pt>
                <c:pt idx="8852">
                  <c:v>10.401143743829271</c:v>
                </c:pt>
                <c:pt idx="8853">
                  <c:v>10.400555151135416</c:v>
                </c:pt>
                <c:pt idx="8854">
                  <c:v>10.399966558441559</c:v>
                </c:pt>
                <c:pt idx="8855">
                  <c:v>10.399966558441559</c:v>
                </c:pt>
                <c:pt idx="8856">
                  <c:v>10.399966558441559</c:v>
                </c:pt>
                <c:pt idx="8857">
                  <c:v>10.399966558441559</c:v>
                </c:pt>
                <c:pt idx="8858">
                  <c:v>10.399377965747702</c:v>
                </c:pt>
                <c:pt idx="8859">
                  <c:v>10.399377965747702</c:v>
                </c:pt>
                <c:pt idx="8860">
                  <c:v>10.399377965747702</c:v>
                </c:pt>
                <c:pt idx="8861">
                  <c:v>10.398789373053848</c:v>
                </c:pt>
                <c:pt idx="8862">
                  <c:v>10.398789373053848</c:v>
                </c:pt>
                <c:pt idx="8863">
                  <c:v>10.398789373053848</c:v>
                </c:pt>
                <c:pt idx="8864">
                  <c:v>10.398789373053848</c:v>
                </c:pt>
                <c:pt idx="8865">
                  <c:v>10.398200780359991</c:v>
                </c:pt>
                <c:pt idx="8866">
                  <c:v>10.398200780359991</c:v>
                </c:pt>
                <c:pt idx="8867">
                  <c:v>10.397612187666136</c:v>
                </c:pt>
                <c:pt idx="8868">
                  <c:v>10.397612187666136</c:v>
                </c:pt>
                <c:pt idx="8869">
                  <c:v>10.397612187666136</c:v>
                </c:pt>
                <c:pt idx="8870">
                  <c:v>10.397612187666136</c:v>
                </c:pt>
                <c:pt idx="8871">
                  <c:v>10.39702359497228</c:v>
                </c:pt>
                <c:pt idx="8872">
                  <c:v>10.39702359497228</c:v>
                </c:pt>
                <c:pt idx="8873">
                  <c:v>10.39702359497228</c:v>
                </c:pt>
                <c:pt idx="8874">
                  <c:v>10.396435002278423</c:v>
                </c:pt>
                <c:pt idx="8875">
                  <c:v>10.396435002278423</c:v>
                </c:pt>
                <c:pt idx="8876">
                  <c:v>10.39702359497228</c:v>
                </c:pt>
                <c:pt idx="8877">
                  <c:v>10.396435002278423</c:v>
                </c:pt>
                <c:pt idx="8878">
                  <c:v>10.395846409584568</c:v>
                </c:pt>
                <c:pt idx="8879">
                  <c:v>10.395846409584568</c:v>
                </c:pt>
                <c:pt idx="8880">
                  <c:v>10.395846409584568</c:v>
                </c:pt>
                <c:pt idx="8881">
                  <c:v>10.396435002278423</c:v>
                </c:pt>
                <c:pt idx="8882">
                  <c:v>10.395846409584568</c:v>
                </c:pt>
                <c:pt idx="8883">
                  <c:v>10.395257816890712</c:v>
                </c:pt>
                <c:pt idx="8884">
                  <c:v>10.395257816890712</c:v>
                </c:pt>
                <c:pt idx="8885">
                  <c:v>10.395257816890712</c:v>
                </c:pt>
                <c:pt idx="8886">
                  <c:v>10.394669224196857</c:v>
                </c:pt>
                <c:pt idx="8887">
                  <c:v>10.394080631503</c:v>
                </c:pt>
                <c:pt idx="8888">
                  <c:v>10.394669224196857</c:v>
                </c:pt>
                <c:pt idx="8889">
                  <c:v>10.394080631503</c:v>
                </c:pt>
                <c:pt idx="8890">
                  <c:v>10.394080631503</c:v>
                </c:pt>
                <c:pt idx="8891">
                  <c:v>10.394080631503</c:v>
                </c:pt>
                <c:pt idx="8892">
                  <c:v>10.393492038809145</c:v>
                </c:pt>
                <c:pt idx="8893">
                  <c:v>10.393492038809145</c:v>
                </c:pt>
                <c:pt idx="8894">
                  <c:v>10.392903446115289</c:v>
                </c:pt>
                <c:pt idx="8895">
                  <c:v>10.393492038809145</c:v>
                </c:pt>
                <c:pt idx="8896">
                  <c:v>10.392903446115289</c:v>
                </c:pt>
                <c:pt idx="8897">
                  <c:v>10.392903446115289</c:v>
                </c:pt>
                <c:pt idx="8898">
                  <c:v>10.392314853421434</c:v>
                </c:pt>
                <c:pt idx="8899">
                  <c:v>10.391726260727577</c:v>
                </c:pt>
                <c:pt idx="8900">
                  <c:v>10.392314853421434</c:v>
                </c:pt>
                <c:pt idx="8901">
                  <c:v>10.391726260727577</c:v>
                </c:pt>
                <c:pt idx="8902">
                  <c:v>10.391726260727577</c:v>
                </c:pt>
                <c:pt idx="8903">
                  <c:v>10.39113766803372</c:v>
                </c:pt>
                <c:pt idx="8904">
                  <c:v>10.39113766803372</c:v>
                </c:pt>
                <c:pt idx="8905">
                  <c:v>10.39113766803372</c:v>
                </c:pt>
                <c:pt idx="8906">
                  <c:v>10.390549075339866</c:v>
                </c:pt>
                <c:pt idx="8907">
                  <c:v>10.390549075339866</c:v>
                </c:pt>
                <c:pt idx="8908">
                  <c:v>10.39113766803372</c:v>
                </c:pt>
                <c:pt idx="8909">
                  <c:v>10.390549075339866</c:v>
                </c:pt>
                <c:pt idx="8910">
                  <c:v>10.390549075339866</c:v>
                </c:pt>
                <c:pt idx="8911">
                  <c:v>10.390549075339866</c:v>
                </c:pt>
                <c:pt idx="8912">
                  <c:v>10.390549075339866</c:v>
                </c:pt>
                <c:pt idx="8913">
                  <c:v>10.389960482646011</c:v>
                </c:pt>
                <c:pt idx="8914">
                  <c:v>10.390549075339866</c:v>
                </c:pt>
                <c:pt idx="8915">
                  <c:v>10.390549075339866</c:v>
                </c:pt>
                <c:pt idx="8916">
                  <c:v>10.389960482646011</c:v>
                </c:pt>
                <c:pt idx="8917">
                  <c:v>10.389371889952152</c:v>
                </c:pt>
                <c:pt idx="8918">
                  <c:v>10.389371889952152</c:v>
                </c:pt>
                <c:pt idx="8919">
                  <c:v>10.389371889952152</c:v>
                </c:pt>
                <c:pt idx="8920">
                  <c:v>10.389371889952152</c:v>
                </c:pt>
                <c:pt idx="8921">
                  <c:v>10.388783297258296</c:v>
                </c:pt>
                <c:pt idx="8922">
                  <c:v>10.388783297258296</c:v>
                </c:pt>
                <c:pt idx="8923">
                  <c:v>10.388783297258296</c:v>
                </c:pt>
                <c:pt idx="8924">
                  <c:v>10.388194704564443</c:v>
                </c:pt>
                <c:pt idx="8925">
                  <c:v>10.388194704564443</c:v>
                </c:pt>
                <c:pt idx="8926">
                  <c:v>10.388194704564443</c:v>
                </c:pt>
                <c:pt idx="8927">
                  <c:v>10.387606111870587</c:v>
                </c:pt>
                <c:pt idx="8928">
                  <c:v>10.387606111870587</c:v>
                </c:pt>
                <c:pt idx="8929">
                  <c:v>10.387606111870587</c:v>
                </c:pt>
                <c:pt idx="8930">
                  <c:v>10.387017519176728</c:v>
                </c:pt>
                <c:pt idx="8931">
                  <c:v>10.386428926482875</c:v>
                </c:pt>
                <c:pt idx="8932">
                  <c:v>10.387017519176728</c:v>
                </c:pt>
                <c:pt idx="8933">
                  <c:v>10.386428926482875</c:v>
                </c:pt>
                <c:pt idx="8934">
                  <c:v>10.385840333789019</c:v>
                </c:pt>
                <c:pt idx="8935">
                  <c:v>10.386428926482875</c:v>
                </c:pt>
                <c:pt idx="8936">
                  <c:v>10.387017519176728</c:v>
                </c:pt>
                <c:pt idx="8937">
                  <c:v>10.386428926482875</c:v>
                </c:pt>
                <c:pt idx="8938">
                  <c:v>10.385251741095162</c:v>
                </c:pt>
                <c:pt idx="8939">
                  <c:v>10.385251741095162</c:v>
                </c:pt>
                <c:pt idx="8940">
                  <c:v>10.385251741095162</c:v>
                </c:pt>
                <c:pt idx="8941">
                  <c:v>10.385840333789019</c:v>
                </c:pt>
                <c:pt idx="8942">
                  <c:v>10.384663148401305</c:v>
                </c:pt>
                <c:pt idx="8943">
                  <c:v>10.384663148401305</c:v>
                </c:pt>
                <c:pt idx="8944">
                  <c:v>10.384663148401305</c:v>
                </c:pt>
                <c:pt idx="8945">
                  <c:v>10.384074555707452</c:v>
                </c:pt>
                <c:pt idx="8946">
                  <c:v>10.384663148401305</c:v>
                </c:pt>
                <c:pt idx="8947">
                  <c:v>10.384074555707452</c:v>
                </c:pt>
                <c:pt idx="8948">
                  <c:v>10.384663148401305</c:v>
                </c:pt>
                <c:pt idx="8949">
                  <c:v>10.384074555707452</c:v>
                </c:pt>
                <c:pt idx="8950">
                  <c:v>10.384074555707452</c:v>
                </c:pt>
                <c:pt idx="8951">
                  <c:v>10.383485963013594</c:v>
                </c:pt>
                <c:pt idx="8952">
                  <c:v>10.382897370319739</c:v>
                </c:pt>
                <c:pt idx="8953">
                  <c:v>10.383485963013594</c:v>
                </c:pt>
                <c:pt idx="8954">
                  <c:v>10.382897370319739</c:v>
                </c:pt>
                <c:pt idx="8955">
                  <c:v>10.382897370319739</c:v>
                </c:pt>
                <c:pt idx="8956">
                  <c:v>10.382897370319739</c:v>
                </c:pt>
                <c:pt idx="8957">
                  <c:v>10.382897370319739</c:v>
                </c:pt>
                <c:pt idx="8958">
                  <c:v>10.382308777625884</c:v>
                </c:pt>
                <c:pt idx="8959">
                  <c:v>10.382308777625884</c:v>
                </c:pt>
                <c:pt idx="8960">
                  <c:v>10.382308777625884</c:v>
                </c:pt>
                <c:pt idx="8961">
                  <c:v>10.381720184932027</c:v>
                </c:pt>
                <c:pt idx="8962">
                  <c:v>10.381720184932027</c:v>
                </c:pt>
                <c:pt idx="8963">
                  <c:v>10.381720184932027</c:v>
                </c:pt>
                <c:pt idx="8964">
                  <c:v>10.381720184932027</c:v>
                </c:pt>
                <c:pt idx="8965">
                  <c:v>10.381131592238171</c:v>
                </c:pt>
                <c:pt idx="8966">
                  <c:v>10.380542999544316</c:v>
                </c:pt>
                <c:pt idx="8967">
                  <c:v>10.381131592238171</c:v>
                </c:pt>
                <c:pt idx="8968">
                  <c:v>10.381131592238171</c:v>
                </c:pt>
                <c:pt idx="8969">
                  <c:v>10.381131592238171</c:v>
                </c:pt>
                <c:pt idx="8970">
                  <c:v>10.379954406850461</c:v>
                </c:pt>
                <c:pt idx="8971">
                  <c:v>10.379954406850461</c:v>
                </c:pt>
                <c:pt idx="8972">
                  <c:v>10.379365814156603</c:v>
                </c:pt>
                <c:pt idx="8973">
                  <c:v>10.379365814156603</c:v>
                </c:pt>
                <c:pt idx="8974">
                  <c:v>10.379365814156603</c:v>
                </c:pt>
                <c:pt idx="8975">
                  <c:v>10.379365814156603</c:v>
                </c:pt>
                <c:pt idx="8976">
                  <c:v>10.379365814156603</c:v>
                </c:pt>
                <c:pt idx="8977">
                  <c:v>10.378777221462748</c:v>
                </c:pt>
                <c:pt idx="8978">
                  <c:v>10.379365814156603</c:v>
                </c:pt>
                <c:pt idx="8979">
                  <c:v>10.378777221462748</c:v>
                </c:pt>
                <c:pt idx="8980">
                  <c:v>10.378777221462748</c:v>
                </c:pt>
                <c:pt idx="8981">
                  <c:v>10.378188628768893</c:v>
                </c:pt>
                <c:pt idx="8982">
                  <c:v>10.378188628768893</c:v>
                </c:pt>
                <c:pt idx="8983">
                  <c:v>10.378188628768893</c:v>
                </c:pt>
                <c:pt idx="8984">
                  <c:v>10.378188628768893</c:v>
                </c:pt>
                <c:pt idx="8985">
                  <c:v>10.378188628768893</c:v>
                </c:pt>
                <c:pt idx="8986">
                  <c:v>10.37701144338118</c:v>
                </c:pt>
                <c:pt idx="8987">
                  <c:v>10.37701144338118</c:v>
                </c:pt>
                <c:pt idx="8988">
                  <c:v>10.377600036075037</c:v>
                </c:pt>
                <c:pt idx="8989">
                  <c:v>10.37701144338118</c:v>
                </c:pt>
                <c:pt idx="8990">
                  <c:v>10.37701144338118</c:v>
                </c:pt>
                <c:pt idx="8991">
                  <c:v>10.376422850687323</c:v>
                </c:pt>
                <c:pt idx="8992">
                  <c:v>10.376422850687323</c:v>
                </c:pt>
                <c:pt idx="8993">
                  <c:v>10.376422850687323</c:v>
                </c:pt>
                <c:pt idx="8994">
                  <c:v>10.376422850687323</c:v>
                </c:pt>
                <c:pt idx="8995">
                  <c:v>10.376422850687323</c:v>
                </c:pt>
                <c:pt idx="8996">
                  <c:v>10.375834257993469</c:v>
                </c:pt>
                <c:pt idx="8997">
                  <c:v>10.375245665299614</c:v>
                </c:pt>
                <c:pt idx="8998">
                  <c:v>10.375245665299614</c:v>
                </c:pt>
                <c:pt idx="8999">
                  <c:v>10.375245665299614</c:v>
                </c:pt>
                <c:pt idx="9000">
                  <c:v>10.375245665299614</c:v>
                </c:pt>
                <c:pt idx="9001">
                  <c:v>10.374657072605755</c:v>
                </c:pt>
                <c:pt idx="9002">
                  <c:v>10.374657072605755</c:v>
                </c:pt>
                <c:pt idx="9003">
                  <c:v>10.374068479911902</c:v>
                </c:pt>
                <c:pt idx="9004">
                  <c:v>10.374657072605755</c:v>
                </c:pt>
                <c:pt idx="9005">
                  <c:v>10.374068479911902</c:v>
                </c:pt>
                <c:pt idx="9006">
                  <c:v>10.373479887218046</c:v>
                </c:pt>
                <c:pt idx="9007">
                  <c:v>10.374068479911902</c:v>
                </c:pt>
                <c:pt idx="9008">
                  <c:v>10.372891294524191</c:v>
                </c:pt>
                <c:pt idx="9009">
                  <c:v>10.372891294524191</c:v>
                </c:pt>
                <c:pt idx="9010">
                  <c:v>10.372891294524191</c:v>
                </c:pt>
                <c:pt idx="9011">
                  <c:v>10.372891294524191</c:v>
                </c:pt>
                <c:pt idx="9012">
                  <c:v>10.372891294524191</c:v>
                </c:pt>
                <c:pt idx="9013">
                  <c:v>10.372302701830332</c:v>
                </c:pt>
                <c:pt idx="9014">
                  <c:v>10.371714109136478</c:v>
                </c:pt>
                <c:pt idx="9015">
                  <c:v>10.371714109136478</c:v>
                </c:pt>
                <c:pt idx="9016">
                  <c:v>10.371714109136478</c:v>
                </c:pt>
                <c:pt idx="9017">
                  <c:v>10.371125516442623</c:v>
                </c:pt>
                <c:pt idx="9018">
                  <c:v>10.371714109136478</c:v>
                </c:pt>
                <c:pt idx="9019">
                  <c:v>10.371714109136478</c:v>
                </c:pt>
                <c:pt idx="9020">
                  <c:v>10.370536923748766</c:v>
                </c:pt>
                <c:pt idx="9021">
                  <c:v>10.371125516442623</c:v>
                </c:pt>
                <c:pt idx="9022">
                  <c:v>10.370536923748766</c:v>
                </c:pt>
                <c:pt idx="9023">
                  <c:v>10.369948331054911</c:v>
                </c:pt>
                <c:pt idx="9024">
                  <c:v>10.369948331054911</c:v>
                </c:pt>
                <c:pt idx="9025">
                  <c:v>10.369948331054911</c:v>
                </c:pt>
                <c:pt idx="9026">
                  <c:v>10.369948331054911</c:v>
                </c:pt>
                <c:pt idx="9027">
                  <c:v>10.369948331054911</c:v>
                </c:pt>
                <c:pt idx="9028">
                  <c:v>10.369359738361055</c:v>
                </c:pt>
                <c:pt idx="9029">
                  <c:v>10.368771145667198</c:v>
                </c:pt>
                <c:pt idx="9030">
                  <c:v>10.368771145667198</c:v>
                </c:pt>
                <c:pt idx="9031">
                  <c:v>10.368771145667198</c:v>
                </c:pt>
                <c:pt idx="9032">
                  <c:v>10.368771145667198</c:v>
                </c:pt>
                <c:pt idx="9033">
                  <c:v>10.368771145667198</c:v>
                </c:pt>
                <c:pt idx="9034">
                  <c:v>10.368182552973343</c:v>
                </c:pt>
                <c:pt idx="9035">
                  <c:v>10.368182552973343</c:v>
                </c:pt>
                <c:pt idx="9036">
                  <c:v>10.367593960279487</c:v>
                </c:pt>
                <c:pt idx="9037">
                  <c:v>10.367593960279487</c:v>
                </c:pt>
                <c:pt idx="9038">
                  <c:v>10.367593960279487</c:v>
                </c:pt>
                <c:pt idx="9039">
                  <c:v>10.367593960279487</c:v>
                </c:pt>
                <c:pt idx="9040">
                  <c:v>10.36700536758563</c:v>
                </c:pt>
                <c:pt idx="9041">
                  <c:v>10.36700536758563</c:v>
                </c:pt>
                <c:pt idx="9042">
                  <c:v>10.366416774891775</c:v>
                </c:pt>
                <c:pt idx="9043">
                  <c:v>10.36700536758563</c:v>
                </c:pt>
                <c:pt idx="9044">
                  <c:v>10.365828182197921</c:v>
                </c:pt>
                <c:pt idx="9045">
                  <c:v>10.366416774891775</c:v>
                </c:pt>
                <c:pt idx="9046">
                  <c:v>10.366416774891775</c:v>
                </c:pt>
                <c:pt idx="9047">
                  <c:v>10.365828182197921</c:v>
                </c:pt>
                <c:pt idx="9048">
                  <c:v>10.365828182197921</c:v>
                </c:pt>
                <c:pt idx="9049">
                  <c:v>10.365828182197921</c:v>
                </c:pt>
                <c:pt idx="9050">
                  <c:v>10.365239589504064</c:v>
                </c:pt>
                <c:pt idx="9051">
                  <c:v>10.365239589504064</c:v>
                </c:pt>
                <c:pt idx="9052">
                  <c:v>10.364650996810207</c:v>
                </c:pt>
                <c:pt idx="9053">
                  <c:v>10.364062404116352</c:v>
                </c:pt>
                <c:pt idx="9054">
                  <c:v>10.364062404116352</c:v>
                </c:pt>
                <c:pt idx="9055">
                  <c:v>10.364062404116352</c:v>
                </c:pt>
                <c:pt idx="9056">
                  <c:v>10.363473811422496</c:v>
                </c:pt>
                <c:pt idx="9057">
                  <c:v>10.363473811422496</c:v>
                </c:pt>
                <c:pt idx="9058">
                  <c:v>10.364062404116352</c:v>
                </c:pt>
                <c:pt idx="9059">
                  <c:v>10.363473811422496</c:v>
                </c:pt>
                <c:pt idx="9060">
                  <c:v>10.363473811422496</c:v>
                </c:pt>
                <c:pt idx="9061">
                  <c:v>10.363473811422496</c:v>
                </c:pt>
                <c:pt idx="9062">
                  <c:v>10.362885218728641</c:v>
                </c:pt>
                <c:pt idx="9063">
                  <c:v>10.362885218728641</c:v>
                </c:pt>
                <c:pt idx="9064">
                  <c:v>10.362885218728641</c:v>
                </c:pt>
                <c:pt idx="9065">
                  <c:v>10.362885218728641</c:v>
                </c:pt>
                <c:pt idx="9066">
                  <c:v>10.362296626034784</c:v>
                </c:pt>
                <c:pt idx="9067">
                  <c:v>10.362296626034784</c:v>
                </c:pt>
                <c:pt idx="9068">
                  <c:v>10.361708033340928</c:v>
                </c:pt>
                <c:pt idx="9069">
                  <c:v>10.362296626034784</c:v>
                </c:pt>
                <c:pt idx="9070">
                  <c:v>10.361708033340928</c:v>
                </c:pt>
                <c:pt idx="9071">
                  <c:v>10.361708033340928</c:v>
                </c:pt>
                <c:pt idx="9072">
                  <c:v>10.362296626034784</c:v>
                </c:pt>
                <c:pt idx="9073">
                  <c:v>10.361708033340928</c:v>
                </c:pt>
                <c:pt idx="9074">
                  <c:v>10.361708033340928</c:v>
                </c:pt>
                <c:pt idx="9075">
                  <c:v>10.361708033340928</c:v>
                </c:pt>
                <c:pt idx="9076">
                  <c:v>10.361708033340928</c:v>
                </c:pt>
                <c:pt idx="9077">
                  <c:v>10.361708033340928</c:v>
                </c:pt>
                <c:pt idx="9078">
                  <c:v>10.361119440647073</c:v>
                </c:pt>
                <c:pt idx="9079">
                  <c:v>10.360530847953218</c:v>
                </c:pt>
                <c:pt idx="9080">
                  <c:v>10.361119440647073</c:v>
                </c:pt>
                <c:pt idx="9081">
                  <c:v>10.361119440647073</c:v>
                </c:pt>
                <c:pt idx="9082">
                  <c:v>10.361119440647073</c:v>
                </c:pt>
                <c:pt idx="9083">
                  <c:v>10.360530847953218</c:v>
                </c:pt>
                <c:pt idx="9084">
                  <c:v>10.360530847953218</c:v>
                </c:pt>
                <c:pt idx="9085">
                  <c:v>10.360530847953218</c:v>
                </c:pt>
                <c:pt idx="9086">
                  <c:v>10.360530847953218</c:v>
                </c:pt>
                <c:pt idx="9087">
                  <c:v>10.359942255259359</c:v>
                </c:pt>
                <c:pt idx="9088">
                  <c:v>10.359353662565505</c:v>
                </c:pt>
                <c:pt idx="9089">
                  <c:v>10.359353662565505</c:v>
                </c:pt>
                <c:pt idx="9090">
                  <c:v>10.359353662565505</c:v>
                </c:pt>
                <c:pt idx="9091">
                  <c:v>10.35876506987165</c:v>
                </c:pt>
                <c:pt idx="9092">
                  <c:v>10.35876506987165</c:v>
                </c:pt>
                <c:pt idx="9093">
                  <c:v>10.35876506987165</c:v>
                </c:pt>
                <c:pt idx="9094">
                  <c:v>10.35876506987165</c:v>
                </c:pt>
                <c:pt idx="9095">
                  <c:v>10.35876506987165</c:v>
                </c:pt>
                <c:pt idx="9096">
                  <c:v>10.35876506987165</c:v>
                </c:pt>
                <c:pt idx="9097">
                  <c:v>10.358176477177794</c:v>
                </c:pt>
                <c:pt idx="9098">
                  <c:v>10.358176477177794</c:v>
                </c:pt>
                <c:pt idx="9099">
                  <c:v>10.358176477177794</c:v>
                </c:pt>
                <c:pt idx="9100">
                  <c:v>10.358176477177794</c:v>
                </c:pt>
                <c:pt idx="9101">
                  <c:v>10.357587884483937</c:v>
                </c:pt>
                <c:pt idx="9102">
                  <c:v>10.358176477177794</c:v>
                </c:pt>
                <c:pt idx="9103">
                  <c:v>10.358176477177794</c:v>
                </c:pt>
                <c:pt idx="9104">
                  <c:v>10.356999291790082</c:v>
                </c:pt>
                <c:pt idx="9105">
                  <c:v>10.357587884483937</c:v>
                </c:pt>
                <c:pt idx="9106">
                  <c:v>10.356999291790082</c:v>
                </c:pt>
                <c:pt idx="9107">
                  <c:v>10.356999291790082</c:v>
                </c:pt>
                <c:pt idx="9108">
                  <c:v>10.356410699096227</c:v>
                </c:pt>
                <c:pt idx="9109">
                  <c:v>10.356410699096227</c:v>
                </c:pt>
                <c:pt idx="9110">
                  <c:v>10.356410699096227</c:v>
                </c:pt>
                <c:pt idx="9111">
                  <c:v>10.356410699096227</c:v>
                </c:pt>
                <c:pt idx="9112">
                  <c:v>10.355822106402369</c:v>
                </c:pt>
                <c:pt idx="9113">
                  <c:v>10.355822106402369</c:v>
                </c:pt>
                <c:pt idx="9114">
                  <c:v>10.355233513708514</c:v>
                </c:pt>
                <c:pt idx="9115">
                  <c:v>10.355233513708514</c:v>
                </c:pt>
                <c:pt idx="9116">
                  <c:v>10.355233513708514</c:v>
                </c:pt>
                <c:pt idx="9117">
                  <c:v>10.355233513708514</c:v>
                </c:pt>
                <c:pt idx="9118">
                  <c:v>10.355233513708514</c:v>
                </c:pt>
                <c:pt idx="9119">
                  <c:v>10.354644921014659</c:v>
                </c:pt>
                <c:pt idx="9120">
                  <c:v>10.354644921014659</c:v>
                </c:pt>
                <c:pt idx="9121">
                  <c:v>10.354644921014659</c:v>
                </c:pt>
                <c:pt idx="9122">
                  <c:v>10.354056328320802</c:v>
                </c:pt>
                <c:pt idx="9123">
                  <c:v>10.354644921014659</c:v>
                </c:pt>
                <c:pt idx="9124">
                  <c:v>10.354644921014659</c:v>
                </c:pt>
                <c:pt idx="9125">
                  <c:v>10.354644921014659</c:v>
                </c:pt>
                <c:pt idx="9126">
                  <c:v>10.353467735626948</c:v>
                </c:pt>
                <c:pt idx="9127">
                  <c:v>10.353467735626948</c:v>
                </c:pt>
                <c:pt idx="9128">
                  <c:v>10.354056328320802</c:v>
                </c:pt>
                <c:pt idx="9129">
                  <c:v>10.354056328320802</c:v>
                </c:pt>
                <c:pt idx="9130">
                  <c:v>10.353467735626948</c:v>
                </c:pt>
                <c:pt idx="9131">
                  <c:v>10.353467735626948</c:v>
                </c:pt>
                <c:pt idx="9132">
                  <c:v>10.352879142933091</c:v>
                </c:pt>
                <c:pt idx="9133">
                  <c:v>10.352879142933091</c:v>
                </c:pt>
                <c:pt idx="9134">
                  <c:v>10.354056328320802</c:v>
                </c:pt>
                <c:pt idx="9135">
                  <c:v>10.352879142933091</c:v>
                </c:pt>
                <c:pt idx="9136">
                  <c:v>10.352879142933091</c:v>
                </c:pt>
                <c:pt idx="9137">
                  <c:v>10.352879142933091</c:v>
                </c:pt>
                <c:pt idx="9138">
                  <c:v>10.352290550239234</c:v>
                </c:pt>
                <c:pt idx="9139">
                  <c:v>10.352290550239234</c:v>
                </c:pt>
                <c:pt idx="9140">
                  <c:v>10.351701957545378</c:v>
                </c:pt>
                <c:pt idx="9141">
                  <c:v>10.352290550239234</c:v>
                </c:pt>
                <c:pt idx="9142">
                  <c:v>10.351701957545378</c:v>
                </c:pt>
                <c:pt idx="9143">
                  <c:v>10.351701957545378</c:v>
                </c:pt>
                <c:pt idx="9144">
                  <c:v>10.351701957545378</c:v>
                </c:pt>
                <c:pt idx="9145">
                  <c:v>10.351701957545378</c:v>
                </c:pt>
                <c:pt idx="9146">
                  <c:v>10.351701957545378</c:v>
                </c:pt>
                <c:pt idx="9147">
                  <c:v>10.351113364851525</c:v>
                </c:pt>
                <c:pt idx="9148">
                  <c:v>10.351113364851525</c:v>
                </c:pt>
                <c:pt idx="9149">
                  <c:v>10.351113364851525</c:v>
                </c:pt>
                <c:pt idx="9150">
                  <c:v>10.351113364851525</c:v>
                </c:pt>
                <c:pt idx="9151">
                  <c:v>10.351113364851525</c:v>
                </c:pt>
                <c:pt idx="9152">
                  <c:v>10.351113364851525</c:v>
                </c:pt>
                <c:pt idx="9153">
                  <c:v>10.351113364851525</c:v>
                </c:pt>
                <c:pt idx="9154">
                  <c:v>10.350524772157668</c:v>
                </c:pt>
                <c:pt idx="9155">
                  <c:v>10.350524772157668</c:v>
                </c:pt>
                <c:pt idx="9156">
                  <c:v>10.349936179463811</c:v>
                </c:pt>
                <c:pt idx="9157">
                  <c:v>10.350524772157668</c:v>
                </c:pt>
                <c:pt idx="9158">
                  <c:v>10.350524772157668</c:v>
                </c:pt>
                <c:pt idx="9159">
                  <c:v>10.349936179463811</c:v>
                </c:pt>
                <c:pt idx="9160">
                  <c:v>10.349936179463811</c:v>
                </c:pt>
                <c:pt idx="9161">
                  <c:v>10.349936179463811</c:v>
                </c:pt>
                <c:pt idx="9162">
                  <c:v>10.349936179463811</c:v>
                </c:pt>
                <c:pt idx="9163">
                  <c:v>10.349936179463811</c:v>
                </c:pt>
                <c:pt idx="9164">
                  <c:v>10.349936179463811</c:v>
                </c:pt>
                <c:pt idx="9165">
                  <c:v>10.349347586769955</c:v>
                </c:pt>
                <c:pt idx="9166">
                  <c:v>10.349936179463811</c:v>
                </c:pt>
                <c:pt idx="9167">
                  <c:v>10.349347586769955</c:v>
                </c:pt>
                <c:pt idx="9168">
                  <c:v>10.349347586769955</c:v>
                </c:pt>
                <c:pt idx="9169">
                  <c:v>10.349347586769955</c:v>
                </c:pt>
                <c:pt idx="9170">
                  <c:v>10.349347586769955</c:v>
                </c:pt>
                <c:pt idx="9171">
                  <c:v>10.349347586769955</c:v>
                </c:pt>
                <c:pt idx="9172">
                  <c:v>10.3487589940761</c:v>
                </c:pt>
                <c:pt idx="9173">
                  <c:v>10.349347586769955</c:v>
                </c:pt>
                <c:pt idx="9174">
                  <c:v>10.3487589940761</c:v>
                </c:pt>
                <c:pt idx="9175">
                  <c:v>10.3487589940761</c:v>
                </c:pt>
                <c:pt idx="9176">
                  <c:v>10.3487589940761</c:v>
                </c:pt>
                <c:pt idx="9177">
                  <c:v>10.348170401382244</c:v>
                </c:pt>
                <c:pt idx="9178">
                  <c:v>10.3487589940761</c:v>
                </c:pt>
                <c:pt idx="9179">
                  <c:v>10.348170401382244</c:v>
                </c:pt>
                <c:pt idx="9180">
                  <c:v>10.348170401382244</c:v>
                </c:pt>
                <c:pt idx="9181">
                  <c:v>10.3487589940761</c:v>
                </c:pt>
                <c:pt idx="9182">
                  <c:v>10.348170401382244</c:v>
                </c:pt>
                <c:pt idx="9183">
                  <c:v>10.348170401382244</c:v>
                </c:pt>
                <c:pt idx="9184">
                  <c:v>10.348170401382244</c:v>
                </c:pt>
                <c:pt idx="9185">
                  <c:v>10.347581808688387</c:v>
                </c:pt>
                <c:pt idx="9186">
                  <c:v>10.347581808688387</c:v>
                </c:pt>
                <c:pt idx="9187">
                  <c:v>10.347581808688387</c:v>
                </c:pt>
                <c:pt idx="9188">
                  <c:v>10.347581808688387</c:v>
                </c:pt>
                <c:pt idx="9189">
                  <c:v>10.346993215994532</c:v>
                </c:pt>
                <c:pt idx="9190">
                  <c:v>10.346993215994532</c:v>
                </c:pt>
                <c:pt idx="9191">
                  <c:v>10.346993215994532</c:v>
                </c:pt>
                <c:pt idx="9192">
                  <c:v>10.346993215994532</c:v>
                </c:pt>
                <c:pt idx="9193">
                  <c:v>10.346404623300677</c:v>
                </c:pt>
                <c:pt idx="9194">
                  <c:v>10.346404623300677</c:v>
                </c:pt>
                <c:pt idx="9195">
                  <c:v>10.346404623300677</c:v>
                </c:pt>
                <c:pt idx="9196">
                  <c:v>10.345816030606821</c:v>
                </c:pt>
                <c:pt idx="9197">
                  <c:v>10.346404623300677</c:v>
                </c:pt>
                <c:pt idx="9198">
                  <c:v>10.345227437912964</c:v>
                </c:pt>
                <c:pt idx="9199">
                  <c:v>10.345227437912964</c:v>
                </c:pt>
                <c:pt idx="9200">
                  <c:v>10.344638845219109</c:v>
                </c:pt>
                <c:pt idx="9201">
                  <c:v>10.345227437912964</c:v>
                </c:pt>
                <c:pt idx="9202">
                  <c:v>10.344638845219109</c:v>
                </c:pt>
                <c:pt idx="9203">
                  <c:v>10.344638845219109</c:v>
                </c:pt>
                <c:pt idx="9204">
                  <c:v>10.344638845219109</c:v>
                </c:pt>
                <c:pt idx="9205">
                  <c:v>10.344050252525253</c:v>
                </c:pt>
                <c:pt idx="9206">
                  <c:v>10.344050252525253</c:v>
                </c:pt>
                <c:pt idx="9207">
                  <c:v>10.342873067137541</c:v>
                </c:pt>
                <c:pt idx="9208">
                  <c:v>10.343461659831398</c:v>
                </c:pt>
                <c:pt idx="9209">
                  <c:v>10.342873067137541</c:v>
                </c:pt>
                <c:pt idx="9210">
                  <c:v>10.342873067137541</c:v>
                </c:pt>
                <c:pt idx="9211">
                  <c:v>10.342873067137541</c:v>
                </c:pt>
                <c:pt idx="9212">
                  <c:v>10.342284474443685</c:v>
                </c:pt>
                <c:pt idx="9213">
                  <c:v>10.342284474443685</c:v>
                </c:pt>
                <c:pt idx="9214">
                  <c:v>10.342284474443685</c:v>
                </c:pt>
                <c:pt idx="9215">
                  <c:v>10.34169588174983</c:v>
                </c:pt>
                <c:pt idx="9216">
                  <c:v>10.34169588174983</c:v>
                </c:pt>
                <c:pt idx="9217">
                  <c:v>10.341107289055973</c:v>
                </c:pt>
                <c:pt idx="9218">
                  <c:v>10.341107289055973</c:v>
                </c:pt>
                <c:pt idx="9219">
                  <c:v>10.341107289055973</c:v>
                </c:pt>
                <c:pt idx="9220">
                  <c:v>10.341107289055973</c:v>
                </c:pt>
                <c:pt idx="9221">
                  <c:v>10.340518696362118</c:v>
                </c:pt>
                <c:pt idx="9222">
                  <c:v>10.340518696362118</c:v>
                </c:pt>
                <c:pt idx="9223">
                  <c:v>10.339930103668262</c:v>
                </c:pt>
                <c:pt idx="9224">
                  <c:v>10.340518696362118</c:v>
                </c:pt>
                <c:pt idx="9225">
                  <c:v>10.339930103668262</c:v>
                </c:pt>
                <c:pt idx="9226">
                  <c:v>10.340518696362118</c:v>
                </c:pt>
                <c:pt idx="9227">
                  <c:v>10.339930103668262</c:v>
                </c:pt>
                <c:pt idx="9228">
                  <c:v>10.339930103668262</c:v>
                </c:pt>
                <c:pt idx="9229">
                  <c:v>10.339930103668262</c:v>
                </c:pt>
                <c:pt idx="9230">
                  <c:v>10.339341510974405</c:v>
                </c:pt>
                <c:pt idx="9231">
                  <c:v>10.339341510974405</c:v>
                </c:pt>
                <c:pt idx="9232">
                  <c:v>10.339341510974405</c:v>
                </c:pt>
                <c:pt idx="9233">
                  <c:v>10.339341510974405</c:v>
                </c:pt>
                <c:pt idx="9234">
                  <c:v>10.339341510974405</c:v>
                </c:pt>
                <c:pt idx="9235">
                  <c:v>10.338752918280552</c:v>
                </c:pt>
                <c:pt idx="9236">
                  <c:v>10.338164325586694</c:v>
                </c:pt>
                <c:pt idx="9237">
                  <c:v>10.338164325586694</c:v>
                </c:pt>
                <c:pt idx="9238">
                  <c:v>10.337575732892837</c:v>
                </c:pt>
                <c:pt idx="9239">
                  <c:v>10.337575732892837</c:v>
                </c:pt>
                <c:pt idx="9240">
                  <c:v>10.337575732892837</c:v>
                </c:pt>
                <c:pt idx="9241">
                  <c:v>10.337575732892837</c:v>
                </c:pt>
                <c:pt idx="9242">
                  <c:v>10.337575732892837</c:v>
                </c:pt>
                <c:pt idx="9243">
                  <c:v>10.337575732892837</c:v>
                </c:pt>
                <c:pt idx="9244">
                  <c:v>10.337575732892837</c:v>
                </c:pt>
                <c:pt idx="9245">
                  <c:v>10.336398547505128</c:v>
                </c:pt>
                <c:pt idx="9246">
                  <c:v>10.336987140198982</c:v>
                </c:pt>
                <c:pt idx="9247">
                  <c:v>10.336398547505128</c:v>
                </c:pt>
                <c:pt idx="9248">
                  <c:v>10.336398547505128</c:v>
                </c:pt>
                <c:pt idx="9249">
                  <c:v>10.336398547505128</c:v>
                </c:pt>
                <c:pt idx="9250">
                  <c:v>10.335809954811271</c:v>
                </c:pt>
                <c:pt idx="9251">
                  <c:v>10.335809954811271</c:v>
                </c:pt>
                <c:pt idx="9252">
                  <c:v>10.335221362117414</c:v>
                </c:pt>
                <c:pt idx="9253">
                  <c:v>10.335809954811271</c:v>
                </c:pt>
                <c:pt idx="9254">
                  <c:v>10.335809954811271</c:v>
                </c:pt>
                <c:pt idx="9255">
                  <c:v>10.335221362117414</c:v>
                </c:pt>
                <c:pt idx="9256">
                  <c:v>10.335221362117414</c:v>
                </c:pt>
                <c:pt idx="9257">
                  <c:v>10.335221362117414</c:v>
                </c:pt>
                <c:pt idx="9258">
                  <c:v>10.335221362117414</c:v>
                </c:pt>
                <c:pt idx="9259">
                  <c:v>10.335221362117414</c:v>
                </c:pt>
                <c:pt idx="9260">
                  <c:v>10.335221362117414</c:v>
                </c:pt>
                <c:pt idx="9261">
                  <c:v>10.335221362117414</c:v>
                </c:pt>
                <c:pt idx="9262">
                  <c:v>10.335221362117414</c:v>
                </c:pt>
                <c:pt idx="9263">
                  <c:v>10.33463276942356</c:v>
                </c:pt>
                <c:pt idx="9264">
                  <c:v>10.335221362117414</c:v>
                </c:pt>
                <c:pt idx="9265">
                  <c:v>10.335221362117414</c:v>
                </c:pt>
                <c:pt idx="9266">
                  <c:v>10.33463276942356</c:v>
                </c:pt>
                <c:pt idx="9267">
                  <c:v>10.334044176729703</c:v>
                </c:pt>
                <c:pt idx="9268">
                  <c:v>10.334044176729703</c:v>
                </c:pt>
                <c:pt idx="9269">
                  <c:v>10.33463276942356</c:v>
                </c:pt>
                <c:pt idx="9270">
                  <c:v>10.334044176729703</c:v>
                </c:pt>
                <c:pt idx="9271">
                  <c:v>10.334044176729703</c:v>
                </c:pt>
                <c:pt idx="9272">
                  <c:v>10.334044176729703</c:v>
                </c:pt>
                <c:pt idx="9273">
                  <c:v>10.333455584035848</c:v>
                </c:pt>
                <c:pt idx="9274">
                  <c:v>10.333455584035848</c:v>
                </c:pt>
                <c:pt idx="9275">
                  <c:v>10.333455584035848</c:v>
                </c:pt>
                <c:pt idx="9276">
                  <c:v>10.332866991341991</c:v>
                </c:pt>
                <c:pt idx="9277">
                  <c:v>10.332866991341991</c:v>
                </c:pt>
                <c:pt idx="9278">
                  <c:v>10.332866991341991</c:v>
                </c:pt>
                <c:pt idx="9279">
                  <c:v>10.333455584035848</c:v>
                </c:pt>
                <c:pt idx="9280">
                  <c:v>10.332866991341991</c:v>
                </c:pt>
                <c:pt idx="9281">
                  <c:v>10.332866991341991</c:v>
                </c:pt>
                <c:pt idx="9282">
                  <c:v>10.332866991341991</c:v>
                </c:pt>
                <c:pt idx="9283">
                  <c:v>10.332278398648135</c:v>
                </c:pt>
                <c:pt idx="9284">
                  <c:v>10.332866991341991</c:v>
                </c:pt>
                <c:pt idx="9285">
                  <c:v>10.332866991341991</c:v>
                </c:pt>
                <c:pt idx="9286">
                  <c:v>10.332278398648135</c:v>
                </c:pt>
                <c:pt idx="9287">
                  <c:v>10.332278398648135</c:v>
                </c:pt>
                <c:pt idx="9288">
                  <c:v>10.332278398648135</c:v>
                </c:pt>
                <c:pt idx="9289">
                  <c:v>10.332278398648135</c:v>
                </c:pt>
                <c:pt idx="9290">
                  <c:v>10.33168980595428</c:v>
                </c:pt>
                <c:pt idx="9291">
                  <c:v>10.33168980595428</c:v>
                </c:pt>
                <c:pt idx="9292">
                  <c:v>10.331101213260425</c:v>
                </c:pt>
                <c:pt idx="9293">
                  <c:v>10.331101213260425</c:v>
                </c:pt>
                <c:pt idx="9294">
                  <c:v>10.331101213260425</c:v>
                </c:pt>
                <c:pt idx="9295">
                  <c:v>10.331101213260425</c:v>
                </c:pt>
                <c:pt idx="9296">
                  <c:v>10.330512620566568</c:v>
                </c:pt>
                <c:pt idx="9297">
                  <c:v>10.330512620566568</c:v>
                </c:pt>
                <c:pt idx="9298">
                  <c:v>10.330512620566568</c:v>
                </c:pt>
                <c:pt idx="9299">
                  <c:v>10.329924027872712</c:v>
                </c:pt>
                <c:pt idx="9300">
                  <c:v>10.330512620566568</c:v>
                </c:pt>
                <c:pt idx="9301">
                  <c:v>10.329924027872712</c:v>
                </c:pt>
                <c:pt idx="9302">
                  <c:v>10.329924027872712</c:v>
                </c:pt>
                <c:pt idx="9303">
                  <c:v>10.329924027872712</c:v>
                </c:pt>
                <c:pt idx="9304">
                  <c:v>10.329335435178857</c:v>
                </c:pt>
                <c:pt idx="9305">
                  <c:v>10.329924027872712</c:v>
                </c:pt>
                <c:pt idx="9306">
                  <c:v>10.329335435178857</c:v>
                </c:pt>
                <c:pt idx="9307">
                  <c:v>10.328746842485002</c:v>
                </c:pt>
                <c:pt idx="9308">
                  <c:v>10.328746842485002</c:v>
                </c:pt>
                <c:pt idx="9309">
                  <c:v>10.328746842485002</c:v>
                </c:pt>
                <c:pt idx="9310">
                  <c:v>10.328746842485002</c:v>
                </c:pt>
                <c:pt idx="9311">
                  <c:v>10.328158249791144</c:v>
                </c:pt>
                <c:pt idx="9312">
                  <c:v>10.328158249791144</c:v>
                </c:pt>
                <c:pt idx="9313">
                  <c:v>10.328158249791144</c:v>
                </c:pt>
                <c:pt idx="9314">
                  <c:v>10.327569657097289</c:v>
                </c:pt>
                <c:pt idx="9315">
                  <c:v>10.327569657097289</c:v>
                </c:pt>
                <c:pt idx="9316">
                  <c:v>10.327569657097289</c:v>
                </c:pt>
                <c:pt idx="9317">
                  <c:v>10.327569657097289</c:v>
                </c:pt>
                <c:pt idx="9318">
                  <c:v>10.326981064403434</c:v>
                </c:pt>
                <c:pt idx="9319">
                  <c:v>10.327569657097289</c:v>
                </c:pt>
                <c:pt idx="9320">
                  <c:v>10.326981064403434</c:v>
                </c:pt>
                <c:pt idx="9321">
                  <c:v>10.326981064403434</c:v>
                </c:pt>
                <c:pt idx="9322">
                  <c:v>10.326392471709578</c:v>
                </c:pt>
                <c:pt idx="9323">
                  <c:v>10.326981064403434</c:v>
                </c:pt>
                <c:pt idx="9324">
                  <c:v>10.326392471709578</c:v>
                </c:pt>
                <c:pt idx="9325">
                  <c:v>10.326392471709578</c:v>
                </c:pt>
                <c:pt idx="9326">
                  <c:v>10.326392471709578</c:v>
                </c:pt>
                <c:pt idx="9327">
                  <c:v>10.325803879015721</c:v>
                </c:pt>
                <c:pt idx="9328">
                  <c:v>10.325803879015721</c:v>
                </c:pt>
                <c:pt idx="9329">
                  <c:v>10.325803879015721</c:v>
                </c:pt>
                <c:pt idx="9330">
                  <c:v>10.325803879015721</c:v>
                </c:pt>
                <c:pt idx="9331">
                  <c:v>10.325803879015721</c:v>
                </c:pt>
                <c:pt idx="9332">
                  <c:v>10.325215286321866</c:v>
                </c:pt>
                <c:pt idx="9333">
                  <c:v>10.325803879015721</c:v>
                </c:pt>
                <c:pt idx="9334">
                  <c:v>10.326392471709578</c:v>
                </c:pt>
                <c:pt idx="9335">
                  <c:v>10.326392471709578</c:v>
                </c:pt>
                <c:pt idx="9336">
                  <c:v>10.326392471709578</c:v>
                </c:pt>
                <c:pt idx="9337">
                  <c:v>10.325803879015721</c:v>
                </c:pt>
                <c:pt idx="9338">
                  <c:v>10.325803879015721</c:v>
                </c:pt>
                <c:pt idx="9339">
                  <c:v>10.325803879015721</c:v>
                </c:pt>
                <c:pt idx="9340">
                  <c:v>10.325215286321866</c:v>
                </c:pt>
                <c:pt idx="9341">
                  <c:v>10.325803879015721</c:v>
                </c:pt>
                <c:pt idx="9342">
                  <c:v>10.325215286321866</c:v>
                </c:pt>
                <c:pt idx="9343">
                  <c:v>10.325215286321866</c:v>
                </c:pt>
                <c:pt idx="9344">
                  <c:v>10.325803879015721</c:v>
                </c:pt>
                <c:pt idx="9345">
                  <c:v>10.325215286321866</c:v>
                </c:pt>
                <c:pt idx="9346">
                  <c:v>10.325215286321866</c:v>
                </c:pt>
                <c:pt idx="9347">
                  <c:v>10.325215286321866</c:v>
                </c:pt>
                <c:pt idx="9348">
                  <c:v>10.325215286321866</c:v>
                </c:pt>
                <c:pt idx="9349">
                  <c:v>10.324626693628009</c:v>
                </c:pt>
                <c:pt idx="9350">
                  <c:v>10.324626693628009</c:v>
                </c:pt>
                <c:pt idx="9351">
                  <c:v>10.324626693628009</c:v>
                </c:pt>
                <c:pt idx="9352">
                  <c:v>10.324626693628009</c:v>
                </c:pt>
                <c:pt idx="9353">
                  <c:v>10.324038100934155</c:v>
                </c:pt>
                <c:pt idx="9354">
                  <c:v>10.324038100934155</c:v>
                </c:pt>
                <c:pt idx="9355">
                  <c:v>10.324038100934155</c:v>
                </c:pt>
                <c:pt idx="9356">
                  <c:v>10.323449508240298</c:v>
                </c:pt>
                <c:pt idx="9357">
                  <c:v>10.324038100934155</c:v>
                </c:pt>
                <c:pt idx="9358">
                  <c:v>10.323449508240298</c:v>
                </c:pt>
                <c:pt idx="9359">
                  <c:v>10.322860915546441</c:v>
                </c:pt>
                <c:pt idx="9360">
                  <c:v>10.322860915546441</c:v>
                </c:pt>
                <c:pt idx="9361">
                  <c:v>10.322860915546441</c:v>
                </c:pt>
                <c:pt idx="9362">
                  <c:v>10.322272322852587</c:v>
                </c:pt>
                <c:pt idx="9363">
                  <c:v>10.322272322852587</c:v>
                </c:pt>
                <c:pt idx="9364">
                  <c:v>10.322860915546441</c:v>
                </c:pt>
                <c:pt idx="9365">
                  <c:v>10.322272322852587</c:v>
                </c:pt>
                <c:pt idx="9366">
                  <c:v>10.322272322852587</c:v>
                </c:pt>
                <c:pt idx="9367">
                  <c:v>10.321683730158732</c:v>
                </c:pt>
                <c:pt idx="9368">
                  <c:v>10.321683730158732</c:v>
                </c:pt>
                <c:pt idx="9369">
                  <c:v>10.321683730158732</c:v>
                </c:pt>
                <c:pt idx="9370">
                  <c:v>10.321683730158732</c:v>
                </c:pt>
                <c:pt idx="9371">
                  <c:v>10.321683730158732</c:v>
                </c:pt>
                <c:pt idx="9372">
                  <c:v>10.321683730158732</c:v>
                </c:pt>
                <c:pt idx="9373">
                  <c:v>10.321095137464875</c:v>
                </c:pt>
                <c:pt idx="9374">
                  <c:v>10.321095137464875</c:v>
                </c:pt>
                <c:pt idx="9375">
                  <c:v>10.321683730158732</c:v>
                </c:pt>
                <c:pt idx="9376">
                  <c:v>10.321095137464875</c:v>
                </c:pt>
                <c:pt idx="9377">
                  <c:v>10.321095137464875</c:v>
                </c:pt>
                <c:pt idx="9378">
                  <c:v>10.321095137464875</c:v>
                </c:pt>
                <c:pt idx="9379">
                  <c:v>10.321095137464875</c:v>
                </c:pt>
                <c:pt idx="9380">
                  <c:v>10.321095137464875</c:v>
                </c:pt>
                <c:pt idx="9381">
                  <c:v>10.320506544771018</c:v>
                </c:pt>
                <c:pt idx="9382">
                  <c:v>10.321095137464875</c:v>
                </c:pt>
                <c:pt idx="9383">
                  <c:v>10.321095137464875</c:v>
                </c:pt>
                <c:pt idx="9384">
                  <c:v>10.320506544771018</c:v>
                </c:pt>
                <c:pt idx="9385">
                  <c:v>10.320506544771018</c:v>
                </c:pt>
                <c:pt idx="9386">
                  <c:v>10.320506544771018</c:v>
                </c:pt>
                <c:pt idx="9387">
                  <c:v>10.320506544771018</c:v>
                </c:pt>
                <c:pt idx="9388">
                  <c:v>10.320506544771018</c:v>
                </c:pt>
                <c:pt idx="9389">
                  <c:v>10.320506544771018</c:v>
                </c:pt>
                <c:pt idx="9390">
                  <c:v>10.320506544771018</c:v>
                </c:pt>
                <c:pt idx="9391">
                  <c:v>10.319917952077164</c:v>
                </c:pt>
                <c:pt idx="9392">
                  <c:v>10.319917952077164</c:v>
                </c:pt>
                <c:pt idx="9393">
                  <c:v>10.319917952077164</c:v>
                </c:pt>
                <c:pt idx="9394">
                  <c:v>10.319329359383307</c:v>
                </c:pt>
                <c:pt idx="9395">
                  <c:v>10.319329359383307</c:v>
                </c:pt>
                <c:pt idx="9396">
                  <c:v>10.319329359383307</c:v>
                </c:pt>
                <c:pt idx="9397">
                  <c:v>10.319329359383307</c:v>
                </c:pt>
                <c:pt idx="9398">
                  <c:v>10.319329359383307</c:v>
                </c:pt>
                <c:pt idx="9399">
                  <c:v>10.319329359383307</c:v>
                </c:pt>
                <c:pt idx="9400">
                  <c:v>10.318740766689452</c:v>
                </c:pt>
                <c:pt idx="9401">
                  <c:v>10.318740766689452</c:v>
                </c:pt>
                <c:pt idx="9402">
                  <c:v>10.319329359383307</c:v>
                </c:pt>
                <c:pt idx="9403">
                  <c:v>10.318740766689452</c:v>
                </c:pt>
                <c:pt idx="9404">
                  <c:v>10.318740766689452</c:v>
                </c:pt>
                <c:pt idx="9405">
                  <c:v>10.318740766689452</c:v>
                </c:pt>
                <c:pt idx="9406">
                  <c:v>10.318152173995596</c:v>
                </c:pt>
                <c:pt idx="9407">
                  <c:v>10.318740766689452</c:v>
                </c:pt>
                <c:pt idx="9408">
                  <c:v>10.318740766689452</c:v>
                </c:pt>
                <c:pt idx="9409">
                  <c:v>10.318152173995596</c:v>
                </c:pt>
                <c:pt idx="9410">
                  <c:v>10.318152173995596</c:v>
                </c:pt>
                <c:pt idx="9411">
                  <c:v>10.318740766689452</c:v>
                </c:pt>
                <c:pt idx="9412">
                  <c:v>10.318740766689452</c:v>
                </c:pt>
                <c:pt idx="9413">
                  <c:v>10.318152173995596</c:v>
                </c:pt>
                <c:pt idx="9414">
                  <c:v>10.318152173995596</c:v>
                </c:pt>
                <c:pt idx="9415">
                  <c:v>10.317563581301739</c:v>
                </c:pt>
                <c:pt idx="9416">
                  <c:v>10.318152173995596</c:v>
                </c:pt>
                <c:pt idx="9417">
                  <c:v>10.317563581301739</c:v>
                </c:pt>
                <c:pt idx="9418">
                  <c:v>10.316974988607884</c:v>
                </c:pt>
                <c:pt idx="9419">
                  <c:v>10.316386395914028</c:v>
                </c:pt>
                <c:pt idx="9420">
                  <c:v>10.316386395914028</c:v>
                </c:pt>
                <c:pt idx="9421">
                  <c:v>10.316386395914028</c:v>
                </c:pt>
                <c:pt idx="9422">
                  <c:v>10.316974988607884</c:v>
                </c:pt>
                <c:pt idx="9423">
                  <c:v>10.316386395914028</c:v>
                </c:pt>
                <c:pt idx="9424">
                  <c:v>10.316386395914028</c:v>
                </c:pt>
                <c:pt idx="9425">
                  <c:v>10.316386395914028</c:v>
                </c:pt>
                <c:pt idx="9426">
                  <c:v>10.316386395914028</c:v>
                </c:pt>
                <c:pt idx="9427">
                  <c:v>10.316974988607884</c:v>
                </c:pt>
                <c:pt idx="9428">
                  <c:v>10.316386395914028</c:v>
                </c:pt>
                <c:pt idx="9429">
                  <c:v>10.315209210526316</c:v>
                </c:pt>
                <c:pt idx="9430">
                  <c:v>10.315209210526316</c:v>
                </c:pt>
                <c:pt idx="9431">
                  <c:v>10.315209210526316</c:v>
                </c:pt>
                <c:pt idx="9432">
                  <c:v>10.315797803220171</c:v>
                </c:pt>
                <c:pt idx="9433">
                  <c:v>10.315797803220171</c:v>
                </c:pt>
                <c:pt idx="9434">
                  <c:v>10.315797803220171</c:v>
                </c:pt>
                <c:pt idx="9435">
                  <c:v>10.315209210526316</c:v>
                </c:pt>
                <c:pt idx="9436">
                  <c:v>10.31462061783246</c:v>
                </c:pt>
                <c:pt idx="9437">
                  <c:v>10.315209210526316</c:v>
                </c:pt>
                <c:pt idx="9438">
                  <c:v>10.315209210526316</c:v>
                </c:pt>
                <c:pt idx="9439">
                  <c:v>10.315797803220171</c:v>
                </c:pt>
                <c:pt idx="9440">
                  <c:v>10.315209210526316</c:v>
                </c:pt>
                <c:pt idx="9441">
                  <c:v>10.315209210526316</c:v>
                </c:pt>
                <c:pt idx="9442">
                  <c:v>10.315209210526316</c:v>
                </c:pt>
                <c:pt idx="9443">
                  <c:v>10.315209210526316</c:v>
                </c:pt>
                <c:pt idx="9444">
                  <c:v>10.31462061783246</c:v>
                </c:pt>
                <c:pt idx="9445">
                  <c:v>10.31462061783246</c:v>
                </c:pt>
                <c:pt idx="9446">
                  <c:v>10.314032025138605</c:v>
                </c:pt>
                <c:pt idx="9447">
                  <c:v>10.31462061783246</c:v>
                </c:pt>
                <c:pt idx="9448">
                  <c:v>10.31462061783246</c:v>
                </c:pt>
                <c:pt idx="9449">
                  <c:v>10.31462061783246</c:v>
                </c:pt>
                <c:pt idx="9450">
                  <c:v>10.314032025138605</c:v>
                </c:pt>
                <c:pt idx="9451">
                  <c:v>10.31462061783246</c:v>
                </c:pt>
                <c:pt idx="9452">
                  <c:v>10.314032025138605</c:v>
                </c:pt>
                <c:pt idx="9453">
                  <c:v>10.31462061783246</c:v>
                </c:pt>
                <c:pt idx="9454">
                  <c:v>10.314032025138605</c:v>
                </c:pt>
                <c:pt idx="9455">
                  <c:v>10.314032025138605</c:v>
                </c:pt>
                <c:pt idx="9456">
                  <c:v>10.314032025138605</c:v>
                </c:pt>
                <c:pt idx="9457">
                  <c:v>10.314032025138605</c:v>
                </c:pt>
                <c:pt idx="9458">
                  <c:v>10.313443432444748</c:v>
                </c:pt>
                <c:pt idx="9459">
                  <c:v>10.313443432444748</c:v>
                </c:pt>
                <c:pt idx="9460">
                  <c:v>10.313443432444748</c:v>
                </c:pt>
                <c:pt idx="9461">
                  <c:v>10.313443432444748</c:v>
                </c:pt>
                <c:pt idx="9462">
                  <c:v>10.313443432444748</c:v>
                </c:pt>
                <c:pt idx="9463">
                  <c:v>10.313443432444748</c:v>
                </c:pt>
                <c:pt idx="9464">
                  <c:v>10.313443432444748</c:v>
                </c:pt>
                <c:pt idx="9465">
                  <c:v>10.313443432444748</c:v>
                </c:pt>
                <c:pt idx="9466">
                  <c:v>10.312854839750893</c:v>
                </c:pt>
                <c:pt idx="9467">
                  <c:v>10.312854839750893</c:v>
                </c:pt>
                <c:pt idx="9468">
                  <c:v>10.312854839750893</c:v>
                </c:pt>
                <c:pt idx="9469">
                  <c:v>10.312854839750893</c:v>
                </c:pt>
                <c:pt idx="9470">
                  <c:v>10.312266247057037</c:v>
                </c:pt>
                <c:pt idx="9471">
                  <c:v>10.313443432444748</c:v>
                </c:pt>
                <c:pt idx="9472">
                  <c:v>10.312854839750893</c:v>
                </c:pt>
                <c:pt idx="9473">
                  <c:v>10.312854839750893</c:v>
                </c:pt>
                <c:pt idx="9474">
                  <c:v>10.312266247057037</c:v>
                </c:pt>
                <c:pt idx="9475">
                  <c:v>10.312854839750893</c:v>
                </c:pt>
                <c:pt idx="9476">
                  <c:v>10.312266247057037</c:v>
                </c:pt>
                <c:pt idx="9477">
                  <c:v>10.312266247057037</c:v>
                </c:pt>
                <c:pt idx="9478">
                  <c:v>10.312266247057037</c:v>
                </c:pt>
                <c:pt idx="9479">
                  <c:v>10.312266247057037</c:v>
                </c:pt>
                <c:pt idx="9480">
                  <c:v>10.312266247057037</c:v>
                </c:pt>
                <c:pt idx="9481">
                  <c:v>10.311677654363182</c:v>
                </c:pt>
                <c:pt idx="9482">
                  <c:v>10.312266247057037</c:v>
                </c:pt>
                <c:pt idx="9483">
                  <c:v>10.311677654363182</c:v>
                </c:pt>
                <c:pt idx="9484">
                  <c:v>10.311089061669325</c:v>
                </c:pt>
                <c:pt idx="9485">
                  <c:v>10.311677654363182</c:v>
                </c:pt>
                <c:pt idx="9486">
                  <c:v>10.311677654363182</c:v>
                </c:pt>
                <c:pt idx="9487">
                  <c:v>10.311677654363182</c:v>
                </c:pt>
                <c:pt idx="9488">
                  <c:v>10.311089061669325</c:v>
                </c:pt>
                <c:pt idx="9489">
                  <c:v>10.311089061669325</c:v>
                </c:pt>
                <c:pt idx="9490">
                  <c:v>10.311089061669325</c:v>
                </c:pt>
                <c:pt idx="9491">
                  <c:v>10.311089061669325</c:v>
                </c:pt>
                <c:pt idx="9492">
                  <c:v>10.311089061669325</c:v>
                </c:pt>
                <c:pt idx="9493">
                  <c:v>10.310500468975469</c:v>
                </c:pt>
                <c:pt idx="9494">
                  <c:v>10.311089061669325</c:v>
                </c:pt>
                <c:pt idx="9495">
                  <c:v>10.310500468975469</c:v>
                </c:pt>
                <c:pt idx="9496">
                  <c:v>10.310500468975469</c:v>
                </c:pt>
                <c:pt idx="9497">
                  <c:v>10.310500468975469</c:v>
                </c:pt>
                <c:pt idx="9498">
                  <c:v>10.310500468975469</c:v>
                </c:pt>
                <c:pt idx="9499">
                  <c:v>10.310500468975469</c:v>
                </c:pt>
                <c:pt idx="9500">
                  <c:v>10.309911876281614</c:v>
                </c:pt>
                <c:pt idx="9501">
                  <c:v>10.310500468975469</c:v>
                </c:pt>
                <c:pt idx="9502">
                  <c:v>10.309911876281614</c:v>
                </c:pt>
                <c:pt idx="9503">
                  <c:v>10.309911876281614</c:v>
                </c:pt>
                <c:pt idx="9504">
                  <c:v>10.309323283587759</c:v>
                </c:pt>
                <c:pt idx="9505">
                  <c:v>10.309323283587759</c:v>
                </c:pt>
                <c:pt idx="9506">
                  <c:v>10.309911876281614</c:v>
                </c:pt>
                <c:pt idx="9507">
                  <c:v>10.309323283587759</c:v>
                </c:pt>
                <c:pt idx="9508">
                  <c:v>10.309911876281614</c:v>
                </c:pt>
                <c:pt idx="9509">
                  <c:v>10.308734690893901</c:v>
                </c:pt>
                <c:pt idx="9510">
                  <c:v>10.308734690893901</c:v>
                </c:pt>
                <c:pt idx="9511">
                  <c:v>10.308734690893901</c:v>
                </c:pt>
                <c:pt idx="9512">
                  <c:v>10.308734690893901</c:v>
                </c:pt>
                <c:pt idx="9513">
                  <c:v>10.308734690893901</c:v>
                </c:pt>
                <c:pt idx="9514">
                  <c:v>10.308146098200044</c:v>
                </c:pt>
                <c:pt idx="9515">
                  <c:v>10.308146098200044</c:v>
                </c:pt>
                <c:pt idx="9516">
                  <c:v>10.308146098200044</c:v>
                </c:pt>
                <c:pt idx="9517">
                  <c:v>10.308734690893901</c:v>
                </c:pt>
                <c:pt idx="9518">
                  <c:v>10.308146098200044</c:v>
                </c:pt>
                <c:pt idx="9519">
                  <c:v>10.307557505506191</c:v>
                </c:pt>
                <c:pt idx="9520">
                  <c:v>10.307557505506191</c:v>
                </c:pt>
                <c:pt idx="9521">
                  <c:v>10.307557505506191</c:v>
                </c:pt>
                <c:pt idx="9522">
                  <c:v>10.307557505506191</c:v>
                </c:pt>
                <c:pt idx="9523">
                  <c:v>10.307557505506191</c:v>
                </c:pt>
                <c:pt idx="9524">
                  <c:v>10.307557505506191</c:v>
                </c:pt>
                <c:pt idx="9525">
                  <c:v>10.306968912812335</c:v>
                </c:pt>
                <c:pt idx="9526">
                  <c:v>10.306968912812335</c:v>
                </c:pt>
                <c:pt idx="9527">
                  <c:v>10.306968912812335</c:v>
                </c:pt>
                <c:pt idx="9528">
                  <c:v>10.307557505506191</c:v>
                </c:pt>
                <c:pt idx="9529">
                  <c:v>10.306968912812335</c:v>
                </c:pt>
                <c:pt idx="9530">
                  <c:v>10.307557505506191</c:v>
                </c:pt>
                <c:pt idx="9531">
                  <c:v>10.306968912812335</c:v>
                </c:pt>
                <c:pt idx="9532">
                  <c:v>10.306968912812335</c:v>
                </c:pt>
                <c:pt idx="9533">
                  <c:v>10.306968912812335</c:v>
                </c:pt>
                <c:pt idx="9534">
                  <c:v>10.306968912812335</c:v>
                </c:pt>
                <c:pt idx="9535">
                  <c:v>10.306968912812335</c:v>
                </c:pt>
                <c:pt idx="9536">
                  <c:v>10.306380320118478</c:v>
                </c:pt>
                <c:pt idx="9537">
                  <c:v>10.306380320118478</c:v>
                </c:pt>
                <c:pt idx="9538">
                  <c:v>10.305791727424621</c:v>
                </c:pt>
                <c:pt idx="9539">
                  <c:v>10.306380320118478</c:v>
                </c:pt>
                <c:pt idx="9540">
                  <c:v>10.305791727424621</c:v>
                </c:pt>
                <c:pt idx="9541">
                  <c:v>10.305791727424621</c:v>
                </c:pt>
                <c:pt idx="9542">
                  <c:v>10.305791727424621</c:v>
                </c:pt>
                <c:pt idx="9543">
                  <c:v>10.305791727424621</c:v>
                </c:pt>
                <c:pt idx="9544">
                  <c:v>10.305203134730768</c:v>
                </c:pt>
                <c:pt idx="9545">
                  <c:v>10.305791727424621</c:v>
                </c:pt>
                <c:pt idx="9546">
                  <c:v>10.305203134730768</c:v>
                </c:pt>
                <c:pt idx="9547">
                  <c:v>10.305203134730768</c:v>
                </c:pt>
                <c:pt idx="9548">
                  <c:v>10.30461454203691</c:v>
                </c:pt>
                <c:pt idx="9549">
                  <c:v>10.305203134730768</c:v>
                </c:pt>
                <c:pt idx="9550">
                  <c:v>10.305203134730768</c:v>
                </c:pt>
                <c:pt idx="9551">
                  <c:v>10.305203134730768</c:v>
                </c:pt>
                <c:pt idx="9552">
                  <c:v>10.30461454203691</c:v>
                </c:pt>
                <c:pt idx="9553">
                  <c:v>10.30461454203691</c:v>
                </c:pt>
                <c:pt idx="9554">
                  <c:v>10.304025949343055</c:v>
                </c:pt>
                <c:pt idx="9555">
                  <c:v>10.30461454203691</c:v>
                </c:pt>
                <c:pt idx="9556">
                  <c:v>10.304025949343055</c:v>
                </c:pt>
                <c:pt idx="9557">
                  <c:v>10.30461454203691</c:v>
                </c:pt>
                <c:pt idx="9558">
                  <c:v>10.304025949343055</c:v>
                </c:pt>
                <c:pt idx="9559">
                  <c:v>10.30461454203691</c:v>
                </c:pt>
                <c:pt idx="9560">
                  <c:v>10.304025949343055</c:v>
                </c:pt>
                <c:pt idx="9561">
                  <c:v>10.304025949343055</c:v>
                </c:pt>
                <c:pt idx="9562">
                  <c:v>10.304025949343055</c:v>
                </c:pt>
                <c:pt idx="9563">
                  <c:v>10.304025949343055</c:v>
                </c:pt>
                <c:pt idx="9564">
                  <c:v>10.304025949343055</c:v>
                </c:pt>
                <c:pt idx="9565">
                  <c:v>10.304025949343055</c:v>
                </c:pt>
                <c:pt idx="9566">
                  <c:v>10.304025949343055</c:v>
                </c:pt>
                <c:pt idx="9567">
                  <c:v>10.3034373566492</c:v>
                </c:pt>
                <c:pt idx="9568">
                  <c:v>10.3034373566492</c:v>
                </c:pt>
                <c:pt idx="9569">
                  <c:v>10.302848763955343</c:v>
                </c:pt>
                <c:pt idx="9570">
                  <c:v>10.3034373566492</c:v>
                </c:pt>
                <c:pt idx="9571">
                  <c:v>10.3034373566492</c:v>
                </c:pt>
                <c:pt idx="9572">
                  <c:v>10.302848763955343</c:v>
                </c:pt>
                <c:pt idx="9573">
                  <c:v>10.302848763955343</c:v>
                </c:pt>
                <c:pt idx="9574">
                  <c:v>10.302848763955343</c:v>
                </c:pt>
                <c:pt idx="9575">
                  <c:v>10.302848763955343</c:v>
                </c:pt>
                <c:pt idx="9576">
                  <c:v>10.302848763955343</c:v>
                </c:pt>
                <c:pt idx="9577">
                  <c:v>10.302260171261487</c:v>
                </c:pt>
                <c:pt idx="9578">
                  <c:v>10.302848763955343</c:v>
                </c:pt>
                <c:pt idx="9579">
                  <c:v>10.302848763955343</c:v>
                </c:pt>
                <c:pt idx="9580">
                  <c:v>10.302260171261487</c:v>
                </c:pt>
                <c:pt idx="9581">
                  <c:v>10.301671578567632</c:v>
                </c:pt>
                <c:pt idx="9582">
                  <c:v>10.302260171261487</c:v>
                </c:pt>
                <c:pt idx="9583">
                  <c:v>10.302260171261487</c:v>
                </c:pt>
                <c:pt idx="9584">
                  <c:v>10.302260171261487</c:v>
                </c:pt>
                <c:pt idx="9585">
                  <c:v>10.301671578567632</c:v>
                </c:pt>
                <c:pt idx="9586">
                  <c:v>10.302260171261487</c:v>
                </c:pt>
                <c:pt idx="9587">
                  <c:v>10.301671578567632</c:v>
                </c:pt>
                <c:pt idx="9588">
                  <c:v>10.301671578567632</c:v>
                </c:pt>
                <c:pt idx="9589">
                  <c:v>10.301671578567632</c:v>
                </c:pt>
                <c:pt idx="9590">
                  <c:v>10.301671578567632</c:v>
                </c:pt>
                <c:pt idx="9591">
                  <c:v>10.301671578567632</c:v>
                </c:pt>
                <c:pt idx="9592">
                  <c:v>10.301082985873775</c:v>
                </c:pt>
                <c:pt idx="9593">
                  <c:v>10.301082985873775</c:v>
                </c:pt>
                <c:pt idx="9594">
                  <c:v>10.301082985873775</c:v>
                </c:pt>
                <c:pt idx="9595">
                  <c:v>10.301082985873775</c:v>
                </c:pt>
                <c:pt idx="9596">
                  <c:v>10.300494393179919</c:v>
                </c:pt>
                <c:pt idx="9597">
                  <c:v>10.301082985873775</c:v>
                </c:pt>
                <c:pt idx="9598">
                  <c:v>10.300494393179919</c:v>
                </c:pt>
                <c:pt idx="9599">
                  <c:v>10.300494393179919</c:v>
                </c:pt>
                <c:pt idx="9600">
                  <c:v>10.300494393179919</c:v>
                </c:pt>
                <c:pt idx="9601">
                  <c:v>10.301082985873775</c:v>
                </c:pt>
                <c:pt idx="9602">
                  <c:v>10.301082985873775</c:v>
                </c:pt>
                <c:pt idx="9603">
                  <c:v>10.300494393179919</c:v>
                </c:pt>
                <c:pt idx="9604">
                  <c:v>10.301082985873775</c:v>
                </c:pt>
                <c:pt idx="9605">
                  <c:v>10.301082985873775</c:v>
                </c:pt>
                <c:pt idx="9606">
                  <c:v>10.300494393179919</c:v>
                </c:pt>
                <c:pt idx="9607">
                  <c:v>10.300494393179919</c:v>
                </c:pt>
                <c:pt idx="9608">
                  <c:v>10.299905800486064</c:v>
                </c:pt>
                <c:pt idx="9609">
                  <c:v>10.300494393179919</c:v>
                </c:pt>
                <c:pt idx="9610">
                  <c:v>10.299905800486064</c:v>
                </c:pt>
                <c:pt idx="9611">
                  <c:v>10.299905800486064</c:v>
                </c:pt>
                <c:pt idx="9612">
                  <c:v>10.299905800486064</c:v>
                </c:pt>
                <c:pt idx="9613">
                  <c:v>10.299905800486064</c:v>
                </c:pt>
                <c:pt idx="9614">
                  <c:v>10.299905800486064</c:v>
                </c:pt>
                <c:pt idx="9615">
                  <c:v>10.299905800486064</c:v>
                </c:pt>
                <c:pt idx="9616">
                  <c:v>10.299905800486064</c:v>
                </c:pt>
                <c:pt idx="9617">
                  <c:v>10.29931720779221</c:v>
                </c:pt>
                <c:pt idx="9618">
                  <c:v>10.29931720779221</c:v>
                </c:pt>
                <c:pt idx="9619">
                  <c:v>10.298728615098351</c:v>
                </c:pt>
                <c:pt idx="9620">
                  <c:v>10.29931720779221</c:v>
                </c:pt>
                <c:pt idx="9621">
                  <c:v>10.298728615098351</c:v>
                </c:pt>
                <c:pt idx="9622">
                  <c:v>10.298728615098351</c:v>
                </c:pt>
                <c:pt idx="9623">
                  <c:v>10.298728615098351</c:v>
                </c:pt>
                <c:pt idx="9624">
                  <c:v>10.298140022404496</c:v>
                </c:pt>
                <c:pt idx="9625">
                  <c:v>10.298140022404496</c:v>
                </c:pt>
                <c:pt idx="9626">
                  <c:v>10.298140022404496</c:v>
                </c:pt>
                <c:pt idx="9627">
                  <c:v>10.297551429710641</c:v>
                </c:pt>
                <c:pt idx="9628">
                  <c:v>10.296962837016785</c:v>
                </c:pt>
                <c:pt idx="9629">
                  <c:v>10.296962837016785</c:v>
                </c:pt>
                <c:pt idx="9630">
                  <c:v>10.297551429710641</c:v>
                </c:pt>
                <c:pt idx="9631">
                  <c:v>10.297551429710641</c:v>
                </c:pt>
                <c:pt idx="9632">
                  <c:v>10.296962837016785</c:v>
                </c:pt>
                <c:pt idx="9633">
                  <c:v>10.296962837016785</c:v>
                </c:pt>
                <c:pt idx="9634">
                  <c:v>10.298140022404496</c:v>
                </c:pt>
                <c:pt idx="9635">
                  <c:v>10.297551429710641</c:v>
                </c:pt>
                <c:pt idx="9636">
                  <c:v>10.297551429710641</c:v>
                </c:pt>
                <c:pt idx="9637">
                  <c:v>10.296962837016785</c:v>
                </c:pt>
                <c:pt idx="9638">
                  <c:v>10.297551429710641</c:v>
                </c:pt>
                <c:pt idx="9639">
                  <c:v>10.296962837016785</c:v>
                </c:pt>
                <c:pt idx="9640">
                  <c:v>10.297551429710641</c:v>
                </c:pt>
                <c:pt idx="9641">
                  <c:v>10.296962837016785</c:v>
                </c:pt>
                <c:pt idx="9642">
                  <c:v>10.296962837016785</c:v>
                </c:pt>
                <c:pt idx="9643">
                  <c:v>10.296962837016785</c:v>
                </c:pt>
                <c:pt idx="9644">
                  <c:v>10.296374244322928</c:v>
                </c:pt>
                <c:pt idx="9645">
                  <c:v>10.296962837016785</c:v>
                </c:pt>
                <c:pt idx="9646">
                  <c:v>10.296962837016785</c:v>
                </c:pt>
                <c:pt idx="9647">
                  <c:v>10.296374244322928</c:v>
                </c:pt>
                <c:pt idx="9648">
                  <c:v>10.296962837016785</c:v>
                </c:pt>
                <c:pt idx="9649">
                  <c:v>10.296374244322928</c:v>
                </c:pt>
                <c:pt idx="9650">
                  <c:v>10.296374244322928</c:v>
                </c:pt>
                <c:pt idx="9651">
                  <c:v>10.295785651629073</c:v>
                </c:pt>
                <c:pt idx="9652">
                  <c:v>10.295785651629073</c:v>
                </c:pt>
                <c:pt idx="9653">
                  <c:v>10.295197058935218</c:v>
                </c:pt>
                <c:pt idx="9654">
                  <c:v>10.295785651629073</c:v>
                </c:pt>
                <c:pt idx="9655">
                  <c:v>10.295785651629073</c:v>
                </c:pt>
                <c:pt idx="9656">
                  <c:v>10.295197058935218</c:v>
                </c:pt>
                <c:pt idx="9657">
                  <c:v>10.295197058935218</c:v>
                </c:pt>
                <c:pt idx="9658">
                  <c:v>10.294608466241362</c:v>
                </c:pt>
                <c:pt idx="9659">
                  <c:v>10.294608466241362</c:v>
                </c:pt>
                <c:pt idx="9660">
                  <c:v>10.294608466241362</c:v>
                </c:pt>
                <c:pt idx="9661">
                  <c:v>10.294019873547505</c:v>
                </c:pt>
                <c:pt idx="9662">
                  <c:v>10.294019873547505</c:v>
                </c:pt>
                <c:pt idx="9663">
                  <c:v>10.294019873547505</c:v>
                </c:pt>
                <c:pt idx="9664">
                  <c:v>10.294019873547505</c:v>
                </c:pt>
                <c:pt idx="9665">
                  <c:v>10.294019873547505</c:v>
                </c:pt>
                <c:pt idx="9666">
                  <c:v>10.294019873547505</c:v>
                </c:pt>
                <c:pt idx="9667">
                  <c:v>10.294608466241362</c:v>
                </c:pt>
                <c:pt idx="9668">
                  <c:v>10.293431280853648</c:v>
                </c:pt>
                <c:pt idx="9669">
                  <c:v>10.294019873547505</c:v>
                </c:pt>
                <c:pt idx="9670">
                  <c:v>10.293431280853648</c:v>
                </c:pt>
                <c:pt idx="9671">
                  <c:v>10.293431280853648</c:v>
                </c:pt>
                <c:pt idx="9672">
                  <c:v>10.294019873547505</c:v>
                </c:pt>
                <c:pt idx="9673">
                  <c:v>10.292842688159794</c:v>
                </c:pt>
                <c:pt idx="9674">
                  <c:v>10.292842688159794</c:v>
                </c:pt>
                <c:pt idx="9675">
                  <c:v>10.292842688159794</c:v>
                </c:pt>
                <c:pt idx="9676">
                  <c:v>10.292842688159794</c:v>
                </c:pt>
                <c:pt idx="9677">
                  <c:v>10.292842688159794</c:v>
                </c:pt>
                <c:pt idx="9678">
                  <c:v>10.293431280853648</c:v>
                </c:pt>
                <c:pt idx="9679">
                  <c:v>10.292842688159794</c:v>
                </c:pt>
                <c:pt idx="9680">
                  <c:v>10.292254095465939</c:v>
                </c:pt>
                <c:pt idx="9681">
                  <c:v>10.292254095465939</c:v>
                </c:pt>
                <c:pt idx="9682">
                  <c:v>10.292254095465939</c:v>
                </c:pt>
                <c:pt idx="9683">
                  <c:v>10.292254095465939</c:v>
                </c:pt>
                <c:pt idx="9684">
                  <c:v>10.292254095465939</c:v>
                </c:pt>
                <c:pt idx="9685">
                  <c:v>10.292254095465939</c:v>
                </c:pt>
                <c:pt idx="9686">
                  <c:v>10.292254095465939</c:v>
                </c:pt>
                <c:pt idx="9687">
                  <c:v>10.291665502772082</c:v>
                </c:pt>
                <c:pt idx="9688">
                  <c:v>10.292254095465939</c:v>
                </c:pt>
                <c:pt idx="9689">
                  <c:v>10.292254095465939</c:v>
                </c:pt>
                <c:pt idx="9690">
                  <c:v>10.292254095465939</c:v>
                </c:pt>
                <c:pt idx="9691">
                  <c:v>10.292254095465939</c:v>
                </c:pt>
                <c:pt idx="9692">
                  <c:v>10.291665502772082</c:v>
                </c:pt>
                <c:pt idx="9693">
                  <c:v>10.292254095465939</c:v>
                </c:pt>
                <c:pt idx="9694">
                  <c:v>10.291665502772082</c:v>
                </c:pt>
                <c:pt idx="9695">
                  <c:v>10.291665502772082</c:v>
                </c:pt>
                <c:pt idx="9696">
                  <c:v>10.291665502772082</c:v>
                </c:pt>
                <c:pt idx="9697">
                  <c:v>10.291665502772082</c:v>
                </c:pt>
                <c:pt idx="9698">
                  <c:v>10.291076910078226</c:v>
                </c:pt>
                <c:pt idx="9699">
                  <c:v>10.291665502772082</c:v>
                </c:pt>
                <c:pt idx="9700">
                  <c:v>10.291076910078226</c:v>
                </c:pt>
                <c:pt idx="9701">
                  <c:v>10.291076910078226</c:v>
                </c:pt>
                <c:pt idx="9702">
                  <c:v>10.291665502772082</c:v>
                </c:pt>
                <c:pt idx="9703">
                  <c:v>10.291076910078226</c:v>
                </c:pt>
                <c:pt idx="9704">
                  <c:v>10.290488317384371</c:v>
                </c:pt>
                <c:pt idx="9705">
                  <c:v>10.290488317384371</c:v>
                </c:pt>
                <c:pt idx="9706">
                  <c:v>10.291076910078226</c:v>
                </c:pt>
                <c:pt idx="9707">
                  <c:v>10.291076910078226</c:v>
                </c:pt>
                <c:pt idx="9708">
                  <c:v>10.290488317384371</c:v>
                </c:pt>
                <c:pt idx="9709">
                  <c:v>10.291076910078226</c:v>
                </c:pt>
                <c:pt idx="9710">
                  <c:v>10.290488317384371</c:v>
                </c:pt>
                <c:pt idx="9711">
                  <c:v>10.289899724690514</c:v>
                </c:pt>
                <c:pt idx="9712">
                  <c:v>10.290488317384371</c:v>
                </c:pt>
                <c:pt idx="9713">
                  <c:v>10.290488317384371</c:v>
                </c:pt>
                <c:pt idx="9714">
                  <c:v>10.290488317384371</c:v>
                </c:pt>
                <c:pt idx="9715">
                  <c:v>10.289899724690514</c:v>
                </c:pt>
                <c:pt idx="9716">
                  <c:v>10.290488317384371</c:v>
                </c:pt>
                <c:pt idx="9717">
                  <c:v>10.289899724690514</c:v>
                </c:pt>
                <c:pt idx="9718">
                  <c:v>10.289311131996659</c:v>
                </c:pt>
                <c:pt idx="9719">
                  <c:v>10.289899724690514</c:v>
                </c:pt>
                <c:pt idx="9720">
                  <c:v>10.289899724690514</c:v>
                </c:pt>
                <c:pt idx="9721">
                  <c:v>10.289311131996659</c:v>
                </c:pt>
                <c:pt idx="9722">
                  <c:v>10.289311131996659</c:v>
                </c:pt>
                <c:pt idx="9723">
                  <c:v>10.289311131996659</c:v>
                </c:pt>
                <c:pt idx="9724">
                  <c:v>10.288722539302803</c:v>
                </c:pt>
                <c:pt idx="9725">
                  <c:v>10.289311131996659</c:v>
                </c:pt>
                <c:pt idx="9726">
                  <c:v>10.289311131996659</c:v>
                </c:pt>
                <c:pt idx="9727">
                  <c:v>10.288722539302803</c:v>
                </c:pt>
                <c:pt idx="9728">
                  <c:v>10.289311131996659</c:v>
                </c:pt>
                <c:pt idx="9729">
                  <c:v>10.289311131996659</c:v>
                </c:pt>
                <c:pt idx="9730">
                  <c:v>10.288722539302803</c:v>
                </c:pt>
                <c:pt idx="9731">
                  <c:v>10.288722539302803</c:v>
                </c:pt>
                <c:pt idx="9732">
                  <c:v>10.288722539302803</c:v>
                </c:pt>
                <c:pt idx="9733">
                  <c:v>10.288722539302803</c:v>
                </c:pt>
                <c:pt idx="9734">
                  <c:v>10.289311131996659</c:v>
                </c:pt>
                <c:pt idx="9735">
                  <c:v>10.288722539302803</c:v>
                </c:pt>
                <c:pt idx="9736">
                  <c:v>10.288722539302803</c:v>
                </c:pt>
                <c:pt idx="9737">
                  <c:v>10.289311131996659</c:v>
                </c:pt>
                <c:pt idx="9738">
                  <c:v>10.288722539302803</c:v>
                </c:pt>
                <c:pt idx="9739">
                  <c:v>10.288722539302803</c:v>
                </c:pt>
                <c:pt idx="9740">
                  <c:v>10.289311131996659</c:v>
                </c:pt>
                <c:pt idx="9741">
                  <c:v>10.288722539302803</c:v>
                </c:pt>
                <c:pt idx="9742">
                  <c:v>10.288722539302803</c:v>
                </c:pt>
                <c:pt idx="9743">
                  <c:v>10.288133946608946</c:v>
                </c:pt>
                <c:pt idx="9744">
                  <c:v>10.288722539302803</c:v>
                </c:pt>
                <c:pt idx="9745">
                  <c:v>10.288722539302803</c:v>
                </c:pt>
                <c:pt idx="9746">
                  <c:v>10.288722539302803</c:v>
                </c:pt>
                <c:pt idx="9747">
                  <c:v>10.288133946608946</c:v>
                </c:pt>
                <c:pt idx="9748">
                  <c:v>10.288722539302803</c:v>
                </c:pt>
                <c:pt idx="9749">
                  <c:v>10.288133946608946</c:v>
                </c:pt>
                <c:pt idx="9750">
                  <c:v>10.288722539302803</c:v>
                </c:pt>
                <c:pt idx="9751">
                  <c:v>10.288722539302803</c:v>
                </c:pt>
                <c:pt idx="9752">
                  <c:v>10.288722539302803</c:v>
                </c:pt>
                <c:pt idx="9753">
                  <c:v>10.288133946608946</c:v>
                </c:pt>
                <c:pt idx="9754">
                  <c:v>10.288133946608946</c:v>
                </c:pt>
                <c:pt idx="9755">
                  <c:v>10.288133946608946</c:v>
                </c:pt>
                <c:pt idx="9756">
                  <c:v>10.287545353915091</c:v>
                </c:pt>
                <c:pt idx="9757">
                  <c:v>10.287545353915091</c:v>
                </c:pt>
                <c:pt idx="9758">
                  <c:v>10.287545353915091</c:v>
                </c:pt>
                <c:pt idx="9759">
                  <c:v>10.287545353915091</c:v>
                </c:pt>
                <c:pt idx="9760">
                  <c:v>10.287545353915091</c:v>
                </c:pt>
                <c:pt idx="9761">
                  <c:v>10.286956761221237</c:v>
                </c:pt>
                <c:pt idx="9762">
                  <c:v>10.287545353915091</c:v>
                </c:pt>
                <c:pt idx="9763">
                  <c:v>10.286956761221237</c:v>
                </c:pt>
                <c:pt idx="9764">
                  <c:v>10.286956761221237</c:v>
                </c:pt>
                <c:pt idx="9765">
                  <c:v>10.286956761221237</c:v>
                </c:pt>
                <c:pt idx="9766">
                  <c:v>10.286956761221237</c:v>
                </c:pt>
                <c:pt idx="9767">
                  <c:v>10.287545353915091</c:v>
                </c:pt>
                <c:pt idx="9768">
                  <c:v>10.286956761221237</c:v>
                </c:pt>
                <c:pt idx="9769">
                  <c:v>10.286368168527378</c:v>
                </c:pt>
                <c:pt idx="9770">
                  <c:v>10.286368168527378</c:v>
                </c:pt>
                <c:pt idx="9771">
                  <c:v>10.286368168527378</c:v>
                </c:pt>
                <c:pt idx="9772">
                  <c:v>10.286956761221237</c:v>
                </c:pt>
                <c:pt idx="9773">
                  <c:v>10.286368168527378</c:v>
                </c:pt>
                <c:pt idx="9774">
                  <c:v>10.286368168527378</c:v>
                </c:pt>
                <c:pt idx="9775">
                  <c:v>10.286368168527378</c:v>
                </c:pt>
                <c:pt idx="9776">
                  <c:v>10.286368168527378</c:v>
                </c:pt>
                <c:pt idx="9777">
                  <c:v>10.286368168527378</c:v>
                </c:pt>
                <c:pt idx="9778">
                  <c:v>10.286368168527378</c:v>
                </c:pt>
                <c:pt idx="9779">
                  <c:v>10.286368168527378</c:v>
                </c:pt>
                <c:pt idx="9780">
                  <c:v>10.285779575833523</c:v>
                </c:pt>
                <c:pt idx="9781">
                  <c:v>10.286368168527378</c:v>
                </c:pt>
                <c:pt idx="9782">
                  <c:v>10.286368168527378</c:v>
                </c:pt>
                <c:pt idx="9783">
                  <c:v>10.286368168527378</c:v>
                </c:pt>
                <c:pt idx="9784">
                  <c:v>10.285779575833523</c:v>
                </c:pt>
                <c:pt idx="9785">
                  <c:v>10.285779575833523</c:v>
                </c:pt>
                <c:pt idx="9786">
                  <c:v>10.285779575833523</c:v>
                </c:pt>
                <c:pt idx="9787">
                  <c:v>10.285779575833523</c:v>
                </c:pt>
                <c:pt idx="9788">
                  <c:v>10.285190983139668</c:v>
                </c:pt>
                <c:pt idx="9789">
                  <c:v>10.285190983139668</c:v>
                </c:pt>
                <c:pt idx="9790">
                  <c:v>10.285779575833523</c:v>
                </c:pt>
                <c:pt idx="9791">
                  <c:v>10.285190983139668</c:v>
                </c:pt>
                <c:pt idx="9792">
                  <c:v>10.285190983139668</c:v>
                </c:pt>
                <c:pt idx="9793">
                  <c:v>10.285190983139668</c:v>
                </c:pt>
                <c:pt idx="9794">
                  <c:v>10.285190983139668</c:v>
                </c:pt>
                <c:pt idx="9795">
                  <c:v>10.285190983139668</c:v>
                </c:pt>
                <c:pt idx="9796">
                  <c:v>10.284602390445814</c:v>
                </c:pt>
                <c:pt idx="9797">
                  <c:v>10.284602390445814</c:v>
                </c:pt>
                <c:pt idx="9798">
                  <c:v>10.285190983139668</c:v>
                </c:pt>
                <c:pt idx="9799">
                  <c:v>10.285779575833523</c:v>
                </c:pt>
                <c:pt idx="9800">
                  <c:v>10.285190983139668</c:v>
                </c:pt>
                <c:pt idx="9801">
                  <c:v>10.285779575833523</c:v>
                </c:pt>
                <c:pt idx="9802">
                  <c:v>10.284602390445814</c:v>
                </c:pt>
                <c:pt idx="9803">
                  <c:v>10.284602390445814</c:v>
                </c:pt>
                <c:pt idx="9804">
                  <c:v>10.285190983139668</c:v>
                </c:pt>
                <c:pt idx="9805">
                  <c:v>10.285190983139668</c:v>
                </c:pt>
                <c:pt idx="9806">
                  <c:v>10.284013797751955</c:v>
                </c:pt>
                <c:pt idx="9807">
                  <c:v>10.284602390445814</c:v>
                </c:pt>
                <c:pt idx="9808">
                  <c:v>10.284602390445814</c:v>
                </c:pt>
                <c:pt idx="9809">
                  <c:v>10.284602390445814</c:v>
                </c:pt>
                <c:pt idx="9810">
                  <c:v>10.284013797751955</c:v>
                </c:pt>
                <c:pt idx="9811">
                  <c:v>10.284013797751955</c:v>
                </c:pt>
                <c:pt idx="9812">
                  <c:v>10.284013797751955</c:v>
                </c:pt>
                <c:pt idx="9813">
                  <c:v>10.284013797751955</c:v>
                </c:pt>
                <c:pt idx="9814">
                  <c:v>10.284013797751955</c:v>
                </c:pt>
                <c:pt idx="9815">
                  <c:v>10.284013797751955</c:v>
                </c:pt>
                <c:pt idx="9816">
                  <c:v>10.2834252050581</c:v>
                </c:pt>
                <c:pt idx="9817">
                  <c:v>10.2834252050581</c:v>
                </c:pt>
                <c:pt idx="9818">
                  <c:v>10.2834252050581</c:v>
                </c:pt>
                <c:pt idx="9819">
                  <c:v>10.2834252050581</c:v>
                </c:pt>
                <c:pt idx="9820">
                  <c:v>10.284013797751955</c:v>
                </c:pt>
                <c:pt idx="9821">
                  <c:v>10.282836612364246</c:v>
                </c:pt>
                <c:pt idx="9822">
                  <c:v>10.2834252050581</c:v>
                </c:pt>
                <c:pt idx="9823">
                  <c:v>10.282836612364246</c:v>
                </c:pt>
                <c:pt idx="9824">
                  <c:v>10.282836612364246</c:v>
                </c:pt>
                <c:pt idx="9825">
                  <c:v>10.282836612364246</c:v>
                </c:pt>
                <c:pt idx="9826">
                  <c:v>10.282836612364246</c:v>
                </c:pt>
                <c:pt idx="9827">
                  <c:v>10.282248019670389</c:v>
                </c:pt>
                <c:pt idx="9828">
                  <c:v>10.282248019670389</c:v>
                </c:pt>
                <c:pt idx="9829">
                  <c:v>10.281659426976532</c:v>
                </c:pt>
                <c:pt idx="9830">
                  <c:v>10.282248019670389</c:v>
                </c:pt>
                <c:pt idx="9831">
                  <c:v>10.281659426976532</c:v>
                </c:pt>
                <c:pt idx="9832">
                  <c:v>10.281659426976532</c:v>
                </c:pt>
                <c:pt idx="9833">
                  <c:v>10.281659426976532</c:v>
                </c:pt>
                <c:pt idx="9834">
                  <c:v>10.282248019670389</c:v>
                </c:pt>
                <c:pt idx="9835">
                  <c:v>10.281070834282676</c:v>
                </c:pt>
                <c:pt idx="9836">
                  <c:v>10.281070834282676</c:v>
                </c:pt>
                <c:pt idx="9837">
                  <c:v>10.281070834282676</c:v>
                </c:pt>
                <c:pt idx="9838">
                  <c:v>10.281070834282676</c:v>
                </c:pt>
                <c:pt idx="9839">
                  <c:v>10.281070834282676</c:v>
                </c:pt>
                <c:pt idx="9840">
                  <c:v>10.281070834282676</c:v>
                </c:pt>
                <c:pt idx="9841">
                  <c:v>10.281070834282676</c:v>
                </c:pt>
                <c:pt idx="9842">
                  <c:v>10.281070834282676</c:v>
                </c:pt>
                <c:pt idx="9843">
                  <c:v>10.281070834282676</c:v>
                </c:pt>
                <c:pt idx="9844">
                  <c:v>10.280482241588821</c:v>
                </c:pt>
                <c:pt idx="9845">
                  <c:v>10.281070834282676</c:v>
                </c:pt>
                <c:pt idx="9846">
                  <c:v>10.280482241588821</c:v>
                </c:pt>
                <c:pt idx="9847">
                  <c:v>10.281070834282676</c:v>
                </c:pt>
                <c:pt idx="9848">
                  <c:v>10.280482241588821</c:v>
                </c:pt>
                <c:pt idx="9849">
                  <c:v>10.280482241588821</c:v>
                </c:pt>
                <c:pt idx="9850">
                  <c:v>10.281070834282676</c:v>
                </c:pt>
                <c:pt idx="9851">
                  <c:v>10.279305056201109</c:v>
                </c:pt>
                <c:pt idx="9852">
                  <c:v>10.279893648894966</c:v>
                </c:pt>
                <c:pt idx="9853">
                  <c:v>10.280482241588821</c:v>
                </c:pt>
                <c:pt idx="9854">
                  <c:v>10.279893648894966</c:v>
                </c:pt>
                <c:pt idx="9855">
                  <c:v>10.280482241588821</c:v>
                </c:pt>
                <c:pt idx="9856">
                  <c:v>10.279305056201109</c:v>
                </c:pt>
                <c:pt idx="9857">
                  <c:v>10.279893648894966</c:v>
                </c:pt>
                <c:pt idx="9858">
                  <c:v>10.279893648894966</c:v>
                </c:pt>
                <c:pt idx="9859">
                  <c:v>10.279893648894966</c:v>
                </c:pt>
                <c:pt idx="9860">
                  <c:v>10.279305056201109</c:v>
                </c:pt>
                <c:pt idx="9861">
                  <c:v>10.279305056201109</c:v>
                </c:pt>
                <c:pt idx="9862">
                  <c:v>10.279893648894966</c:v>
                </c:pt>
                <c:pt idx="9863">
                  <c:v>10.279305056201109</c:v>
                </c:pt>
                <c:pt idx="9864">
                  <c:v>10.279893648894966</c:v>
                </c:pt>
                <c:pt idx="9865">
                  <c:v>10.279893648894966</c:v>
                </c:pt>
                <c:pt idx="9866">
                  <c:v>10.279893648894966</c:v>
                </c:pt>
                <c:pt idx="9867">
                  <c:v>10.279893648894966</c:v>
                </c:pt>
                <c:pt idx="9868">
                  <c:v>10.279893648894966</c:v>
                </c:pt>
                <c:pt idx="9869">
                  <c:v>10.279893648894966</c:v>
                </c:pt>
                <c:pt idx="9870">
                  <c:v>10.279305056201109</c:v>
                </c:pt>
                <c:pt idx="9871">
                  <c:v>10.279305056201109</c:v>
                </c:pt>
                <c:pt idx="9872">
                  <c:v>10.279305056201109</c:v>
                </c:pt>
                <c:pt idx="9873">
                  <c:v>10.278716463507253</c:v>
                </c:pt>
                <c:pt idx="9874">
                  <c:v>10.279305056201109</c:v>
                </c:pt>
                <c:pt idx="9875">
                  <c:v>10.279305056201109</c:v>
                </c:pt>
                <c:pt idx="9876">
                  <c:v>10.279305056201109</c:v>
                </c:pt>
                <c:pt idx="9877">
                  <c:v>10.278716463507253</c:v>
                </c:pt>
                <c:pt idx="9878">
                  <c:v>10.279305056201109</c:v>
                </c:pt>
                <c:pt idx="9879">
                  <c:v>10.278716463507253</c:v>
                </c:pt>
                <c:pt idx="9880">
                  <c:v>10.278716463507253</c:v>
                </c:pt>
                <c:pt idx="9881">
                  <c:v>10.278716463507253</c:v>
                </c:pt>
                <c:pt idx="9882">
                  <c:v>10.278716463507253</c:v>
                </c:pt>
                <c:pt idx="9883">
                  <c:v>10.279305056201109</c:v>
                </c:pt>
                <c:pt idx="9884">
                  <c:v>10.279305056201109</c:v>
                </c:pt>
                <c:pt idx="9885">
                  <c:v>10.278716463507253</c:v>
                </c:pt>
                <c:pt idx="9886">
                  <c:v>10.278716463507253</c:v>
                </c:pt>
                <c:pt idx="9887">
                  <c:v>10.279305056201109</c:v>
                </c:pt>
                <c:pt idx="9888">
                  <c:v>10.277539278119542</c:v>
                </c:pt>
                <c:pt idx="9889">
                  <c:v>10.278716463507253</c:v>
                </c:pt>
                <c:pt idx="9890">
                  <c:v>10.278127870813398</c:v>
                </c:pt>
                <c:pt idx="9891">
                  <c:v>10.278127870813398</c:v>
                </c:pt>
                <c:pt idx="9892">
                  <c:v>10.278127870813398</c:v>
                </c:pt>
                <c:pt idx="9893">
                  <c:v>10.278127870813398</c:v>
                </c:pt>
                <c:pt idx="9894">
                  <c:v>10.277539278119542</c:v>
                </c:pt>
                <c:pt idx="9895">
                  <c:v>10.277539278119542</c:v>
                </c:pt>
                <c:pt idx="9896">
                  <c:v>10.278127870813398</c:v>
                </c:pt>
                <c:pt idx="9897">
                  <c:v>10.278127870813398</c:v>
                </c:pt>
                <c:pt idx="9898">
                  <c:v>10.278127870813398</c:v>
                </c:pt>
                <c:pt idx="9899">
                  <c:v>10.278127870813398</c:v>
                </c:pt>
                <c:pt idx="9900">
                  <c:v>10.278127870813398</c:v>
                </c:pt>
                <c:pt idx="9901">
                  <c:v>10.278127870813398</c:v>
                </c:pt>
                <c:pt idx="9902">
                  <c:v>10.277539278119542</c:v>
                </c:pt>
                <c:pt idx="9903">
                  <c:v>10.278127870813398</c:v>
                </c:pt>
                <c:pt idx="9904">
                  <c:v>10.27636209273183</c:v>
                </c:pt>
                <c:pt idx="9905">
                  <c:v>10.275184907344117</c:v>
                </c:pt>
                <c:pt idx="9906">
                  <c:v>10.275184907344117</c:v>
                </c:pt>
                <c:pt idx="9907">
                  <c:v>10.275773500037975</c:v>
                </c:pt>
                <c:pt idx="9908">
                  <c:v>10.275184907344117</c:v>
                </c:pt>
                <c:pt idx="9909">
                  <c:v>10.275773500037975</c:v>
                </c:pt>
                <c:pt idx="9910">
                  <c:v>10.275773500037975</c:v>
                </c:pt>
                <c:pt idx="9911">
                  <c:v>10.278127870813398</c:v>
                </c:pt>
                <c:pt idx="9912">
                  <c:v>10.278127870813398</c:v>
                </c:pt>
                <c:pt idx="9913">
                  <c:v>10.277539278119542</c:v>
                </c:pt>
                <c:pt idx="9914">
                  <c:v>10.278127870813398</c:v>
                </c:pt>
                <c:pt idx="9915">
                  <c:v>10.278127870813398</c:v>
                </c:pt>
                <c:pt idx="9916">
                  <c:v>10.277539278119542</c:v>
                </c:pt>
                <c:pt idx="9917">
                  <c:v>10.278127870813398</c:v>
                </c:pt>
                <c:pt idx="9918">
                  <c:v>10.278127870813398</c:v>
                </c:pt>
                <c:pt idx="9919">
                  <c:v>10.278127870813398</c:v>
                </c:pt>
                <c:pt idx="9920">
                  <c:v>10.277539278119542</c:v>
                </c:pt>
                <c:pt idx="9921">
                  <c:v>10.277539278119542</c:v>
                </c:pt>
                <c:pt idx="9922">
                  <c:v>10.278127870813398</c:v>
                </c:pt>
                <c:pt idx="9923">
                  <c:v>10.277539278119542</c:v>
                </c:pt>
                <c:pt idx="9924">
                  <c:v>10.277539278119542</c:v>
                </c:pt>
                <c:pt idx="9925">
                  <c:v>10.278127870813398</c:v>
                </c:pt>
                <c:pt idx="9926">
                  <c:v>10.276950685425685</c:v>
                </c:pt>
                <c:pt idx="9927">
                  <c:v>10.277539278119542</c:v>
                </c:pt>
                <c:pt idx="9928">
                  <c:v>10.276950685425685</c:v>
                </c:pt>
                <c:pt idx="9929">
                  <c:v>10.276950685425685</c:v>
                </c:pt>
                <c:pt idx="9930">
                  <c:v>10.27636209273183</c:v>
                </c:pt>
                <c:pt idx="9931">
                  <c:v>10.276950685425685</c:v>
                </c:pt>
                <c:pt idx="9932">
                  <c:v>10.276950685425685</c:v>
                </c:pt>
                <c:pt idx="9933">
                  <c:v>10.278127870813398</c:v>
                </c:pt>
                <c:pt idx="9934">
                  <c:v>10.27341912926255</c:v>
                </c:pt>
                <c:pt idx="9935">
                  <c:v>10.274596314650264</c:v>
                </c:pt>
                <c:pt idx="9936">
                  <c:v>10.274007721956407</c:v>
                </c:pt>
                <c:pt idx="9937">
                  <c:v>10.274007721956407</c:v>
                </c:pt>
                <c:pt idx="9938">
                  <c:v>10.275184907344117</c:v>
                </c:pt>
                <c:pt idx="9939">
                  <c:v>10.275184907344117</c:v>
                </c:pt>
                <c:pt idx="9940">
                  <c:v>10.278127870813398</c:v>
                </c:pt>
                <c:pt idx="9941">
                  <c:v>10.278127870813398</c:v>
                </c:pt>
                <c:pt idx="9942">
                  <c:v>10.263413053467001</c:v>
                </c:pt>
                <c:pt idx="9943">
                  <c:v>10.278127870813398</c:v>
                </c:pt>
                <c:pt idx="9944">
                  <c:v>10.278127870813398</c:v>
                </c:pt>
                <c:pt idx="9945">
                  <c:v>10.278127870813398</c:v>
                </c:pt>
                <c:pt idx="9946">
                  <c:v>10.278127870813398</c:v>
                </c:pt>
                <c:pt idx="9947">
                  <c:v>10.277539278119542</c:v>
                </c:pt>
                <c:pt idx="9948">
                  <c:v>10.277539278119542</c:v>
                </c:pt>
                <c:pt idx="9949">
                  <c:v>10.278127870813398</c:v>
                </c:pt>
                <c:pt idx="9950">
                  <c:v>10.277539278119542</c:v>
                </c:pt>
                <c:pt idx="9951">
                  <c:v>10.276950685425685</c:v>
                </c:pt>
                <c:pt idx="9952">
                  <c:v>10.276950685425685</c:v>
                </c:pt>
                <c:pt idx="9953">
                  <c:v>10.277539278119542</c:v>
                </c:pt>
                <c:pt idx="9954">
                  <c:v>10.278716463507253</c:v>
                </c:pt>
                <c:pt idx="9955">
                  <c:v>10.277539278119542</c:v>
                </c:pt>
                <c:pt idx="9956">
                  <c:v>10.276950685425685</c:v>
                </c:pt>
                <c:pt idx="9957">
                  <c:v>10.276950685425685</c:v>
                </c:pt>
                <c:pt idx="9958">
                  <c:v>10.276950685425685</c:v>
                </c:pt>
                <c:pt idx="9959">
                  <c:v>10.27636209273183</c:v>
                </c:pt>
                <c:pt idx="9960">
                  <c:v>10.276950685425685</c:v>
                </c:pt>
                <c:pt idx="9961">
                  <c:v>10.27636209273183</c:v>
                </c:pt>
                <c:pt idx="9962">
                  <c:v>10.27636209273183</c:v>
                </c:pt>
                <c:pt idx="9963">
                  <c:v>10.27636209273183</c:v>
                </c:pt>
                <c:pt idx="9964">
                  <c:v>10.27636209273183</c:v>
                </c:pt>
                <c:pt idx="9965">
                  <c:v>10.277539278119542</c:v>
                </c:pt>
                <c:pt idx="9966">
                  <c:v>10.277539278119542</c:v>
                </c:pt>
                <c:pt idx="9967">
                  <c:v>10.277539278119542</c:v>
                </c:pt>
                <c:pt idx="9968">
                  <c:v>10.276950685425685</c:v>
                </c:pt>
                <c:pt idx="9969">
                  <c:v>10.276950685425685</c:v>
                </c:pt>
                <c:pt idx="9970">
                  <c:v>10.276950685425685</c:v>
                </c:pt>
                <c:pt idx="9971">
                  <c:v>10.276950685425685</c:v>
                </c:pt>
                <c:pt idx="9972">
                  <c:v>10.275773500037975</c:v>
                </c:pt>
                <c:pt idx="9973">
                  <c:v>10.276950685425685</c:v>
                </c:pt>
                <c:pt idx="9974">
                  <c:v>10.274007721956407</c:v>
                </c:pt>
                <c:pt idx="9975">
                  <c:v>10.275184907344117</c:v>
                </c:pt>
                <c:pt idx="9976">
                  <c:v>10.276950685425685</c:v>
                </c:pt>
                <c:pt idx="9977">
                  <c:v>10.27636209273183</c:v>
                </c:pt>
                <c:pt idx="9978">
                  <c:v>10.27636209273183</c:v>
                </c:pt>
                <c:pt idx="9979">
                  <c:v>10.272830536568694</c:v>
                </c:pt>
                <c:pt idx="9980">
                  <c:v>10.27636209273183</c:v>
                </c:pt>
                <c:pt idx="9981">
                  <c:v>10.276950685425685</c:v>
                </c:pt>
                <c:pt idx="9982">
                  <c:v>10.27636209273183</c:v>
                </c:pt>
                <c:pt idx="9983">
                  <c:v>10.27636209273183</c:v>
                </c:pt>
                <c:pt idx="9984">
                  <c:v>10.276950685425685</c:v>
                </c:pt>
                <c:pt idx="9985">
                  <c:v>10.276950685425685</c:v>
                </c:pt>
                <c:pt idx="9986">
                  <c:v>10.27636209273183</c:v>
                </c:pt>
                <c:pt idx="9987">
                  <c:v>10.276950685425685</c:v>
                </c:pt>
                <c:pt idx="9988">
                  <c:v>10.276950685425685</c:v>
                </c:pt>
                <c:pt idx="9989">
                  <c:v>10.27636209273183</c:v>
                </c:pt>
                <c:pt idx="9990">
                  <c:v>10.276950685425685</c:v>
                </c:pt>
                <c:pt idx="9991">
                  <c:v>10.276950685425685</c:v>
                </c:pt>
                <c:pt idx="9992">
                  <c:v>10.275773500037975</c:v>
                </c:pt>
                <c:pt idx="9993">
                  <c:v>10.275773500037975</c:v>
                </c:pt>
                <c:pt idx="9994">
                  <c:v>10.275184907344117</c:v>
                </c:pt>
                <c:pt idx="9995">
                  <c:v>10.275184907344117</c:v>
                </c:pt>
                <c:pt idx="9996">
                  <c:v>10.275773500037975</c:v>
                </c:pt>
                <c:pt idx="9997">
                  <c:v>10.275184907344117</c:v>
                </c:pt>
                <c:pt idx="9998">
                  <c:v>10.275184907344117</c:v>
                </c:pt>
                <c:pt idx="9999">
                  <c:v>10.27636209273183</c:v>
                </c:pt>
                <c:pt idx="10000">
                  <c:v>10.27636209273183</c:v>
                </c:pt>
                <c:pt idx="10001">
                  <c:v>10.275773500037975</c:v>
                </c:pt>
                <c:pt idx="10002">
                  <c:v>10.275773500037975</c:v>
                </c:pt>
                <c:pt idx="10003">
                  <c:v>10.27636209273183</c:v>
                </c:pt>
                <c:pt idx="10004">
                  <c:v>10.27636209273183</c:v>
                </c:pt>
                <c:pt idx="10005">
                  <c:v>10.275773500037975</c:v>
                </c:pt>
                <c:pt idx="10006">
                  <c:v>10.27636209273183</c:v>
                </c:pt>
                <c:pt idx="10007">
                  <c:v>10.275773500037975</c:v>
                </c:pt>
                <c:pt idx="10008">
                  <c:v>10.275773500037975</c:v>
                </c:pt>
                <c:pt idx="10009">
                  <c:v>10.275773500037975</c:v>
                </c:pt>
                <c:pt idx="10010">
                  <c:v>10.27636209273183</c:v>
                </c:pt>
                <c:pt idx="10011">
                  <c:v>10.275184907344117</c:v>
                </c:pt>
                <c:pt idx="10012">
                  <c:v>10.277539278119542</c:v>
                </c:pt>
                <c:pt idx="10013">
                  <c:v>10.276950685425685</c:v>
                </c:pt>
                <c:pt idx="10014">
                  <c:v>10.276950685425685</c:v>
                </c:pt>
                <c:pt idx="10015">
                  <c:v>10.276950685425685</c:v>
                </c:pt>
                <c:pt idx="10016">
                  <c:v>10.276950685425685</c:v>
                </c:pt>
                <c:pt idx="10017">
                  <c:v>10.277539278119542</c:v>
                </c:pt>
                <c:pt idx="10018">
                  <c:v>10.277539278119542</c:v>
                </c:pt>
                <c:pt idx="10019">
                  <c:v>10.277539278119542</c:v>
                </c:pt>
                <c:pt idx="10020">
                  <c:v>10.277539278119542</c:v>
                </c:pt>
                <c:pt idx="10021">
                  <c:v>10.277539278119542</c:v>
                </c:pt>
                <c:pt idx="10022">
                  <c:v>10.276950685425685</c:v>
                </c:pt>
                <c:pt idx="10023">
                  <c:v>10.277539278119542</c:v>
                </c:pt>
                <c:pt idx="10024">
                  <c:v>10.276950685425685</c:v>
                </c:pt>
                <c:pt idx="10025">
                  <c:v>10.277539278119542</c:v>
                </c:pt>
                <c:pt idx="10026">
                  <c:v>10.276950685425685</c:v>
                </c:pt>
                <c:pt idx="10027">
                  <c:v>10.276950685425685</c:v>
                </c:pt>
                <c:pt idx="10028">
                  <c:v>10.276950685425685</c:v>
                </c:pt>
                <c:pt idx="10029">
                  <c:v>10.277539278119542</c:v>
                </c:pt>
                <c:pt idx="10030">
                  <c:v>10.277539278119542</c:v>
                </c:pt>
                <c:pt idx="10031">
                  <c:v>10.276950685425685</c:v>
                </c:pt>
                <c:pt idx="10032">
                  <c:v>10.277539278119542</c:v>
                </c:pt>
                <c:pt idx="10033">
                  <c:v>10.278127870813398</c:v>
                </c:pt>
                <c:pt idx="10034">
                  <c:v>10.276950685425685</c:v>
                </c:pt>
                <c:pt idx="10035">
                  <c:v>10.276950685425685</c:v>
                </c:pt>
                <c:pt idx="10036">
                  <c:v>10.27636209273183</c:v>
                </c:pt>
                <c:pt idx="10037">
                  <c:v>10.277539278119542</c:v>
                </c:pt>
                <c:pt idx="10038">
                  <c:v>10.276950685425685</c:v>
                </c:pt>
                <c:pt idx="10039">
                  <c:v>10.276950685425685</c:v>
                </c:pt>
                <c:pt idx="10040">
                  <c:v>10.276950685425685</c:v>
                </c:pt>
                <c:pt idx="10041">
                  <c:v>10.276950685425685</c:v>
                </c:pt>
                <c:pt idx="10042">
                  <c:v>10.276950685425685</c:v>
                </c:pt>
                <c:pt idx="10043">
                  <c:v>10.277539278119542</c:v>
                </c:pt>
                <c:pt idx="10044">
                  <c:v>10.277539278119542</c:v>
                </c:pt>
                <c:pt idx="10045">
                  <c:v>10.277539278119542</c:v>
                </c:pt>
                <c:pt idx="10046">
                  <c:v>10.277539278119542</c:v>
                </c:pt>
                <c:pt idx="10047">
                  <c:v>10.278127870813398</c:v>
                </c:pt>
                <c:pt idx="10048">
                  <c:v>10.278127870813398</c:v>
                </c:pt>
                <c:pt idx="10049">
                  <c:v>10.277539278119542</c:v>
                </c:pt>
                <c:pt idx="10050">
                  <c:v>10.278716463507253</c:v>
                </c:pt>
                <c:pt idx="10051">
                  <c:v>10.278127870813398</c:v>
                </c:pt>
                <c:pt idx="10052">
                  <c:v>10.278127870813398</c:v>
                </c:pt>
                <c:pt idx="10053">
                  <c:v>10.278127870813398</c:v>
                </c:pt>
                <c:pt idx="10054">
                  <c:v>10.278127870813398</c:v>
                </c:pt>
                <c:pt idx="10055">
                  <c:v>10.277539278119542</c:v>
                </c:pt>
                <c:pt idx="10056">
                  <c:v>10.277539278119542</c:v>
                </c:pt>
                <c:pt idx="10057">
                  <c:v>10.278127870813398</c:v>
                </c:pt>
                <c:pt idx="10058">
                  <c:v>10.278127870813398</c:v>
                </c:pt>
                <c:pt idx="10059">
                  <c:v>10.277539278119542</c:v>
                </c:pt>
                <c:pt idx="10060">
                  <c:v>10.278716463507253</c:v>
                </c:pt>
                <c:pt idx="10061">
                  <c:v>10.278716463507253</c:v>
                </c:pt>
                <c:pt idx="10062">
                  <c:v>10.278127870813398</c:v>
                </c:pt>
                <c:pt idx="10063">
                  <c:v>10.278716463507253</c:v>
                </c:pt>
                <c:pt idx="10064">
                  <c:v>10.278716463507253</c:v>
                </c:pt>
                <c:pt idx="10065">
                  <c:v>10.278127870813398</c:v>
                </c:pt>
                <c:pt idx="10066">
                  <c:v>10.278127870813398</c:v>
                </c:pt>
                <c:pt idx="10067">
                  <c:v>10.278127870813398</c:v>
                </c:pt>
                <c:pt idx="10068">
                  <c:v>10.278716463507253</c:v>
                </c:pt>
                <c:pt idx="10069">
                  <c:v>10.278127870813398</c:v>
                </c:pt>
                <c:pt idx="10070">
                  <c:v>10.278716463507253</c:v>
                </c:pt>
                <c:pt idx="10071">
                  <c:v>10.278716463507253</c:v>
                </c:pt>
                <c:pt idx="10072">
                  <c:v>10.278716463507253</c:v>
                </c:pt>
                <c:pt idx="10073">
                  <c:v>10.278127870813398</c:v>
                </c:pt>
                <c:pt idx="10074">
                  <c:v>10.278716463507253</c:v>
                </c:pt>
                <c:pt idx="10075">
                  <c:v>10.278716463507253</c:v>
                </c:pt>
                <c:pt idx="10076">
                  <c:v>10.278716463507253</c:v>
                </c:pt>
                <c:pt idx="10077">
                  <c:v>10.278716463507253</c:v>
                </c:pt>
                <c:pt idx="10078">
                  <c:v>10.278716463507253</c:v>
                </c:pt>
                <c:pt idx="10079">
                  <c:v>10.278716463507253</c:v>
                </c:pt>
                <c:pt idx="10080">
                  <c:v>10.278716463507253</c:v>
                </c:pt>
                <c:pt idx="10081">
                  <c:v>10.278716463507253</c:v>
                </c:pt>
                <c:pt idx="10082">
                  <c:v>10.278716463507253</c:v>
                </c:pt>
                <c:pt idx="10083">
                  <c:v>10.278716463507253</c:v>
                </c:pt>
                <c:pt idx="10084">
                  <c:v>10.278127870813398</c:v>
                </c:pt>
                <c:pt idx="10085">
                  <c:v>10.278716463507253</c:v>
                </c:pt>
                <c:pt idx="10086">
                  <c:v>10.279305056201109</c:v>
                </c:pt>
                <c:pt idx="10087">
                  <c:v>10.278716463507253</c:v>
                </c:pt>
                <c:pt idx="10088">
                  <c:v>10.278127870813398</c:v>
                </c:pt>
                <c:pt idx="10089">
                  <c:v>10.278716463507253</c:v>
                </c:pt>
                <c:pt idx="10090">
                  <c:v>10.279305056201109</c:v>
                </c:pt>
                <c:pt idx="10091">
                  <c:v>10.279305056201109</c:v>
                </c:pt>
                <c:pt idx="10092">
                  <c:v>10.278716463507253</c:v>
                </c:pt>
                <c:pt idx="10093">
                  <c:v>10.279305056201109</c:v>
                </c:pt>
                <c:pt idx="10094">
                  <c:v>10.278127870813398</c:v>
                </c:pt>
                <c:pt idx="10095">
                  <c:v>10.277539278119542</c:v>
                </c:pt>
                <c:pt idx="10096">
                  <c:v>10.279305056201109</c:v>
                </c:pt>
                <c:pt idx="10097">
                  <c:v>10.279305056201109</c:v>
                </c:pt>
                <c:pt idx="10098">
                  <c:v>10.278716463507253</c:v>
                </c:pt>
                <c:pt idx="10099">
                  <c:v>10.279305056201109</c:v>
                </c:pt>
                <c:pt idx="10100">
                  <c:v>10.279305056201109</c:v>
                </c:pt>
                <c:pt idx="10101">
                  <c:v>10.279305056201109</c:v>
                </c:pt>
                <c:pt idx="10102">
                  <c:v>10.279305056201109</c:v>
                </c:pt>
                <c:pt idx="10103">
                  <c:v>10.278716463507253</c:v>
                </c:pt>
                <c:pt idx="10104">
                  <c:v>10.279305056201109</c:v>
                </c:pt>
                <c:pt idx="10105">
                  <c:v>10.279893648894966</c:v>
                </c:pt>
                <c:pt idx="10106">
                  <c:v>10.279305056201109</c:v>
                </c:pt>
                <c:pt idx="10107">
                  <c:v>10.278716463507253</c:v>
                </c:pt>
                <c:pt idx="10108">
                  <c:v>10.279305056201109</c:v>
                </c:pt>
                <c:pt idx="10109">
                  <c:v>10.279305056201109</c:v>
                </c:pt>
                <c:pt idx="10110">
                  <c:v>10.279305056201109</c:v>
                </c:pt>
                <c:pt idx="10111">
                  <c:v>10.279305056201109</c:v>
                </c:pt>
                <c:pt idx="10112">
                  <c:v>10.279305056201109</c:v>
                </c:pt>
                <c:pt idx="10113">
                  <c:v>10.279305056201109</c:v>
                </c:pt>
                <c:pt idx="10114">
                  <c:v>10.279305056201109</c:v>
                </c:pt>
                <c:pt idx="10115">
                  <c:v>10.279305056201109</c:v>
                </c:pt>
                <c:pt idx="10116">
                  <c:v>10.279893648894966</c:v>
                </c:pt>
                <c:pt idx="10117">
                  <c:v>10.279305056201109</c:v>
                </c:pt>
                <c:pt idx="10118">
                  <c:v>10.279305056201109</c:v>
                </c:pt>
                <c:pt idx="10119">
                  <c:v>10.279305056201109</c:v>
                </c:pt>
                <c:pt idx="10120">
                  <c:v>10.279305056201109</c:v>
                </c:pt>
                <c:pt idx="10121">
                  <c:v>10.279305056201109</c:v>
                </c:pt>
                <c:pt idx="10122">
                  <c:v>10.278716463507253</c:v>
                </c:pt>
                <c:pt idx="10123">
                  <c:v>10.279305056201109</c:v>
                </c:pt>
                <c:pt idx="10124">
                  <c:v>10.279893648894966</c:v>
                </c:pt>
                <c:pt idx="10125">
                  <c:v>10.279893648894966</c:v>
                </c:pt>
                <c:pt idx="10126">
                  <c:v>10.279893648894966</c:v>
                </c:pt>
                <c:pt idx="10127">
                  <c:v>10.279893648894966</c:v>
                </c:pt>
                <c:pt idx="10128">
                  <c:v>10.279893648894966</c:v>
                </c:pt>
                <c:pt idx="10129">
                  <c:v>10.279893648894966</c:v>
                </c:pt>
                <c:pt idx="10130">
                  <c:v>10.279893648894966</c:v>
                </c:pt>
                <c:pt idx="10131">
                  <c:v>10.279893648894966</c:v>
                </c:pt>
                <c:pt idx="10132">
                  <c:v>10.279893648894966</c:v>
                </c:pt>
                <c:pt idx="10133">
                  <c:v>10.280482241588821</c:v>
                </c:pt>
                <c:pt idx="10134">
                  <c:v>10.279305056201109</c:v>
                </c:pt>
                <c:pt idx="10135">
                  <c:v>10.280482241588821</c:v>
                </c:pt>
                <c:pt idx="10136">
                  <c:v>10.279893648894966</c:v>
                </c:pt>
                <c:pt idx="10137">
                  <c:v>10.279893648894966</c:v>
                </c:pt>
                <c:pt idx="10138">
                  <c:v>10.280482241588821</c:v>
                </c:pt>
                <c:pt idx="10139">
                  <c:v>10.279893648894966</c:v>
                </c:pt>
                <c:pt idx="10140">
                  <c:v>10.280482241588821</c:v>
                </c:pt>
                <c:pt idx="10141">
                  <c:v>10.280482241588821</c:v>
                </c:pt>
                <c:pt idx="10142">
                  <c:v>10.279893648894966</c:v>
                </c:pt>
                <c:pt idx="10143">
                  <c:v>10.280482241588821</c:v>
                </c:pt>
                <c:pt idx="10144">
                  <c:v>10.280482241588821</c:v>
                </c:pt>
                <c:pt idx="10145">
                  <c:v>10.279893648894966</c:v>
                </c:pt>
                <c:pt idx="10146">
                  <c:v>10.279893648894966</c:v>
                </c:pt>
                <c:pt idx="10147">
                  <c:v>10.279893648894966</c:v>
                </c:pt>
                <c:pt idx="10148">
                  <c:v>10.279893648894966</c:v>
                </c:pt>
                <c:pt idx="10149">
                  <c:v>10.279893648894966</c:v>
                </c:pt>
                <c:pt idx="10150">
                  <c:v>10.278716463507253</c:v>
                </c:pt>
                <c:pt idx="10151">
                  <c:v>10.279893648894966</c:v>
                </c:pt>
                <c:pt idx="10152">
                  <c:v>10.279893648894966</c:v>
                </c:pt>
                <c:pt idx="10153">
                  <c:v>10.279893648894966</c:v>
                </c:pt>
                <c:pt idx="10154">
                  <c:v>10.279305056201109</c:v>
                </c:pt>
                <c:pt idx="10155">
                  <c:v>10.279893648894966</c:v>
                </c:pt>
                <c:pt idx="10156">
                  <c:v>10.279893648894966</c:v>
                </c:pt>
                <c:pt idx="10157">
                  <c:v>10.279893648894966</c:v>
                </c:pt>
                <c:pt idx="10158">
                  <c:v>10.279893648894966</c:v>
                </c:pt>
                <c:pt idx="10159">
                  <c:v>10.281070834282676</c:v>
                </c:pt>
                <c:pt idx="10160">
                  <c:v>10.280482241588821</c:v>
                </c:pt>
                <c:pt idx="10161">
                  <c:v>10.278716463507253</c:v>
                </c:pt>
                <c:pt idx="10162">
                  <c:v>10.279305056201109</c:v>
                </c:pt>
                <c:pt idx="10163">
                  <c:v>10.279893648894966</c:v>
                </c:pt>
                <c:pt idx="10164">
                  <c:v>10.280482241588821</c:v>
                </c:pt>
                <c:pt idx="10165">
                  <c:v>10.279893648894966</c:v>
                </c:pt>
                <c:pt idx="10166">
                  <c:v>10.279893648894966</c:v>
                </c:pt>
                <c:pt idx="10167">
                  <c:v>10.279305056201109</c:v>
                </c:pt>
                <c:pt idx="10168">
                  <c:v>10.279893648894966</c:v>
                </c:pt>
                <c:pt idx="10169">
                  <c:v>10.279893648894966</c:v>
                </c:pt>
                <c:pt idx="10170">
                  <c:v>10.279305056201109</c:v>
                </c:pt>
                <c:pt idx="10171">
                  <c:v>10.278716463507253</c:v>
                </c:pt>
                <c:pt idx="10172">
                  <c:v>10.279893648894966</c:v>
                </c:pt>
                <c:pt idx="10173">
                  <c:v>10.279305056201109</c:v>
                </c:pt>
                <c:pt idx="10174">
                  <c:v>10.279305056201109</c:v>
                </c:pt>
                <c:pt idx="10175">
                  <c:v>10.279305056201109</c:v>
                </c:pt>
                <c:pt idx="10176">
                  <c:v>10.278716463507253</c:v>
                </c:pt>
                <c:pt idx="10177">
                  <c:v>10.279305056201109</c:v>
                </c:pt>
                <c:pt idx="10178">
                  <c:v>10.278716463507253</c:v>
                </c:pt>
                <c:pt idx="10179">
                  <c:v>10.278127870813398</c:v>
                </c:pt>
                <c:pt idx="10180">
                  <c:v>10.278127870813398</c:v>
                </c:pt>
                <c:pt idx="10181">
                  <c:v>10.278127870813398</c:v>
                </c:pt>
                <c:pt idx="10182">
                  <c:v>10.279305056201109</c:v>
                </c:pt>
                <c:pt idx="10183">
                  <c:v>10.278716463507253</c:v>
                </c:pt>
                <c:pt idx="10184">
                  <c:v>10.278716463507253</c:v>
                </c:pt>
                <c:pt idx="10185">
                  <c:v>10.278716463507253</c:v>
                </c:pt>
                <c:pt idx="10186">
                  <c:v>10.278127870813398</c:v>
                </c:pt>
                <c:pt idx="10187">
                  <c:v>10.278127870813398</c:v>
                </c:pt>
                <c:pt idx="10188">
                  <c:v>10.278716463507253</c:v>
                </c:pt>
                <c:pt idx="10189">
                  <c:v>10.278716463507253</c:v>
                </c:pt>
                <c:pt idx="10190">
                  <c:v>10.279305056201109</c:v>
                </c:pt>
                <c:pt idx="10191">
                  <c:v>10.278716463507253</c:v>
                </c:pt>
                <c:pt idx="10192">
                  <c:v>10.278716463507253</c:v>
                </c:pt>
                <c:pt idx="10193">
                  <c:v>10.278716463507253</c:v>
                </c:pt>
                <c:pt idx="10194">
                  <c:v>10.278716463507253</c:v>
                </c:pt>
                <c:pt idx="10195">
                  <c:v>10.279305056201109</c:v>
                </c:pt>
                <c:pt idx="10196">
                  <c:v>10.279893648894966</c:v>
                </c:pt>
                <c:pt idx="10197">
                  <c:v>10.279305056201109</c:v>
                </c:pt>
                <c:pt idx="10198">
                  <c:v>10.278716463507253</c:v>
                </c:pt>
                <c:pt idx="10199">
                  <c:v>10.278716463507253</c:v>
                </c:pt>
                <c:pt idx="10200">
                  <c:v>10.278127870813398</c:v>
                </c:pt>
                <c:pt idx="10201">
                  <c:v>10.278716463507253</c:v>
                </c:pt>
                <c:pt idx="10202">
                  <c:v>10.278127870813398</c:v>
                </c:pt>
                <c:pt idx="10203">
                  <c:v>10.278716463507253</c:v>
                </c:pt>
                <c:pt idx="10204">
                  <c:v>10.278716463507253</c:v>
                </c:pt>
                <c:pt idx="10205">
                  <c:v>10.278127870813398</c:v>
                </c:pt>
                <c:pt idx="10206">
                  <c:v>10.278716463507253</c:v>
                </c:pt>
                <c:pt idx="10207">
                  <c:v>10.278716463507253</c:v>
                </c:pt>
                <c:pt idx="10208">
                  <c:v>10.278716463507253</c:v>
                </c:pt>
                <c:pt idx="10209">
                  <c:v>10.276950685425685</c:v>
                </c:pt>
                <c:pt idx="10210">
                  <c:v>10.278716463507253</c:v>
                </c:pt>
                <c:pt idx="10211">
                  <c:v>10.279893648894966</c:v>
                </c:pt>
                <c:pt idx="10212">
                  <c:v>10.279305056201109</c:v>
                </c:pt>
                <c:pt idx="10213">
                  <c:v>10.278716463507253</c:v>
                </c:pt>
                <c:pt idx="10214">
                  <c:v>10.276950685425685</c:v>
                </c:pt>
                <c:pt idx="10215">
                  <c:v>10.278716463507253</c:v>
                </c:pt>
                <c:pt idx="10216">
                  <c:v>10.279893648894966</c:v>
                </c:pt>
                <c:pt idx="10217">
                  <c:v>10.279893648894966</c:v>
                </c:pt>
                <c:pt idx="10218">
                  <c:v>10.279893648894966</c:v>
                </c:pt>
                <c:pt idx="10219">
                  <c:v>10.279893648894966</c:v>
                </c:pt>
                <c:pt idx="10220">
                  <c:v>10.280482241588821</c:v>
                </c:pt>
                <c:pt idx="10221">
                  <c:v>10.279893648894966</c:v>
                </c:pt>
                <c:pt idx="10222">
                  <c:v>10.281070834282676</c:v>
                </c:pt>
                <c:pt idx="10223">
                  <c:v>10.281070834282676</c:v>
                </c:pt>
                <c:pt idx="10224">
                  <c:v>10.280482241588821</c:v>
                </c:pt>
                <c:pt idx="10225">
                  <c:v>10.281070834282676</c:v>
                </c:pt>
                <c:pt idx="10226">
                  <c:v>10.279893648894966</c:v>
                </c:pt>
                <c:pt idx="10227">
                  <c:v>10.279893648894966</c:v>
                </c:pt>
                <c:pt idx="10228">
                  <c:v>10.280482241588821</c:v>
                </c:pt>
                <c:pt idx="10229">
                  <c:v>10.279893648894966</c:v>
                </c:pt>
                <c:pt idx="10230">
                  <c:v>10.278127870813398</c:v>
                </c:pt>
                <c:pt idx="10231">
                  <c:v>10.278716463507253</c:v>
                </c:pt>
                <c:pt idx="10232">
                  <c:v>10.278127870813398</c:v>
                </c:pt>
                <c:pt idx="10233">
                  <c:v>10.279305056201109</c:v>
                </c:pt>
                <c:pt idx="10234">
                  <c:v>10.281070834282676</c:v>
                </c:pt>
                <c:pt idx="10235">
                  <c:v>10.27636209273183</c:v>
                </c:pt>
                <c:pt idx="10236">
                  <c:v>10.280482241588821</c:v>
                </c:pt>
                <c:pt idx="10237">
                  <c:v>10.279893648894966</c:v>
                </c:pt>
                <c:pt idx="10238">
                  <c:v>10.277539278119542</c:v>
                </c:pt>
                <c:pt idx="10239">
                  <c:v>10.279893648894966</c:v>
                </c:pt>
                <c:pt idx="10240">
                  <c:v>10.281070834282676</c:v>
                </c:pt>
                <c:pt idx="10241">
                  <c:v>10.279893648894966</c:v>
                </c:pt>
                <c:pt idx="10242">
                  <c:v>10.280482241588821</c:v>
                </c:pt>
                <c:pt idx="10243">
                  <c:v>10.279893648894966</c:v>
                </c:pt>
                <c:pt idx="10244">
                  <c:v>10.281070834282676</c:v>
                </c:pt>
                <c:pt idx="10245">
                  <c:v>10.280482241588821</c:v>
                </c:pt>
                <c:pt idx="10246">
                  <c:v>10.280482241588821</c:v>
                </c:pt>
                <c:pt idx="10247">
                  <c:v>10.281070834282676</c:v>
                </c:pt>
                <c:pt idx="10248">
                  <c:v>10.275184907344117</c:v>
                </c:pt>
                <c:pt idx="10249">
                  <c:v>10.279305056201109</c:v>
                </c:pt>
                <c:pt idx="10250">
                  <c:v>10.280482241588821</c:v>
                </c:pt>
                <c:pt idx="10251">
                  <c:v>10.280482241588821</c:v>
                </c:pt>
                <c:pt idx="10252">
                  <c:v>10.279893648894966</c:v>
                </c:pt>
                <c:pt idx="10253">
                  <c:v>10.281659426976532</c:v>
                </c:pt>
                <c:pt idx="10254">
                  <c:v>10.281070834282676</c:v>
                </c:pt>
                <c:pt idx="10255">
                  <c:v>10.281070834282676</c:v>
                </c:pt>
                <c:pt idx="10256">
                  <c:v>10.281659426976532</c:v>
                </c:pt>
                <c:pt idx="10257">
                  <c:v>10.281659426976532</c:v>
                </c:pt>
                <c:pt idx="10258">
                  <c:v>10.280482241588821</c:v>
                </c:pt>
                <c:pt idx="10259">
                  <c:v>10.281659426976532</c:v>
                </c:pt>
                <c:pt idx="10260">
                  <c:v>10.280482241588821</c:v>
                </c:pt>
                <c:pt idx="10261">
                  <c:v>10.281070834282676</c:v>
                </c:pt>
                <c:pt idx="10262">
                  <c:v>10.281070834282676</c:v>
                </c:pt>
                <c:pt idx="10263">
                  <c:v>10.279893648894966</c:v>
                </c:pt>
                <c:pt idx="10264">
                  <c:v>10.280482241588821</c:v>
                </c:pt>
                <c:pt idx="10265">
                  <c:v>10.280482241588821</c:v>
                </c:pt>
                <c:pt idx="10266">
                  <c:v>10.281070834282676</c:v>
                </c:pt>
                <c:pt idx="10267">
                  <c:v>10.280482241588821</c:v>
                </c:pt>
                <c:pt idx="10268">
                  <c:v>10.281070834282676</c:v>
                </c:pt>
                <c:pt idx="10269">
                  <c:v>10.280482241588821</c:v>
                </c:pt>
                <c:pt idx="10270">
                  <c:v>10.280482241588821</c:v>
                </c:pt>
                <c:pt idx="10271">
                  <c:v>10.280482241588821</c:v>
                </c:pt>
                <c:pt idx="10272">
                  <c:v>10.280482241588821</c:v>
                </c:pt>
                <c:pt idx="10273">
                  <c:v>10.280482241588821</c:v>
                </c:pt>
                <c:pt idx="10274">
                  <c:v>10.281070834282676</c:v>
                </c:pt>
                <c:pt idx="10275">
                  <c:v>10.281070834282676</c:v>
                </c:pt>
                <c:pt idx="10276">
                  <c:v>10.281659426976532</c:v>
                </c:pt>
                <c:pt idx="10277">
                  <c:v>10.280482241588821</c:v>
                </c:pt>
                <c:pt idx="10278">
                  <c:v>10.280482241588821</c:v>
                </c:pt>
                <c:pt idx="10279">
                  <c:v>10.280482241588821</c:v>
                </c:pt>
                <c:pt idx="10280">
                  <c:v>10.280482241588821</c:v>
                </c:pt>
                <c:pt idx="10281">
                  <c:v>10.280482241588821</c:v>
                </c:pt>
                <c:pt idx="10282">
                  <c:v>10.280482241588821</c:v>
                </c:pt>
                <c:pt idx="10283">
                  <c:v>10.279893648894966</c:v>
                </c:pt>
                <c:pt idx="10284">
                  <c:v>10.280482241588821</c:v>
                </c:pt>
                <c:pt idx="10285">
                  <c:v>10.280482241588821</c:v>
                </c:pt>
                <c:pt idx="10286">
                  <c:v>10.281070834282676</c:v>
                </c:pt>
                <c:pt idx="10287">
                  <c:v>10.280482241588821</c:v>
                </c:pt>
                <c:pt idx="10288">
                  <c:v>10.280482241588821</c:v>
                </c:pt>
                <c:pt idx="10289">
                  <c:v>10.279305056201109</c:v>
                </c:pt>
                <c:pt idx="10290">
                  <c:v>10.281070834282676</c:v>
                </c:pt>
                <c:pt idx="10291">
                  <c:v>10.279305056201109</c:v>
                </c:pt>
                <c:pt idx="10292">
                  <c:v>10.279305056201109</c:v>
                </c:pt>
                <c:pt idx="10293">
                  <c:v>10.279893648894966</c:v>
                </c:pt>
                <c:pt idx="10294">
                  <c:v>10.280482241588821</c:v>
                </c:pt>
                <c:pt idx="10295">
                  <c:v>10.280482241588821</c:v>
                </c:pt>
                <c:pt idx="10296">
                  <c:v>10.279893648894966</c:v>
                </c:pt>
                <c:pt idx="10297">
                  <c:v>10.279893648894966</c:v>
                </c:pt>
                <c:pt idx="10298">
                  <c:v>10.280482241588821</c:v>
                </c:pt>
                <c:pt idx="10299">
                  <c:v>10.279305056201109</c:v>
                </c:pt>
                <c:pt idx="10300">
                  <c:v>10.280482241588821</c:v>
                </c:pt>
                <c:pt idx="10301">
                  <c:v>10.279893648894966</c:v>
                </c:pt>
                <c:pt idx="10302">
                  <c:v>10.276950685425685</c:v>
                </c:pt>
                <c:pt idx="10303">
                  <c:v>10.280482241588821</c:v>
                </c:pt>
                <c:pt idx="10304">
                  <c:v>10.280482241588821</c:v>
                </c:pt>
                <c:pt idx="10305">
                  <c:v>10.280482241588821</c:v>
                </c:pt>
                <c:pt idx="10306">
                  <c:v>10.278127870813398</c:v>
                </c:pt>
                <c:pt idx="10307">
                  <c:v>10.279893648894966</c:v>
                </c:pt>
                <c:pt idx="10308">
                  <c:v>10.281070834282676</c:v>
                </c:pt>
                <c:pt idx="10309">
                  <c:v>10.281070834282676</c:v>
                </c:pt>
                <c:pt idx="10310">
                  <c:v>10.279893648894966</c:v>
                </c:pt>
                <c:pt idx="10311">
                  <c:v>10.280482241588821</c:v>
                </c:pt>
                <c:pt idx="10312">
                  <c:v>10.280482241588821</c:v>
                </c:pt>
                <c:pt idx="10313">
                  <c:v>10.280482241588821</c:v>
                </c:pt>
                <c:pt idx="10314">
                  <c:v>10.279893648894966</c:v>
                </c:pt>
                <c:pt idx="10315">
                  <c:v>10.280482241588821</c:v>
                </c:pt>
                <c:pt idx="10316">
                  <c:v>10.279893648894966</c:v>
                </c:pt>
                <c:pt idx="10317">
                  <c:v>10.280482241588821</c:v>
                </c:pt>
                <c:pt idx="10318">
                  <c:v>10.280482241588821</c:v>
                </c:pt>
                <c:pt idx="10319">
                  <c:v>10.279893648894966</c:v>
                </c:pt>
                <c:pt idx="10320">
                  <c:v>10.280482241588821</c:v>
                </c:pt>
                <c:pt idx="10321">
                  <c:v>10.280482241588821</c:v>
                </c:pt>
                <c:pt idx="10322">
                  <c:v>10.280482241588821</c:v>
                </c:pt>
                <c:pt idx="10323">
                  <c:v>10.280482241588821</c:v>
                </c:pt>
                <c:pt idx="10324">
                  <c:v>10.279893648894966</c:v>
                </c:pt>
                <c:pt idx="10325">
                  <c:v>10.280482241588821</c:v>
                </c:pt>
                <c:pt idx="10326">
                  <c:v>10.279893648894966</c:v>
                </c:pt>
                <c:pt idx="10327">
                  <c:v>10.280482241588821</c:v>
                </c:pt>
                <c:pt idx="10328">
                  <c:v>10.281070834282676</c:v>
                </c:pt>
                <c:pt idx="10329">
                  <c:v>10.281070834282676</c:v>
                </c:pt>
                <c:pt idx="10330">
                  <c:v>10.280482241588821</c:v>
                </c:pt>
                <c:pt idx="10331">
                  <c:v>10.279893648894966</c:v>
                </c:pt>
                <c:pt idx="10332">
                  <c:v>10.280482241588821</c:v>
                </c:pt>
                <c:pt idx="10333">
                  <c:v>10.281070834282676</c:v>
                </c:pt>
                <c:pt idx="10334">
                  <c:v>10.281070834282676</c:v>
                </c:pt>
                <c:pt idx="10335">
                  <c:v>10.280482241588821</c:v>
                </c:pt>
                <c:pt idx="10336">
                  <c:v>10.280482241588821</c:v>
                </c:pt>
                <c:pt idx="10337">
                  <c:v>10.279893648894966</c:v>
                </c:pt>
                <c:pt idx="10338">
                  <c:v>10.281070834282676</c:v>
                </c:pt>
                <c:pt idx="10339">
                  <c:v>10.281070834282676</c:v>
                </c:pt>
                <c:pt idx="10340">
                  <c:v>10.281070834282676</c:v>
                </c:pt>
                <c:pt idx="10341">
                  <c:v>10.281070834282676</c:v>
                </c:pt>
                <c:pt idx="10342">
                  <c:v>10.281070834282676</c:v>
                </c:pt>
                <c:pt idx="10343">
                  <c:v>10.281659426976532</c:v>
                </c:pt>
                <c:pt idx="10344">
                  <c:v>10.281070834282676</c:v>
                </c:pt>
                <c:pt idx="10345">
                  <c:v>10.281070834282676</c:v>
                </c:pt>
                <c:pt idx="10346">
                  <c:v>10.281070834282676</c:v>
                </c:pt>
                <c:pt idx="10347">
                  <c:v>10.281070834282676</c:v>
                </c:pt>
                <c:pt idx="10348">
                  <c:v>10.281070834282676</c:v>
                </c:pt>
                <c:pt idx="10349">
                  <c:v>10.281659426976532</c:v>
                </c:pt>
                <c:pt idx="10350">
                  <c:v>10.281659426976532</c:v>
                </c:pt>
                <c:pt idx="10351">
                  <c:v>10.281070834282676</c:v>
                </c:pt>
                <c:pt idx="10352">
                  <c:v>10.281070834282676</c:v>
                </c:pt>
                <c:pt idx="10353">
                  <c:v>10.281070834282676</c:v>
                </c:pt>
                <c:pt idx="10354">
                  <c:v>10.281070834282676</c:v>
                </c:pt>
                <c:pt idx="10355">
                  <c:v>10.281070834282676</c:v>
                </c:pt>
                <c:pt idx="10356">
                  <c:v>10.280482241588821</c:v>
                </c:pt>
                <c:pt idx="10357">
                  <c:v>10.280482241588821</c:v>
                </c:pt>
                <c:pt idx="10358">
                  <c:v>10.280482241588821</c:v>
                </c:pt>
                <c:pt idx="10359">
                  <c:v>10.279893648894966</c:v>
                </c:pt>
                <c:pt idx="10360">
                  <c:v>10.279893648894966</c:v>
                </c:pt>
                <c:pt idx="10361">
                  <c:v>10.279893648894966</c:v>
                </c:pt>
                <c:pt idx="10362">
                  <c:v>10.279893648894966</c:v>
                </c:pt>
                <c:pt idx="10363">
                  <c:v>10.279893648894966</c:v>
                </c:pt>
                <c:pt idx="10364">
                  <c:v>10.278716463507253</c:v>
                </c:pt>
                <c:pt idx="10365">
                  <c:v>10.279305056201109</c:v>
                </c:pt>
                <c:pt idx="10366">
                  <c:v>10.279305056201109</c:v>
                </c:pt>
                <c:pt idx="10367">
                  <c:v>10.279893648894966</c:v>
                </c:pt>
                <c:pt idx="10368">
                  <c:v>10.279893648894966</c:v>
                </c:pt>
                <c:pt idx="10369">
                  <c:v>10.279893648894966</c:v>
                </c:pt>
                <c:pt idx="10370">
                  <c:v>10.279893648894966</c:v>
                </c:pt>
                <c:pt idx="10371">
                  <c:v>10.279893648894966</c:v>
                </c:pt>
                <c:pt idx="10372">
                  <c:v>10.280482241588821</c:v>
                </c:pt>
                <c:pt idx="10373">
                  <c:v>10.279893648894966</c:v>
                </c:pt>
                <c:pt idx="10374">
                  <c:v>10.279893648894966</c:v>
                </c:pt>
                <c:pt idx="10375">
                  <c:v>10.279305056201109</c:v>
                </c:pt>
                <c:pt idx="10376">
                  <c:v>10.279305056201109</c:v>
                </c:pt>
                <c:pt idx="10377">
                  <c:v>10.278716463507253</c:v>
                </c:pt>
                <c:pt idx="10378">
                  <c:v>10.279305056201109</c:v>
                </c:pt>
                <c:pt idx="10379">
                  <c:v>10.272241943874841</c:v>
                </c:pt>
                <c:pt idx="10380">
                  <c:v>10.279305056201109</c:v>
                </c:pt>
                <c:pt idx="10381">
                  <c:v>10.279305056201109</c:v>
                </c:pt>
                <c:pt idx="10382">
                  <c:v>10.279305056201109</c:v>
                </c:pt>
                <c:pt idx="10383">
                  <c:v>10.279893648894966</c:v>
                </c:pt>
                <c:pt idx="10384">
                  <c:v>10.279305056201109</c:v>
                </c:pt>
                <c:pt idx="10385">
                  <c:v>10.279305056201109</c:v>
                </c:pt>
                <c:pt idx="10386">
                  <c:v>10.279305056201109</c:v>
                </c:pt>
                <c:pt idx="10387">
                  <c:v>10.279305056201109</c:v>
                </c:pt>
                <c:pt idx="10388">
                  <c:v>10.279305056201109</c:v>
                </c:pt>
                <c:pt idx="10389">
                  <c:v>10.278716463507253</c:v>
                </c:pt>
                <c:pt idx="10390">
                  <c:v>10.278716463507253</c:v>
                </c:pt>
                <c:pt idx="10391">
                  <c:v>10.278127870813398</c:v>
                </c:pt>
                <c:pt idx="10392">
                  <c:v>10.278127870813398</c:v>
                </c:pt>
                <c:pt idx="10393">
                  <c:v>10.278127870813398</c:v>
                </c:pt>
                <c:pt idx="10394">
                  <c:v>10.278127870813398</c:v>
                </c:pt>
                <c:pt idx="10395">
                  <c:v>10.278127870813398</c:v>
                </c:pt>
                <c:pt idx="10396">
                  <c:v>10.278127870813398</c:v>
                </c:pt>
                <c:pt idx="10397">
                  <c:v>10.278716463507253</c:v>
                </c:pt>
                <c:pt idx="10398">
                  <c:v>10.278127870813398</c:v>
                </c:pt>
                <c:pt idx="10399">
                  <c:v>10.277539278119542</c:v>
                </c:pt>
                <c:pt idx="10400">
                  <c:v>10.278127870813398</c:v>
                </c:pt>
                <c:pt idx="10401">
                  <c:v>10.277539278119542</c:v>
                </c:pt>
                <c:pt idx="10402">
                  <c:v>10.277539278119542</c:v>
                </c:pt>
                <c:pt idx="10403">
                  <c:v>10.277539278119542</c:v>
                </c:pt>
                <c:pt idx="10404">
                  <c:v>10.277539278119542</c:v>
                </c:pt>
                <c:pt idx="10405">
                  <c:v>10.277539278119542</c:v>
                </c:pt>
                <c:pt idx="10406">
                  <c:v>10.278127870813398</c:v>
                </c:pt>
                <c:pt idx="10407">
                  <c:v>10.277539278119542</c:v>
                </c:pt>
                <c:pt idx="10408">
                  <c:v>10.277539278119542</c:v>
                </c:pt>
                <c:pt idx="10409">
                  <c:v>10.277539278119542</c:v>
                </c:pt>
                <c:pt idx="10410">
                  <c:v>10.277539278119542</c:v>
                </c:pt>
                <c:pt idx="10411">
                  <c:v>10.277539278119542</c:v>
                </c:pt>
                <c:pt idx="10412">
                  <c:v>10.277539278119542</c:v>
                </c:pt>
                <c:pt idx="10413">
                  <c:v>10.278127870813398</c:v>
                </c:pt>
                <c:pt idx="10414">
                  <c:v>10.277539278119542</c:v>
                </c:pt>
                <c:pt idx="10415">
                  <c:v>10.278127870813398</c:v>
                </c:pt>
                <c:pt idx="10416">
                  <c:v>10.277539278119542</c:v>
                </c:pt>
                <c:pt idx="10417">
                  <c:v>10.278127870813398</c:v>
                </c:pt>
                <c:pt idx="10418">
                  <c:v>10.278716463507253</c:v>
                </c:pt>
                <c:pt idx="10419">
                  <c:v>10.278127870813398</c:v>
                </c:pt>
                <c:pt idx="10420">
                  <c:v>10.278127870813398</c:v>
                </c:pt>
                <c:pt idx="10421">
                  <c:v>10.278127870813398</c:v>
                </c:pt>
                <c:pt idx="10422">
                  <c:v>10.278127870813398</c:v>
                </c:pt>
                <c:pt idx="10423">
                  <c:v>10.278127870813398</c:v>
                </c:pt>
                <c:pt idx="10424">
                  <c:v>10.277539278119542</c:v>
                </c:pt>
                <c:pt idx="10425">
                  <c:v>10.277539278119542</c:v>
                </c:pt>
                <c:pt idx="10426">
                  <c:v>10.277539278119542</c:v>
                </c:pt>
                <c:pt idx="10427">
                  <c:v>10.27636209273183</c:v>
                </c:pt>
                <c:pt idx="10428">
                  <c:v>10.277539278119542</c:v>
                </c:pt>
                <c:pt idx="10429">
                  <c:v>10.276950685425685</c:v>
                </c:pt>
                <c:pt idx="10430">
                  <c:v>10.277539278119542</c:v>
                </c:pt>
                <c:pt idx="10431">
                  <c:v>10.278127870813398</c:v>
                </c:pt>
                <c:pt idx="10432">
                  <c:v>10.277539278119542</c:v>
                </c:pt>
                <c:pt idx="10433">
                  <c:v>10.278127870813398</c:v>
                </c:pt>
                <c:pt idx="10434">
                  <c:v>10.278127870813398</c:v>
                </c:pt>
                <c:pt idx="10435">
                  <c:v>10.278127870813398</c:v>
                </c:pt>
                <c:pt idx="10436">
                  <c:v>10.278716463507253</c:v>
                </c:pt>
                <c:pt idx="10437">
                  <c:v>10.278716463507253</c:v>
                </c:pt>
                <c:pt idx="10438">
                  <c:v>10.278127870813398</c:v>
                </c:pt>
                <c:pt idx="10439">
                  <c:v>10.278127870813398</c:v>
                </c:pt>
                <c:pt idx="10440">
                  <c:v>10.274596314650264</c:v>
                </c:pt>
                <c:pt idx="10441">
                  <c:v>10.277539278119542</c:v>
                </c:pt>
                <c:pt idx="10442">
                  <c:v>10.278716463507253</c:v>
                </c:pt>
                <c:pt idx="10443">
                  <c:v>10.280482241588821</c:v>
                </c:pt>
                <c:pt idx="10444">
                  <c:v>10.278716463507253</c:v>
                </c:pt>
                <c:pt idx="10445">
                  <c:v>10.271064758487126</c:v>
                </c:pt>
                <c:pt idx="10446">
                  <c:v>10.277539278119542</c:v>
                </c:pt>
                <c:pt idx="10447">
                  <c:v>10.278127870813398</c:v>
                </c:pt>
                <c:pt idx="10448">
                  <c:v>10.278716463507253</c:v>
                </c:pt>
                <c:pt idx="10449">
                  <c:v>10.279305056201109</c:v>
                </c:pt>
                <c:pt idx="10450">
                  <c:v>10.279305056201109</c:v>
                </c:pt>
                <c:pt idx="10451">
                  <c:v>10.279305056201109</c:v>
                </c:pt>
                <c:pt idx="10452">
                  <c:v>10.279893648894966</c:v>
                </c:pt>
                <c:pt idx="10453">
                  <c:v>10.279893648894966</c:v>
                </c:pt>
                <c:pt idx="10454">
                  <c:v>10.279305056201109</c:v>
                </c:pt>
                <c:pt idx="10455">
                  <c:v>10.279305056201109</c:v>
                </c:pt>
                <c:pt idx="10456">
                  <c:v>10.279305056201109</c:v>
                </c:pt>
                <c:pt idx="10457">
                  <c:v>10.279305056201109</c:v>
                </c:pt>
                <c:pt idx="10458">
                  <c:v>10.279305056201109</c:v>
                </c:pt>
                <c:pt idx="10459">
                  <c:v>10.278716463507253</c:v>
                </c:pt>
                <c:pt idx="10460">
                  <c:v>10.279305056201109</c:v>
                </c:pt>
                <c:pt idx="10461">
                  <c:v>10.279305056201109</c:v>
                </c:pt>
                <c:pt idx="10462">
                  <c:v>10.278716463507253</c:v>
                </c:pt>
                <c:pt idx="10463">
                  <c:v>10.279305056201109</c:v>
                </c:pt>
                <c:pt idx="10464">
                  <c:v>10.278716463507253</c:v>
                </c:pt>
                <c:pt idx="10465">
                  <c:v>10.278716463507253</c:v>
                </c:pt>
                <c:pt idx="10466">
                  <c:v>10.278716463507253</c:v>
                </c:pt>
                <c:pt idx="10467">
                  <c:v>10.279305056201109</c:v>
                </c:pt>
                <c:pt idx="10468">
                  <c:v>10.279305056201109</c:v>
                </c:pt>
                <c:pt idx="10469">
                  <c:v>10.279305056201109</c:v>
                </c:pt>
                <c:pt idx="10470">
                  <c:v>10.278716463507253</c:v>
                </c:pt>
                <c:pt idx="10471">
                  <c:v>10.279305056201109</c:v>
                </c:pt>
                <c:pt idx="10472">
                  <c:v>10.278716463507253</c:v>
                </c:pt>
                <c:pt idx="10473">
                  <c:v>10.278127870813398</c:v>
                </c:pt>
                <c:pt idx="10474">
                  <c:v>10.278127870813398</c:v>
                </c:pt>
                <c:pt idx="10475">
                  <c:v>10.278716463507253</c:v>
                </c:pt>
                <c:pt idx="10476">
                  <c:v>10.278127870813398</c:v>
                </c:pt>
                <c:pt idx="10477">
                  <c:v>10.278127870813398</c:v>
                </c:pt>
                <c:pt idx="10478">
                  <c:v>10.278716463507253</c:v>
                </c:pt>
                <c:pt idx="10479">
                  <c:v>10.278127870813398</c:v>
                </c:pt>
                <c:pt idx="10480">
                  <c:v>10.278716463507253</c:v>
                </c:pt>
                <c:pt idx="10481">
                  <c:v>10.278716463507253</c:v>
                </c:pt>
                <c:pt idx="10482">
                  <c:v>10.278127870813398</c:v>
                </c:pt>
                <c:pt idx="10483">
                  <c:v>10.278127870813398</c:v>
                </c:pt>
                <c:pt idx="10484">
                  <c:v>10.277539278119542</c:v>
                </c:pt>
                <c:pt idx="10485">
                  <c:v>10.277539278119542</c:v>
                </c:pt>
                <c:pt idx="10486">
                  <c:v>10.278127870813398</c:v>
                </c:pt>
                <c:pt idx="10487">
                  <c:v>10.276950685425685</c:v>
                </c:pt>
                <c:pt idx="10488">
                  <c:v>10.277539278119542</c:v>
                </c:pt>
                <c:pt idx="10489">
                  <c:v>10.277539278119542</c:v>
                </c:pt>
                <c:pt idx="10490">
                  <c:v>10.277539278119542</c:v>
                </c:pt>
                <c:pt idx="10491">
                  <c:v>10.277539278119542</c:v>
                </c:pt>
                <c:pt idx="10492">
                  <c:v>10.277539278119542</c:v>
                </c:pt>
                <c:pt idx="10493">
                  <c:v>10.276950685425685</c:v>
                </c:pt>
                <c:pt idx="10494">
                  <c:v>10.276950685425685</c:v>
                </c:pt>
                <c:pt idx="10495">
                  <c:v>10.277539278119542</c:v>
                </c:pt>
                <c:pt idx="10496">
                  <c:v>10.276950685425685</c:v>
                </c:pt>
                <c:pt idx="10497">
                  <c:v>10.276950685425685</c:v>
                </c:pt>
                <c:pt idx="10498">
                  <c:v>10.27636209273183</c:v>
                </c:pt>
                <c:pt idx="10499">
                  <c:v>10.27636209273183</c:v>
                </c:pt>
                <c:pt idx="10500">
                  <c:v>10.275773500037975</c:v>
                </c:pt>
                <c:pt idx="10501">
                  <c:v>10.275773500037975</c:v>
                </c:pt>
                <c:pt idx="10502">
                  <c:v>10.27636209273183</c:v>
                </c:pt>
                <c:pt idx="10503">
                  <c:v>10.277539278119542</c:v>
                </c:pt>
                <c:pt idx="10504">
                  <c:v>10.277539278119542</c:v>
                </c:pt>
                <c:pt idx="10505">
                  <c:v>10.277539278119542</c:v>
                </c:pt>
                <c:pt idx="10506">
                  <c:v>10.276950685425685</c:v>
                </c:pt>
                <c:pt idx="10507">
                  <c:v>10.276950685425685</c:v>
                </c:pt>
                <c:pt idx="10508">
                  <c:v>10.27636209273183</c:v>
                </c:pt>
                <c:pt idx="10509">
                  <c:v>10.275773500037975</c:v>
                </c:pt>
                <c:pt idx="10510">
                  <c:v>10.275773500037975</c:v>
                </c:pt>
                <c:pt idx="10511">
                  <c:v>10.27636209273183</c:v>
                </c:pt>
                <c:pt idx="10512">
                  <c:v>10.276950685425685</c:v>
                </c:pt>
                <c:pt idx="10513">
                  <c:v>10.276950685425685</c:v>
                </c:pt>
                <c:pt idx="10514">
                  <c:v>10.276950685425685</c:v>
                </c:pt>
                <c:pt idx="10515">
                  <c:v>10.27636209273183</c:v>
                </c:pt>
                <c:pt idx="10516">
                  <c:v>10.27636209273183</c:v>
                </c:pt>
                <c:pt idx="10517">
                  <c:v>10.27636209273183</c:v>
                </c:pt>
                <c:pt idx="10518">
                  <c:v>10.276950685425685</c:v>
                </c:pt>
                <c:pt idx="10519">
                  <c:v>10.27636209273183</c:v>
                </c:pt>
                <c:pt idx="10520">
                  <c:v>10.275773500037975</c:v>
                </c:pt>
                <c:pt idx="10521">
                  <c:v>10.275773500037975</c:v>
                </c:pt>
                <c:pt idx="10522">
                  <c:v>10.275773500037975</c:v>
                </c:pt>
                <c:pt idx="10523">
                  <c:v>10.276950685425685</c:v>
                </c:pt>
                <c:pt idx="10524">
                  <c:v>10.276950685425685</c:v>
                </c:pt>
                <c:pt idx="10525">
                  <c:v>10.27636209273183</c:v>
                </c:pt>
                <c:pt idx="10526">
                  <c:v>10.276950685425685</c:v>
                </c:pt>
                <c:pt idx="10527">
                  <c:v>10.276950685425685</c:v>
                </c:pt>
                <c:pt idx="10528">
                  <c:v>10.276950685425685</c:v>
                </c:pt>
                <c:pt idx="10529">
                  <c:v>10.27636209273183</c:v>
                </c:pt>
                <c:pt idx="10530">
                  <c:v>10.27636209273183</c:v>
                </c:pt>
                <c:pt idx="10531">
                  <c:v>10.27636209273183</c:v>
                </c:pt>
                <c:pt idx="10532">
                  <c:v>10.27636209273183</c:v>
                </c:pt>
                <c:pt idx="10533">
                  <c:v>10.276950685425685</c:v>
                </c:pt>
                <c:pt idx="10534">
                  <c:v>10.275773500037975</c:v>
                </c:pt>
                <c:pt idx="10535">
                  <c:v>10.27636209273183</c:v>
                </c:pt>
                <c:pt idx="10536">
                  <c:v>10.276950685425685</c:v>
                </c:pt>
                <c:pt idx="10537">
                  <c:v>10.27636209273183</c:v>
                </c:pt>
                <c:pt idx="10538">
                  <c:v>10.275773500037975</c:v>
                </c:pt>
                <c:pt idx="10539">
                  <c:v>10.275773500037975</c:v>
                </c:pt>
                <c:pt idx="10540">
                  <c:v>10.27636209273183</c:v>
                </c:pt>
                <c:pt idx="10541">
                  <c:v>10.27636209273183</c:v>
                </c:pt>
                <c:pt idx="10542">
                  <c:v>10.27636209273183</c:v>
                </c:pt>
                <c:pt idx="10543">
                  <c:v>10.27636209273183</c:v>
                </c:pt>
                <c:pt idx="10544">
                  <c:v>10.275773500037975</c:v>
                </c:pt>
                <c:pt idx="10545">
                  <c:v>10.275773500037975</c:v>
                </c:pt>
                <c:pt idx="10546">
                  <c:v>10.275773500037975</c:v>
                </c:pt>
                <c:pt idx="10547">
                  <c:v>10.276950685425685</c:v>
                </c:pt>
                <c:pt idx="10548">
                  <c:v>10.276950685425685</c:v>
                </c:pt>
                <c:pt idx="10549">
                  <c:v>10.276950685425685</c:v>
                </c:pt>
                <c:pt idx="10550">
                  <c:v>10.276950685425685</c:v>
                </c:pt>
                <c:pt idx="10551">
                  <c:v>10.276950685425685</c:v>
                </c:pt>
                <c:pt idx="10552">
                  <c:v>10.278127870813398</c:v>
                </c:pt>
                <c:pt idx="10553">
                  <c:v>10.276950685425685</c:v>
                </c:pt>
                <c:pt idx="10554">
                  <c:v>10.27636209273183</c:v>
                </c:pt>
                <c:pt idx="10555">
                  <c:v>10.276950685425685</c:v>
                </c:pt>
                <c:pt idx="10556">
                  <c:v>10.27636209273183</c:v>
                </c:pt>
                <c:pt idx="10557">
                  <c:v>10.275773500037975</c:v>
                </c:pt>
                <c:pt idx="10558">
                  <c:v>10.275184907344117</c:v>
                </c:pt>
                <c:pt idx="10559">
                  <c:v>10.275184907344117</c:v>
                </c:pt>
                <c:pt idx="10560">
                  <c:v>10.275184907344117</c:v>
                </c:pt>
                <c:pt idx="10561">
                  <c:v>10.275184907344117</c:v>
                </c:pt>
                <c:pt idx="10562">
                  <c:v>10.275184907344117</c:v>
                </c:pt>
                <c:pt idx="10563">
                  <c:v>10.275184907344117</c:v>
                </c:pt>
                <c:pt idx="10564">
                  <c:v>10.275184907344117</c:v>
                </c:pt>
                <c:pt idx="10565">
                  <c:v>10.275184907344117</c:v>
                </c:pt>
                <c:pt idx="10566">
                  <c:v>10.275773500037975</c:v>
                </c:pt>
                <c:pt idx="10567">
                  <c:v>10.275184907344117</c:v>
                </c:pt>
                <c:pt idx="10568">
                  <c:v>10.275184907344117</c:v>
                </c:pt>
                <c:pt idx="10569">
                  <c:v>10.275184907344117</c:v>
                </c:pt>
                <c:pt idx="10570">
                  <c:v>10.27636209273183</c:v>
                </c:pt>
                <c:pt idx="10571">
                  <c:v>10.275773500037975</c:v>
                </c:pt>
                <c:pt idx="10572">
                  <c:v>10.276950685425685</c:v>
                </c:pt>
                <c:pt idx="10573">
                  <c:v>10.276950685425685</c:v>
                </c:pt>
                <c:pt idx="10574">
                  <c:v>10.27636209273183</c:v>
                </c:pt>
                <c:pt idx="10575">
                  <c:v>10.27636209273183</c:v>
                </c:pt>
                <c:pt idx="10576">
                  <c:v>10.275773500037975</c:v>
                </c:pt>
                <c:pt idx="10577">
                  <c:v>10.275773500037975</c:v>
                </c:pt>
                <c:pt idx="10578">
                  <c:v>10.275184907344117</c:v>
                </c:pt>
                <c:pt idx="10579">
                  <c:v>10.275184907344117</c:v>
                </c:pt>
                <c:pt idx="10580">
                  <c:v>10.274596314650264</c:v>
                </c:pt>
                <c:pt idx="10581">
                  <c:v>10.274596314650264</c:v>
                </c:pt>
                <c:pt idx="10582">
                  <c:v>10.274596314650264</c:v>
                </c:pt>
                <c:pt idx="10583">
                  <c:v>10.275184907344117</c:v>
                </c:pt>
                <c:pt idx="10584">
                  <c:v>10.274596314650264</c:v>
                </c:pt>
                <c:pt idx="10585">
                  <c:v>10.274007721956407</c:v>
                </c:pt>
                <c:pt idx="10586">
                  <c:v>10.274007721956407</c:v>
                </c:pt>
                <c:pt idx="10587">
                  <c:v>10.27636209273183</c:v>
                </c:pt>
                <c:pt idx="10588">
                  <c:v>10.275184907344117</c:v>
                </c:pt>
                <c:pt idx="10589">
                  <c:v>10.275184907344117</c:v>
                </c:pt>
                <c:pt idx="10590">
                  <c:v>10.275184907344117</c:v>
                </c:pt>
                <c:pt idx="10591">
                  <c:v>10.274596314650264</c:v>
                </c:pt>
                <c:pt idx="10592">
                  <c:v>10.27636209273183</c:v>
                </c:pt>
                <c:pt idx="10593">
                  <c:v>10.274007721956407</c:v>
                </c:pt>
                <c:pt idx="10594">
                  <c:v>10.272830536568694</c:v>
                </c:pt>
                <c:pt idx="10595">
                  <c:v>10.272830536568694</c:v>
                </c:pt>
                <c:pt idx="10596">
                  <c:v>10.27341912926255</c:v>
                </c:pt>
                <c:pt idx="10597">
                  <c:v>10.272830536568694</c:v>
                </c:pt>
                <c:pt idx="10598">
                  <c:v>10.272241943874841</c:v>
                </c:pt>
                <c:pt idx="10599">
                  <c:v>10.272830536568694</c:v>
                </c:pt>
                <c:pt idx="10600">
                  <c:v>10.272241943874841</c:v>
                </c:pt>
                <c:pt idx="10601">
                  <c:v>10.272241943874841</c:v>
                </c:pt>
                <c:pt idx="10602">
                  <c:v>10.275184907344117</c:v>
                </c:pt>
                <c:pt idx="10603">
                  <c:v>10.274007721956407</c:v>
                </c:pt>
                <c:pt idx="10604">
                  <c:v>10.274007721956407</c:v>
                </c:pt>
                <c:pt idx="10605">
                  <c:v>10.27341912926255</c:v>
                </c:pt>
                <c:pt idx="10606">
                  <c:v>10.27341912926255</c:v>
                </c:pt>
                <c:pt idx="10607">
                  <c:v>10.272830536568694</c:v>
                </c:pt>
                <c:pt idx="10608">
                  <c:v>10.271064758487126</c:v>
                </c:pt>
                <c:pt idx="10609">
                  <c:v>10.271064758487126</c:v>
                </c:pt>
                <c:pt idx="10610">
                  <c:v>10.272241943874841</c:v>
                </c:pt>
                <c:pt idx="10611">
                  <c:v>10.272830536568694</c:v>
                </c:pt>
                <c:pt idx="10612">
                  <c:v>10.272241943874841</c:v>
                </c:pt>
                <c:pt idx="10613">
                  <c:v>10.271653351180982</c:v>
                </c:pt>
                <c:pt idx="10614">
                  <c:v>10.270476165793273</c:v>
                </c:pt>
                <c:pt idx="10615">
                  <c:v>10.271653351180982</c:v>
                </c:pt>
                <c:pt idx="10616">
                  <c:v>10.271653351180982</c:v>
                </c:pt>
                <c:pt idx="10617">
                  <c:v>10.270476165793273</c:v>
                </c:pt>
                <c:pt idx="10618">
                  <c:v>10.272241943874841</c:v>
                </c:pt>
                <c:pt idx="10619">
                  <c:v>10.272241943874841</c:v>
                </c:pt>
                <c:pt idx="10620">
                  <c:v>10.272241943874841</c:v>
                </c:pt>
                <c:pt idx="10621">
                  <c:v>10.271653351180982</c:v>
                </c:pt>
                <c:pt idx="10622">
                  <c:v>10.271653351180982</c:v>
                </c:pt>
                <c:pt idx="10623">
                  <c:v>10.271653351180982</c:v>
                </c:pt>
                <c:pt idx="10624">
                  <c:v>10.272241943874841</c:v>
                </c:pt>
                <c:pt idx="10625">
                  <c:v>10.271653351180982</c:v>
                </c:pt>
                <c:pt idx="10626">
                  <c:v>10.271064758487126</c:v>
                </c:pt>
                <c:pt idx="10627">
                  <c:v>10.271653351180982</c:v>
                </c:pt>
                <c:pt idx="10628">
                  <c:v>10.271653351180982</c:v>
                </c:pt>
                <c:pt idx="10629">
                  <c:v>10.270476165793273</c:v>
                </c:pt>
                <c:pt idx="10630">
                  <c:v>10.270476165793273</c:v>
                </c:pt>
                <c:pt idx="10631">
                  <c:v>10.271064758487126</c:v>
                </c:pt>
                <c:pt idx="10632">
                  <c:v>10.271064758487126</c:v>
                </c:pt>
                <c:pt idx="10633">
                  <c:v>10.271064758487126</c:v>
                </c:pt>
                <c:pt idx="10634">
                  <c:v>10.271064758487126</c:v>
                </c:pt>
                <c:pt idx="10635">
                  <c:v>10.271064758487126</c:v>
                </c:pt>
                <c:pt idx="10636">
                  <c:v>10.270476165793273</c:v>
                </c:pt>
                <c:pt idx="10637">
                  <c:v>10.271064758487126</c:v>
                </c:pt>
                <c:pt idx="10638">
                  <c:v>10.269887573099417</c:v>
                </c:pt>
                <c:pt idx="10639">
                  <c:v>10.269887573099417</c:v>
                </c:pt>
                <c:pt idx="10640">
                  <c:v>10.270476165793273</c:v>
                </c:pt>
                <c:pt idx="10641">
                  <c:v>10.269887573099417</c:v>
                </c:pt>
                <c:pt idx="10642">
                  <c:v>10.269887573099417</c:v>
                </c:pt>
                <c:pt idx="10643">
                  <c:v>10.269887573099417</c:v>
                </c:pt>
                <c:pt idx="10644">
                  <c:v>10.269298980405559</c:v>
                </c:pt>
                <c:pt idx="10645">
                  <c:v>10.269887573099417</c:v>
                </c:pt>
                <c:pt idx="10646">
                  <c:v>10.269887573099417</c:v>
                </c:pt>
                <c:pt idx="10647">
                  <c:v>10.269887573099417</c:v>
                </c:pt>
                <c:pt idx="10648">
                  <c:v>10.269298980405559</c:v>
                </c:pt>
                <c:pt idx="10649">
                  <c:v>10.269887573099417</c:v>
                </c:pt>
                <c:pt idx="10650">
                  <c:v>10.269298980405559</c:v>
                </c:pt>
                <c:pt idx="10651">
                  <c:v>10.269298980405559</c:v>
                </c:pt>
                <c:pt idx="10652">
                  <c:v>10.268710387711703</c:v>
                </c:pt>
                <c:pt idx="10653">
                  <c:v>10.269298980405559</c:v>
                </c:pt>
                <c:pt idx="10654">
                  <c:v>10.269298980405559</c:v>
                </c:pt>
                <c:pt idx="10655">
                  <c:v>10.268710387711703</c:v>
                </c:pt>
                <c:pt idx="10656">
                  <c:v>10.268710387711703</c:v>
                </c:pt>
                <c:pt idx="10657">
                  <c:v>10.268710387711703</c:v>
                </c:pt>
                <c:pt idx="10658">
                  <c:v>10.26812179501785</c:v>
                </c:pt>
                <c:pt idx="10659">
                  <c:v>10.268710387711703</c:v>
                </c:pt>
                <c:pt idx="10660">
                  <c:v>10.26812179501785</c:v>
                </c:pt>
                <c:pt idx="10661">
                  <c:v>10.270476165793273</c:v>
                </c:pt>
                <c:pt idx="10662">
                  <c:v>10.270476165793273</c:v>
                </c:pt>
                <c:pt idx="10663">
                  <c:v>10.270476165793273</c:v>
                </c:pt>
                <c:pt idx="10664">
                  <c:v>10.270476165793273</c:v>
                </c:pt>
                <c:pt idx="10665">
                  <c:v>10.270476165793273</c:v>
                </c:pt>
                <c:pt idx="10666">
                  <c:v>10.271064758487126</c:v>
                </c:pt>
                <c:pt idx="10667">
                  <c:v>10.271064758487126</c:v>
                </c:pt>
                <c:pt idx="10668">
                  <c:v>10.270476165793273</c:v>
                </c:pt>
                <c:pt idx="10669">
                  <c:v>10.271064758487126</c:v>
                </c:pt>
                <c:pt idx="10670">
                  <c:v>10.270476165793273</c:v>
                </c:pt>
                <c:pt idx="10671">
                  <c:v>10.269887573099417</c:v>
                </c:pt>
                <c:pt idx="10672">
                  <c:v>10.269887573099417</c:v>
                </c:pt>
                <c:pt idx="10673">
                  <c:v>10.270476165793273</c:v>
                </c:pt>
                <c:pt idx="10674">
                  <c:v>10.269887573099417</c:v>
                </c:pt>
                <c:pt idx="10675">
                  <c:v>10.269298980405559</c:v>
                </c:pt>
                <c:pt idx="10676">
                  <c:v>10.26812179501785</c:v>
                </c:pt>
                <c:pt idx="10677">
                  <c:v>10.26812179501785</c:v>
                </c:pt>
                <c:pt idx="10678">
                  <c:v>10.267533202323992</c:v>
                </c:pt>
                <c:pt idx="10679">
                  <c:v>10.26635601693628</c:v>
                </c:pt>
                <c:pt idx="10680">
                  <c:v>10.267533202323992</c:v>
                </c:pt>
                <c:pt idx="10681">
                  <c:v>10.268710387711703</c:v>
                </c:pt>
                <c:pt idx="10682">
                  <c:v>10.268710387711703</c:v>
                </c:pt>
                <c:pt idx="10683">
                  <c:v>10.268710387711703</c:v>
                </c:pt>
                <c:pt idx="10684">
                  <c:v>10.267533202323992</c:v>
                </c:pt>
                <c:pt idx="10685">
                  <c:v>10.26812179501785</c:v>
                </c:pt>
                <c:pt idx="10686">
                  <c:v>10.26812179501785</c:v>
                </c:pt>
                <c:pt idx="10687">
                  <c:v>10.26812179501785</c:v>
                </c:pt>
                <c:pt idx="10688">
                  <c:v>10.267533202323992</c:v>
                </c:pt>
                <c:pt idx="10689">
                  <c:v>10.26635601693628</c:v>
                </c:pt>
                <c:pt idx="10690">
                  <c:v>10.266944609630135</c:v>
                </c:pt>
                <c:pt idx="10691">
                  <c:v>10.26635601693628</c:v>
                </c:pt>
                <c:pt idx="10692">
                  <c:v>10.262824460773146</c:v>
                </c:pt>
                <c:pt idx="10693">
                  <c:v>10.26635601693628</c:v>
                </c:pt>
                <c:pt idx="10694">
                  <c:v>10.262824460773146</c:v>
                </c:pt>
                <c:pt idx="10695">
                  <c:v>10.267533202323992</c:v>
                </c:pt>
                <c:pt idx="10696">
                  <c:v>10.267533202323992</c:v>
                </c:pt>
                <c:pt idx="10697">
                  <c:v>10.266944609630135</c:v>
                </c:pt>
                <c:pt idx="10698">
                  <c:v>10.266944609630135</c:v>
                </c:pt>
                <c:pt idx="10699">
                  <c:v>10.26635601693628</c:v>
                </c:pt>
                <c:pt idx="10700">
                  <c:v>10.26635601693628</c:v>
                </c:pt>
                <c:pt idx="10701">
                  <c:v>10.266944609630135</c:v>
                </c:pt>
                <c:pt idx="10702">
                  <c:v>10.26635601693628</c:v>
                </c:pt>
                <c:pt idx="10703">
                  <c:v>10.26635601693628</c:v>
                </c:pt>
                <c:pt idx="10704">
                  <c:v>10.26635601693628</c:v>
                </c:pt>
                <c:pt idx="10705">
                  <c:v>10.265767424242425</c:v>
                </c:pt>
                <c:pt idx="10706">
                  <c:v>10.265767424242425</c:v>
                </c:pt>
                <c:pt idx="10707">
                  <c:v>10.265178831548569</c:v>
                </c:pt>
                <c:pt idx="10708">
                  <c:v>10.265767424242425</c:v>
                </c:pt>
                <c:pt idx="10709">
                  <c:v>10.265178831548569</c:v>
                </c:pt>
                <c:pt idx="10710">
                  <c:v>10.265767424242425</c:v>
                </c:pt>
                <c:pt idx="10711">
                  <c:v>10.265178831548569</c:v>
                </c:pt>
                <c:pt idx="10712">
                  <c:v>10.264001646160857</c:v>
                </c:pt>
                <c:pt idx="10713">
                  <c:v>10.265178831548569</c:v>
                </c:pt>
                <c:pt idx="10714">
                  <c:v>10.264001646160857</c:v>
                </c:pt>
                <c:pt idx="10715">
                  <c:v>10.264001646160857</c:v>
                </c:pt>
                <c:pt idx="10716">
                  <c:v>10.264001646160857</c:v>
                </c:pt>
                <c:pt idx="10717">
                  <c:v>10.264001646160857</c:v>
                </c:pt>
                <c:pt idx="10718">
                  <c:v>10.263413053467001</c:v>
                </c:pt>
                <c:pt idx="10719">
                  <c:v>10.262824460773146</c:v>
                </c:pt>
                <c:pt idx="10720">
                  <c:v>10.262824460773146</c:v>
                </c:pt>
                <c:pt idx="10721">
                  <c:v>10.262824460773146</c:v>
                </c:pt>
                <c:pt idx="10722">
                  <c:v>10.262824460773146</c:v>
                </c:pt>
                <c:pt idx="10723">
                  <c:v>10.263413053467001</c:v>
                </c:pt>
                <c:pt idx="10724">
                  <c:v>10.262235868079289</c:v>
                </c:pt>
                <c:pt idx="10725">
                  <c:v>10.262235868079289</c:v>
                </c:pt>
                <c:pt idx="10726">
                  <c:v>10.261647275385434</c:v>
                </c:pt>
                <c:pt idx="10727">
                  <c:v>10.261058682691578</c:v>
                </c:pt>
                <c:pt idx="10728">
                  <c:v>10.260470089997721</c:v>
                </c:pt>
                <c:pt idx="10729">
                  <c:v>10.261058682691578</c:v>
                </c:pt>
                <c:pt idx="10730">
                  <c:v>10.261058682691578</c:v>
                </c:pt>
                <c:pt idx="10731">
                  <c:v>10.261058682691578</c:v>
                </c:pt>
                <c:pt idx="10732">
                  <c:v>10.260470089997721</c:v>
                </c:pt>
                <c:pt idx="10733">
                  <c:v>10.260470089997721</c:v>
                </c:pt>
                <c:pt idx="10734">
                  <c:v>10.260470089997721</c:v>
                </c:pt>
                <c:pt idx="10735">
                  <c:v>10.261058682691578</c:v>
                </c:pt>
                <c:pt idx="10736">
                  <c:v>10.261058682691578</c:v>
                </c:pt>
                <c:pt idx="10737">
                  <c:v>10.261058682691578</c:v>
                </c:pt>
                <c:pt idx="10738">
                  <c:v>10.260470089997721</c:v>
                </c:pt>
                <c:pt idx="10739">
                  <c:v>10.259881497303867</c:v>
                </c:pt>
                <c:pt idx="10740">
                  <c:v>10.259881497303867</c:v>
                </c:pt>
                <c:pt idx="10741">
                  <c:v>10.25929290461001</c:v>
                </c:pt>
                <c:pt idx="10742">
                  <c:v>10.259881497303867</c:v>
                </c:pt>
                <c:pt idx="10743">
                  <c:v>10.258704311916153</c:v>
                </c:pt>
                <c:pt idx="10744">
                  <c:v>10.259881497303867</c:v>
                </c:pt>
                <c:pt idx="10745">
                  <c:v>10.259881497303867</c:v>
                </c:pt>
                <c:pt idx="10746">
                  <c:v>10.259881497303867</c:v>
                </c:pt>
                <c:pt idx="10747">
                  <c:v>10.25929290461001</c:v>
                </c:pt>
                <c:pt idx="10748">
                  <c:v>10.25929290461001</c:v>
                </c:pt>
                <c:pt idx="10749">
                  <c:v>10.258704311916153</c:v>
                </c:pt>
                <c:pt idx="10750">
                  <c:v>10.25929290461001</c:v>
                </c:pt>
                <c:pt idx="10751">
                  <c:v>10.25929290461001</c:v>
                </c:pt>
                <c:pt idx="10752">
                  <c:v>10.258115719222298</c:v>
                </c:pt>
                <c:pt idx="10753">
                  <c:v>10.256938533834585</c:v>
                </c:pt>
                <c:pt idx="10754">
                  <c:v>10.258115719222298</c:v>
                </c:pt>
                <c:pt idx="10755">
                  <c:v>10.258115719222298</c:v>
                </c:pt>
                <c:pt idx="10756">
                  <c:v>10.258704311916153</c:v>
                </c:pt>
                <c:pt idx="10757">
                  <c:v>10.258115719222298</c:v>
                </c:pt>
                <c:pt idx="10758">
                  <c:v>10.257527126528444</c:v>
                </c:pt>
                <c:pt idx="10759">
                  <c:v>10.25634994114073</c:v>
                </c:pt>
                <c:pt idx="10760">
                  <c:v>10.258115719222298</c:v>
                </c:pt>
                <c:pt idx="10761">
                  <c:v>10.256938533834585</c:v>
                </c:pt>
                <c:pt idx="10762">
                  <c:v>10.258704311916153</c:v>
                </c:pt>
                <c:pt idx="10763">
                  <c:v>10.25634994114073</c:v>
                </c:pt>
                <c:pt idx="10764">
                  <c:v>10.25929290461001</c:v>
                </c:pt>
                <c:pt idx="10765">
                  <c:v>10.258115719222298</c:v>
                </c:pt>
                <c:pt idx="10766">
                  <c:v>10.258115719222298</c:v>
                </c:pt>
                <c:pt idx="10767">
                  <c:v>10.258115719222298</c:v>
                </c:pt>
                <c:pt idx="10768">
                  <c:v>10.258704311916153</c:v>
                </c:pt>
                <c:pt idx="10769">
                  <c:v>10.25929290461001</c:v>
                </c:pt>
                <c:pt idx="10770">
                  <c:v>10.258704311916153</c:v>
                </c:pt>
                <c:pt idx="10771">
                  <c:v>10.258704311916153</c:v>
                </c:pt>
                <c:pt idx="10772">
                  <c:v>10.258115719222298</c:v>
                </c:pt>
                <c:pt idx="10773">
                  <c:v>10.258115719222298</c:v>
                </c:pt>
                <c:pt idx="10774">
                  <c:v>10.258704311916153</c:v>
                </c:pt>
                <c:pt idx="10775">
                  <c:v>10.257527126528444</c:v>
                </c:pt>
                <c:pt idx="10776">
                  <c:v>10.258115719222298</c:v>
                </c:pt>
                <c:pt idx="10777">
                  <c:v>10.258115719222298</c:v>
                </c:pt>
                <c:pt idx="10778">
                  <c:v>10.256938533834585</c:v>
                </c:pt>
                <c:pt idx="10779">
                  <c:v>10.257527126528444</c:v>
                </c:pt>
                <c:pt idx="10780">
                  <c:v>10.258115719222298</c:v>
                </c:pt>
                <c:pt idx="10781">
                  <c:v>10.258115719222298</c:v>
                </c:pt>
                <c:pt idx="10782">
                  <c:v>10.258115719222298</c:v>
                </c:pt>
                <c:pt idx="10783">
                  <c:v>10.257527126528444</c:v>
                </c:pt>
                <c:pt idx="10784">
                  <c:v>10.256938533834585</c:v>
                </c:pt>
                <c:pt idx="10785">
                  <c:v>10.257527126528444</c:v>
                </c:pt>
                <c:pt idx="10786">
                  <c:v>10.256938533834585</c:v>
                </c:pt>
                <c:pt idx="10787">
                  <c:v>10.256938533834585</c:v>
                </c:pt>
                <c:pt idx="10788">
                  <c:v>10.256938533834585</c:v>
                </c:pt>
                <c:pt idx="10789">
                  <c:v>10.25634994114073</c:v>
                </c:pt>
                <c:pt idx="10790">
                  <c:v>10.256938533834585</c:v>
                </c:pt>
                <c:pt idx="10791">
                  <c:v>10.255761348446876</c:v>
                </c:pt>
                <c:pt idx="10792">
                  <c:v>10.255761348446876</c:v>
                </c:pt>
                <c:pt idx="10793">
                  <c:v>10.255761348446876</c:v>
                </c:pt>
                <c:pt idx="10794">
                  <c:v>10.25634994114073</c:v>
                </c:pt>
                <c:pt idx="10795">
                  <c:v>10.255761348446876</c:v>
                </c:pt>
                <c:pt idx="10796">
                  <c:v>10.254584163059162</c:v>
                </c:pt>
                <c:pt idx="10797">
                  <c:v>10.253406977671453</c:v>
                </c:pt>
                <c:pt idx="10798">
                  <c:v>10.253406977671453</c:v>
                </c:pt>
                <c:pt idx="10799">
                  <c:v>10.252818384977596</c:v>
                </c:pt>
                <c:pt idx="10800">
                  <c:v>10.253995570365307</c:v>
                </c:pt>
                <c:pt idx="10801">
                  <c:v>10.253406977671453</c:v>
                </c:pt>
                <c:pt idx="10802">
                  <c:v>10.253995570365307</c:v>
                </c:pt>
                <c:pt idx="10803">
                  <c:v>10.253995570365307</c:v>
                </c:pt>
                <c:pt idx="10804">
                  <c:v>10.253406977671453</c:v>
                </c:pt>
                <c:pt idx="10805">
                  <c:v>10.252229792283739</c:v>
                </c:pt>
                <c:pt idx="10806">
                  <c:v>10.251641199589885</c:v>
                </c:pt>
                <c:pt idx="10807">
                  <c:v>10.252818384977596</c:v>
                </c:pt>
                <c:pt idx="10808">
                  <c:v>10.252818384977596</c:v>
                </c:pt>
                <c:pt idx="10809">
                  <c:v>10.252229792283739</c:v>
                </c:pt>
                <c:pt idx="10810">
                  <c:v>10.250464014202173</c:v>
                </c:pt>
                <c:pt idx="10811">
                  <c:v>10.251052606896028</c:v>
                </c:pt>
                <c:pt idx="10812">
                  <c:v>10.253995570365307</c:v>
                </c:pt>
                <c:pt idx="10813">
                  <c:v>10.253406977671453</c:v>
                </c:pt>
                <c:pt idx="10814">
                  <c:v>10.252818384977596</c:v>
                </c:pt>
                <c:pt idx="10815">
                  <c:v>10.252818384977596</c:v>
                </c:pt>
                <c:pt idx="10816">
                  <c:v>10.252229792283739</c:v>
                </c:pt>
                <c:pt idx="10817">
                  <c:v>10.252229792283739</c:v>
                </c:pt>
                <c:pt idx="10818">
                  <c:v>10.252229792283739</c:v>
                </c:pt>
                <c:pt idx="10819">
                  <c:v>10.251641199589885</c:v>
                </c:pt>
                <c:pt idx="10820">
                  <c:v>10.251641199589885</c:v>
                </c:pt>
                <c:pt idx="10821">
                  <c:v>10.251641199589885</c:v>
                </c:pt>
                <c:pt idx="10822">
                  <c:v>10.251641199589885</c:v>
                </c:pt>
                <c:pt idx="10823">
                  <c:v>10.251641199589885</c:v>
                </c:pt>
                <c:pt idx="10824">
                  <c:v>10.250464014202173</c:v>
                </c:pt>
                <c:pt idx="10825">
                  <c:v>10.250464014202173</c:v>
                </c:pt>
                <c:pt idx="10826">
                  <c:v>10.249875421508316</c:v>
                </c:pt>
                <c:pt idx="10827">
                  <c:v>10.24928682881446</c:v>
                </c:pt>
                <c:pt idx="10828">
                  <c:v>10.249875421508316</c:v>
                </c:pt>
                <c:pt idx="10829">
                  <c:v>10.24928682881446</c:v>
                </c:pt>
                <c:pt idx="10830">
                  <c:v>10.24928682881446</c:v>
                </c:pt>
                <c:pt idx="10831">
                  <c:v>10.24928682881446</c:v>
                </c:pt>
                <c:pt idx="10832">
                  <c:v>10.248698236120605</c:v>
                </c:pt>
                <c:pt idx="10833">
                  <c:v>10.248698236120605</c:v>
                </c:pt>
                <c:pt idx="10834">
                  <c:v>10.248698236120605</c:v>
                </c:pt>
                <c:pt idx="10835">
                  <c:v>10.24810964342675</c:v>
                </c:pt>
                <c:pt idx="10836">
                  <c:v>10.24810964342675</c:v>
                </c:pt>
                <c:pt idx="10837">
                  <c:v>10.24810964342675</c:v>
                </c:pt>
                <c:pt idx="10838">
                  <c:v>10.24810964342675</c:v>
                </c:pt>
                <c:pt idx="10839">
                  <c:v>10.247521050732894</c:v>
                </c:pt>
                <c:pt idx="10840">
                  <c:v>10.247521050732894</c:v>
                </c:pt>
                <c:pt idx="10841">
                  <c:v>10.247521050732894</c:v>
                </c:pt>
                <c:pt idx="10842">
                  <c:v>10.247521050732894</c:v>
                </c:pt>
                <c:pt idx="10843">
                  <c:v>10.246932458039037</c:v>
                </c:pt>
                <c:pt idx="10844">
                  <c:v>10.246343865345182</c:v>
                </c:pt>
                <c:pt idx="10845">
                  <c:v>10.246343865345182</c:v>
                </c:pt>
                <c:pt idx="10846">
                  <c:v>10.245755272651325</c:v>
                </c:pt>
                <c:pt idx="10847">
                  <c:v>10.246343865345182</c:v>
                </c:pt>
                <c:pt idx="10848">
                  <c:v>10.245755272651325</c:v>
                </c:pt>
                <c:pt idx="10849">
                  <c:v>10.245755272651325</c:v>
                </c:pt>
                <c:pt idx="10850">
                  <c:v>10.246343865345182</c:v>
                </c:pt>
                <c:pt idx="10851">
                  <c:v>10.245166679957471</c:v>
                </c:pt>
                <c:pt idx="10852">
                  <c:v>10.243989494569757</c:v>
                </c:pt>
                <c:pt idx="10853">
                  <c:v>10.243989494569757</c:v>
                </c:pt>
                <c:pt idx="10854">
                  <c:v>10.243400901875903</c:v>
                </c:pt>
                <c:pt idx="10855">
                  <c:v>10.244578087263614</c:v>
                </c:pt>
                <c:pt idx="10856">
                  <c:v>10.243989494569757</c:v>
                </c:pt>
                <c:pt idx="10857">
                  <c:v>10.243400901875903</c:v>
                </c:pt>
                <c:pt idx="10858">
                  <c:v>10.242812309182048</c:v>
                </c:pt>
                <c:pt idx="10859">
                  <c:v>10.242812309182048</c:v>
                </c:pt>
                <c:pt idx="10860">
                  <c:v>10.242812309182048</c:v>
                </c:pt>
                <c:pt idx="10861">
                  <c:v>10.242812309182048</c:v>
                </c:pt>
                <c:pt idx="10862">
                  <c:v>10.242812309182048</c:v>
                </c:pt>
                <c:pt idx="10863">
                  <c:v>10.242223716488189</c:v>
                </c:pt>
                <c:pt idx="10864">
                  <c:v>10.242223716488189</c:v>
                </c:pt>
                <c:pt idx="10865">
                  <c:v>10.242223716488189</c:v>
                </c:pt>
                <c:pt idx="10866">
                  <c:v>10.241635123794333</c:v>
                </c:pt>
                <c:pt idx="10867">
                  <c:v>10.24104653110048</c:v>
                </c:pt>
                <c:pt idx="10868">
                  <c:v>10.24104653110048</c:v>
                </c:pt>
                <c:pt idx="10869">
                  <c:v>10.240457938406625</c:v>
                </c:pt>
                <c:pt idx="10870">
                  <c:v>10.240457938406625</c:v>
                </c:pt>
                <c:pt idx="10871">
                  <c:v>10.24104653110048</c:v>
                </c:pt>
                <c:pt idx="10872">
                  <c:v>10.240457938406625</c:v>
                </c:pt>
                <c:pt idx="10873">
                  <c:v>10.239869345712766</c:v>
                </c:pt>
                <c:pt idx="10874">
                  <c:v>10.239869345712766</c:v>
                </c:pt>
                <c:pt idx="10875">
                  <c:v>10.239869345712766</c:v>
                </c:pt>
                <c:pt idx="10876">
                  <c:v>10.239280753018912</c:v>
                </c:pt>
                <c:pt idx="10877">
                  <c:v>10.240457938406625</c:v>
                </c:pt>
                <c:pt idx="10878">
                  <c:v>10.239869345712766</c:v>
                </c:pt>
                <c:pt idx="10879">
                  <c:v>10.239869345712766</c:v>
                </c:pt>
                <c:pt idx="10880">
                  <c:v>10.239280753018912</c:v>
                </c:pt>
                <c:pt idx="10881">
                  <c:v>10.239280753018912</c:v>
                </c:pt>
                <c:pt idx="10882">
                  <c:v>10.239280753018912</c:v>
                </c:pt>
                <c:pt idx="10883">
                  <c:v>10.239280753018912</c:v>
                </c:pt>
                <c:pt idx="10884">
                  <c:v>10.238692160325057</c:v>
                </c:pt>
                <c:pt idx="10885">
                  <c:v>10.239280753018912</c:v>
                </c:pt>
                <c:pt idx="10886">
                  <c:v>10.238692160325057</c:v>
                </c:pt>
                <c:pt idx="10887">
                  <c:v>10.238692160325057</c:v>
                </c:pt>
                <c:pt idx="10888">
                  <c:v>10.238692160325057</c:v>
                </c:pt>
                <c:pt idx="10889">
                  <c:v>10.2381035676312</c:v>
                </c:pt>
                <c:pt idx="10890">
                  <c:v>10.237514974937342</c:v>
                </c:pt>
                <c:pt idx="10891">
                  <c:v>10.237514974937342</c:v>
                </c:pt>
                <c:pt idx="10892">
                  <c:v>10.2381035676312</c:v>
                </c:pt>
                <c:pt idx="10893">
                  <c:v>10.237514974937342</c:v>
                </c:pt>
                <c:pt idx="10894">
                  <c:v>10.239869345712766</c:v>
                </c:pt>
                <c:pt idx="10895">
                  <c:v>10.237514974937342</c:v>
                </c:pt>
                <c:pt idx="10896">
                  <c:v>10.2381035676312</c:v>
                </c:pt>
                <c:pt idx="10897">
                  <c:v>10.237514974937342</c:v>
                </c:pt>
                <c:pt idx="10898">
                  <c:v>10.2381035676312</c:v>
                </c:pt>
                <c:pt idx="10899">
                  <c:v>10.2381035676312</c:v>
                </c:pt>
                <c:pt idx="10900">
                  <c:v>10.237514974937342</c:v>
                </c:pt>
                <c:pt idx="10901">
                  <c:v>10.237514974937342</c:v>
                </c:pt>
                <c:pt idx="10902">
                  <c:v>10.237514974937342</c:v>
                </c:pt>
                <c:pt idx="10903">
                  <c:v>10.236337789549632</c:v>
                </c:pt>
                <c:pt idx="10904">
                  <c:v>10.236926382243489</c:v>
                </c:pt>
                <c:pt idx="10905">
                  <c:v>10.236926382243489</c:v>
                </c:pt>
                <c:pt idx="10906">
                  <c:v>10.236337789549632</c:v>
                </c:pt>
                <c:pt idx="10907">
                  <c:v>10.236926382243489</c:v>
                </c:pt>
                <c:pt idx="10908">
                  <c:v>10.236337789549632</c:v>
                </c:pt>
                <c:pt idx="10909">
                  <c:v>10.235749196855776</c:v>
                </c:pt>
                <c:pt idx="10910">
                  <c:v>10.235749196855776</c:v>
                </c:pt>
                <c:pt idx="10911">
                  <c:v>10.235749196855776</c:v>
                </c:pt>
                <c:pt idx="10912">
                  <c:v>10.235749196855776</c:v>
                </c:pt>
                <c:pt idx="10913">
                  <c:v>10.235749196855776</c:v>
                </c:pt>
                <c:pt idx="10914">
                  <c:v>10.235160604161921</c:v>
                </c:pt>
                <c:pt idx="10915">
                  <c:v>10.235160604161921</c:v>
                </c:pt>
                <c:pt idx="10916">
                  <c:v>10.235160604161921</c:v>
                </c:pt>
                <c:pt idx="10917">
                  <c:v>10.233983418774208</c:v>
                </c:pt>
                <c:pt idx="10918">
                  <c:v>10.234572011468064</c:v>
                </c:pt>
                <c:pt idx="10919">
                  <c:v>10.233983418774208</c:v>
                </c:pt>
                <c:pt idx="10920">
                  <c:v>10.233983418774208</c:v>
                </c:pt>
                <c:pt idx="10921">
                  <c:v>10.233983418774208</c:v>
                </c:pt>
                <c:pt idx="10922">
                  <c:v>10.233394826080353</c:v>
                </c:pt>
                <c:pt idx="10923">
                  <c:v>10.233394826080353</c:v>
                </c:pt>
                <c:pt idx="10924">
                  <c:v>10.233394826080353</c:v>
                </c:pt>
                <c:pt idx="10925">
                  <c:v>10.233394826080353</c:v>
                </c:pt>
                <c:pt idx="10926">
                  <c:v>10.232806233386498</c:v>
                </c:pt>
                <c:pt idx="10927">
                  <c:v>10.232217640692641</c:v>
                </c:pt>
                <c:pt idx="10928">
                  <c:v>10.232217640692641</c:v>
                </c:pt>
                <c:pt idx="10929">
                  <c:v>10.232217640692641</c:v>
                </c:pt>
                <c:pt idx="10930">
                  <c:v>10.232217640692641</c:v>
                </c:pt>
                <c:pt idx="10931">
                  <c:v>10.232217640692641</c:v>
                </c:pt>
                <c:pt idx="10932">
                  <c:v>10.231629047998785</c:v>
                </c:pt>
                <c:pt idx="10933">
                  <c:v>10.231629047998785</c:v>
                </c:pt>
                <c:pt idx="10934">
                  <c:v>10.232217640692641</c:v>
                </c:pt>
                <c:pt idx="10935">
                  <c:v>10.23104045530493</c:v>
                </c:pt>
                <c:pt idx="10936">
                  <c:v>10.23104045530493</c:v>
                </c:pt>
                <c:pt idx="10937">
                  <c:v>10.231629047998785</c:v>
                </c:pt>
                <c:pt idx="10938">
                  <c:v>10.23104045530493</c:v>
                </c:pt>
                <c:pt idx="10939">
                  <c:v>10.230451862611075</c:v>
                </c:pt>
                <c:pt idx="10940">
                  <c:v>10.230451862611075</c:v>
                </c:pt>
                <c:pt idx="10941">
                  <c:v>10.229863269917217</c:v>
                </c:pt>
                <c:pt idx="10942">
                  <c:v>10.22927467722336</c:v>
                </c:pt>
                <c:pt idx="10943">
                  <c:v>10.22927467722336</c:v>
                </c:pt>
                <c:pt idx="10944">
                  <c:v>10.228686084529507</c:v>
                </c:pt>
                <c:pt idx="10945">
                  <c:v>10.22927467722336</c:v>
                </c:pt>
                <c:pt idx="10946">
                  <c:v>10.228097491835651</c:v>
                </c:pt>
                <c:pt idx="10947">
                  <c:v>10.228097491835651</c:v>
                </c:pt>
                <c:pt idx="10948">
                  <c:v>10.227508899141792</c:v>
                </c:pt>
                <c:pt idx="10949">
                  <c:v>10.226920306447939</c:v>
                </c:pt>
                <c:pt idx="10950">
                  <c:v>10.226920306447939</c:v>
                </c:pt>
                <c:pt idx="10951">
                  <c:v>10.227508899141792</c:v>
                </c:pt>
                <c:pt idx="10952">
                  <c:v>10.227508899141792</c:v>
                </c:pt>
                <c:pt idx="10953">
                  <c:v>10.226920306447939</c:v>
                </c:pt>
                <c:pt idx="10954">
                  <c:v>10.226920306447939</c:v>
                </c:pt>
                <c:pt idx="10955">
                  <c:v>10.226920306447939</c:v>
                </c:pt>
                <c:pt idx="10956">
                  <c:v>10.226920306447939</c:v>
                </c:pt>
                <c:pt idx="10957">
                  <c:v>10.226920306447939</c:v>
                </c:pt>
                <c:pt idx="10958">
                  <c:v>10.226331713754083</c:v>
                </c:pt>
                <c:pt idx="10959">
                  <c:v>10.226331713754083</c:v>
                </c:pt>
                <c:pt idx="10960">
                  <c:v>10.225154528366369</c:v>
                </c:pt>
                <c:pt idx="10961">
                  <c:v>10.226331713754083</c:v>
                </c:pt>
                <c:pt idx="10962">
                  <c:v>10.225154528366369</c:v>
                </c:pt>
                <c:pt idx="10963">
                  <c:v>10.225154528366369</c:v>
                </c:pt>
                <c:pt idx="10964">
                  <c:v>10.225154528366369</c:v>
                </c:pt>
                <c:pt idx="10965">
                  <c:v>10.225154528366369</c:v>
                </c:pt>
                <c:pt idx="10966">
                  <c:v>10.22397734297866</c:v>
                </c:pt>
                <c:pt idx="10967">
                  <c:v>10.225154528366369</c:v>
                </c:pt>
                <c:pt idx="10968">
                  <c:v>10.224565935672516</c:v>
                </c:pt>
                <c:pt idx="10969">
                  <c:v>10.224565935672516</c:v>
                </c:pt>
                <c:pt idx="10970">
                  <c:v>10.22397734297866</c:v>
                </c:pt>
                <c:pt idx="10971">
                  <c:v>10.22397734297866</c:v>
                </c:pt>
                <c:pt idx="10972">
                  <c:v>10.223388750284803</c:v>
                </c:pt>
                <c:pt idx="10973">
                  <c:v>10.224565935672516</c:v>
                </c:pt>
                <c:pt idx="10974">
                  <c:v>10.223388750284803</c:v>
                </c:pt>
                <c:pt idx="10975">
                  <c:v>10.223388750284803</c:v>
                </c:pt>
                <c:pt idx="10976">
                  <c:v>10.223388750284803</c:v>
                </c:pt>
                <c:pt idx="10977">
                  <c:v>10.222800157590946</c:v>
                </c:pt>
                <c:pt idx="10978">
                  <c:v>10.222211564897092</c:v>
                </c:pt>
                <c:pt idx="10979">
                  <c:v>10.222800157590946</c:v>
                </c:pt>
                <c:pt idx="10980">
                  <c:v>10.222211564897092</c:v>
                </c:pt>
                <c:pt idx="10981">
                  <c:v>10.221622972203235</c:v>
                </c:pt>
                <c:pt idx="10982">
                  <c:v>10.22103437950938</c:v>
                </c:pt>
                <c:pt idx="10983">
                  <c:v>10.22103437950938</c:v>
                </c:pt>
                <c:pt idx="10984">
                  <c:v>10.22103437950938</c:v>
                </c:pt>
                <c:pt idx="10985">
                  <c:v>10.220445786815525</c:v>
                </c:pt>
                <c:pt idx="10986">
                  <c:v>10.220445786815525</c:v>
                </c:pt>
                <c:pt idx="10987">
                  <c:v>10.220445786815525</c:v>
                </c:pt>
                <c:pt idx="10988">
                  <c:v>10.219857194121667</c:v>
                </c:pt>
                <c:pt idx="10989">
                  <c:v>10.219857194121667</c:v>
                </c:pt>
                <c:pt idx="10990">
                  <c:v>10.219268601427812</c:v>
                </c:pt>
                <c:pt idx="10991">
                  <c:v>10.218091416040101</c:v>
                </c:pt>
                <c:pt idx="10992">
                  <c:v>10.219268601427812</c:v>
                </c:pt>
                <c:pt idx="10993">
                  <c:v>10.219268601427812</c:v>
                </c:pt>
                <c:pt idx="10994">
                  <c:v>10.218680008733957</c:v>
                </c:pt>
                <c:pt idx="10995">
                  <c:v>10.218680008733957</c:v>
                </c:pt>
                <c:pt idx="10996">
                  <c:v>10.218680008733957</c:v>
                </c:pt>
                <c:pt idx="10997">
                  <c:v>10.218680008733957</c:v>
                </c:pt>
                <c:pt idx="10998">
                  <c:v>10.218680008733957</c:v>
                </c:pt>
                <c:pt idx="10999">
                  <c:v>10.218091416040101</c:v>
                </c:pt>
                <c:pt idx="11000">
                  <c:v>10.217502823346244</c:v>
                </c:pt>
                <c:pt idx="11001">
                  <c:v>10.217502823346244</c:v>
                </c:pt>
                <c:pt idx="11002">
                  <c:v>10.217502823346244</c:v>
                </c:pt>
                <c:pt idx="11003">
                  <c:v>10.216914230652389</c:v>
                </c:pt>
                <c:pt idx="11004">
                  <c:v>10.216914230652389</c:v>
                </c:pt>
                <c:pt idx="11005">
                  <c:v>10.217502823346244</c:v>
                </c:pt>
                <c:pt idx="11006">
                  <c:v>10.217502823346244</c:v>
                </c:pt>
                <c:pt idx="11007">
                  <c:v>10.216914230652389</c:v>
                </c:pt>
                <c:pt idx="11008">
                  <c:v>10.215737045264678</c:v>
                </c:pt>
                <c:pt idx="11009">
                  <c:v>10.216325637958533</c:v>
                </c:pt>
                <c:pt idx="11010">
                  <c:v>10.215148452570821</c:v>
                </c:pt>
                <c:pt idx="11011">
                  <c:v>10.215148452570821</c:v>
                </c:pt>
                <c:pt idx="11012">
                  <c:v>10.215148452570821</c:v>
                </c:pt>
                <c:pt idx="11013">
                  <c:v>10.215737045264678</c:v>
                </c:pt>
                <c:pt idx="11014">
                  <c:v>10.215148452570821</c:v>
                </c:pt>
                <c:pt idx="11015">
                  <c:v>10.215148452570821</c:v>
                </c:pt>
                <c:pt idx="11016">
                  <c:v>10.215148452570821</c:v>
                </c:pt>
                <c:pt idx="11017">
                  <c:v>10.215148452570821</c:v>
                </c:pt>
                <c:pt idx="11018">
                  <c:v>10.21397126718311</c:v>
                </c:pt>
                <c:pt idx="11019">
                  <c:v>10.21397126718311</c:v>
                </c:pt>
                <c:pt idx="11020">
                  <c:v>10.21397126718311</c:v>
                </c:pt>
                <c:pt idx="11021">
                  <c:v>10.21397126718311</c:v>
                </c:pt>
                <c:pt idx="11022">
                  <c:v>10.212794081795396</c:v>
                </c:pt>
                <c:pt idx="11023">
                  <c:v>10.212794081795396</c:v>
                </c:pt>
                <c:pt idx="11024">
                  <c:v>10.212794081795396</c:v>
                </c:pt>
                <c:pt idx="11025">
                  <c:v>10.211616896407687</c:v>
                </c:pt>
                <c:pt idx="11026">
                  <c:v>10.212794081795396</c:v>
                </c:pt>
                <c:pt idx="11027">
                  <c:v>10.212794081795396</c:v>
                </c:pt>
                <c:pt idx="11028">
                  <c:v>10.211616896407687</c:v>
                </c:pt>
                <c:pt idx="11029">
                  <c:v>10.212794081795396</c:v>
                </c:pt>
                <c:pt idx="11030">
                  <c:v>10.212205489101542</c:v>
                </c:pt>
                <c:pt idx="11031">
                  <c:v>10.212205489101542</c:v>
                </c:pt>
                <c:pt idx="11032">
                  <c:v>10.211616896407687</c:v>
                </c:pt>
                <c:pt idx="11033">
                  <c:v>10.212205489101542</c:v>
                </c:pt>
                <c:pt idx="11034">
                  <c:v>10.211616896407687</c:v>
                </c:pt>
                <c:pt idx="11035">
                  <c:v>10.211028303713832</c:v>
                </c:pt>
                <c:pt idx="11036">
                  <c:v>10.211028303713832</c:v>
                </c:pt>
                <c:pt idx="11037">
                  <c:v>10.211028303713832</c:v>
                </c:pt>
                <c:pt idx="11038">
                  <c:v>10.211028303713832</c:v>
                </c:pt>
                <c:pt idx="11039">
                  <c:v>10.210439711019973</c:v>
                </c:pt>
                <c:pt idx="11040">
                  <c:v>10.209851118326119</c:v>
                </c:pt>
                <c:pt idx="11041">
                  <c:v>10.210439711019973</c:v>
                </c:pt>
                <c:pt idx="11042">
                  <c:v>10.211028303713832</c:v>
                </c:pt>
                <c:pt idx="11043">
                  <c:v>10.209851118326119</c:v>
                </c:pt>
                <c:pt idx="11044">
                  <c:v>10.210439711019973</c:v>
                </c:pt>
                <c:pt idx="11045">
                  <c:v>10.209851118326119</c:v>
                </c:pt>
                <c:pt idx="11046">
                  <c:v>10.209851118326119</c:v>
                </c:pt>
                <c:pt idx="11047">
                  <c:v>10.209262525632264</c:v>
                </c:pt>
                <c:pt idx="11048">
                  <c:v>10.207496747550696</c:v>
                </c:pt>
                <c:pt idx="11049">
                  <c:v>10.209851118326119</c:v>
                </c:pt>
                <c:pt idx="11050">
                  <c:v>10.209851118326119</c:v>
                </c:pt>
                <c:pt idx="11051">
                  <c:v>10.208673932938407</c:v>
                </c:pt>
                <c:pt idx="11052">
                  <c:v>10.208673932938407</c:v>
                </c:pt>
                <c:pt idx="11053">
                  <c:v>10.209851118326119</c:v>
                </c:pt>
                <c:pt idx="11054">
                  <c:v>10.208673932938407</c:v>
                </c:pt>
                <c:pt idx="11055">
                  <c:v>10.208085340244551</c:v>
                </c:pt>
                <c:pt idx="11056">
                  <c:v>10.208673932938407</c:v>
                </c:pt>
                <c:pt idx="11057">
                  <c:v>10.208085340244551</c:v>
                </c:pt>
                <c:pt idx="11058">
                  <c:v>10.208673932938407</c:v>
                </c:pt>
                <c:pt idx="11059">
                  <c:v>10.208673932938407</c:v>
                </c:pt>
                <c:pt idx="11060">
                  <c:v>10.208673932938407</c:v>
                </c:pt>
                <c:pt idx="11061">
                  <c:v>10.209262525632264</c:v>
                </c:pt>
                <c:pt idx="11062">
                  <c:v>10.208673932938407</c:v>
                </c:pt>
                <c:pt idx="11063">
                  <c:v>10.208673932938407</c:v>
                </c:pt>
                <c:pt idx="11064">
                  <c:v>10.208673932938407</c:v>
                </c:pt>
                <c:pt idx="11065">
                  <c:v>10.208085340244551</c:v>
                </c:pt>
                <c:pt idx="11066">
                  <c:v>10.208085340244551</c:v>
                </c:pt>
                <c:pt idx="11067">
                  <c:v>10.208085340244551</c:v>
                </c:pt>
                <c:pt idx="11068">
                  <c:v>10.208085340244551</c:v>
                </c:pt>
                <c:pt idx="11069">
                  <c:v>10.207496747550696</c:v>
                </c:pt>
                <c:pt idx="11070">
                  <c:v>10.209262525632264</c:v>
                </c:pt>
                <c:pt idx="11071">
                  <c:v>10.207496747550696</c:v>
                </c:pt>
                <c:pt idx="11072">
                  <c:v>10.207496747550696</c:v>
                </c:pt>
                <c:pt idx="11073">
                  <c:v>10.208085340244551</c:v>
                </c:pt>
                <c:pt idx="11074">
                  <c:v>10.207496747550696</c:v>
                </c:pt>
                <c:pt idx="11075">
                  <c:v>10.207496747550696</c:v>
                </c:pt>
                <c:pt idx="11076">
                  <c:v>10.207496747550696</c:v>
                </c:pt>
                <c:pt idx="11077">
                  <c:v>10.206908154856839</c:v>
                </c:pt>
                <c:pt idx="11078">
                  <c:v>10.206908154856839</c:v>
                </c:pt>
                <c:pt idx="11079">
                  <c:v>10.206908154856839</c:v>
                </c:pt>
                <c:pt idx="11080">
                  <c:v>10.206908154856839</c:v>
                </c:pt>
                <c:pt idx="11081">
                  <c:v>10.206319562162983</c:v>
                </c:pt>
                <c:pt idx="11082">
                  <c:v>10.206908154856839</c:v>
                </c:pt>
                <c:pt idx="11083">
                  <c:v>10.205730969469128</c:v>
                </c:pt>
                <c:pt idx="11084">
                  <c:v>10.206319562162983</c:v>
                </c:pt>
                <c:pt idx="11085">
                  <c:v>10.206319562162983</c:v>
                </c:pt>
                <c:pt idx="11086">
                  <c:v>10.205730969469128</c:v>
                </c:pt>
                <c:pt idx="11087">
                  <c:v>10.205730969469128</c:v>
                </c:pt>
                <c:pt idx="11088">
                  <c:v>10.206319562162983</c:v>
                </c:pt>
                <c:pt idx="11089">
                  <c:v>10.205142376775271</c:v>
                </c:pt>
                <c:pt idx="11090">
                  <c:v>10.205142376775271</c:v>
                </c:pt>
                <c:pt idx="11091">
                  <c:v>10.205730969469128</c:v>
                </c:pt>
                <c:pt idx="11092">
                  <c:v>10.205142376775271</c:v>
                </c:pt>
                <c:pt idx="11093">
                  <c:v>10.205142376775271</c:v>
                </c:pt>
                <c:pt idx="11094">
                  <c:v>10.205142376775271</c:v>
                </c:pt>
                <c:pt idx="11095">
                  <c:v>10.205142376775271</c:v>
                </c:pt>
                <c:pt idx="11096">
                  <c:v>10.204553784081416</c:v>
                </c:pt>
                <c:pt idx="11097">
                  <c:v>10.204553784081416</c:v>
                </c:pt>
                <c:pt idx="11098">
                  <c:v>10.203965191387562</c:v>
                </c:pt>
                <c:pt idx="11099">
                  <c:v>10.203965191387562</c:v>
                </c:pt>
                <c:pt idx="11100">
                  <c:v>10.204553784081416</c:v>
                </c:pt>
                <c:pt idx="11101">
                  <c:v>10.203376598693705</c:v>
                </c:pt>
                <c:pt idx="11102">
                  <c:v>10.203965191387562</c:v>
                </c:pt>
                <c:pt idx="11103">
                  <c:v>10.203376598693705</c:v>
                </c:pt>
                <c:pt idx="11104">
                  <c:v>10.203965191387562</c:v>
                </c:pt>
                <c:pt idx="11105">
                  <c:v>10.203965191387562</c:v>
                </c:pt>
                <c:pt idx="11106">
                  <c:v>10.203965191387562</c:v>
                </c:pt>
                <c:pt idx="11107">
                  <c:v>10.203376598693705</c:v>
                </c:pt>
                <c:pt idx="11108">
                  <c:v>10.203376598693705</c:v>
                </c:pt>
                <c:pt idx="11109">
                  <c:v>10.203376598693705</c:v>
                </c:pt>
                <c:pt idx="11110">
                  <c:v>10.202788005999848</c:v>
                </c:pt>
                <c:pt idx="11111">
                  <c:v>10.203965191387562</c:v>
                </c:pt>
                <c:pt idx="11112">
                  <c:v>10.203376598693705</c:v>
                </c:pt>
                <c:pt idx="11113">
                  <c:v>10.203376598693705</c:v>
                </c:pt>
                <c:pt idx="11114">
                  <c:v>10.203376598693705</c:v>
                </c:pt>
                <c:pt idx="11115">
                  <c:v>10.203376598693705</c:v>
                </c:pt>
                <c:pt idx="11116">
                  <c:v>10.202788005999848</c:v>
                </c:pt>
                <c:pt idx="11117">
                  <c:v>10.202788005999848</c:v>
                </c:pt>
                <c:pt idx="11118">
                  <c:v>10.201022227918282</c:v>
                </c:pt>
                <c:pt idx="11119">
                  <c:v>10.201022227918282</c:v>
                </c:pt>
                <c:pt idx="11120">
                  <c:v>10.202788005999848</c:v>
                </c:pt>
                <c:pt idx="11121">
                  <c:v>10.201022227918282</c:v>
                </c:pt>
                <c:pt idx="11122">
                  <c:v>10.202199413305992</c:v>
                </c:pt>
                <c:pt idx="11123">
                  <c:v>10.202199413305992</c:v>
                </c:pt>
                <c:pt idx="11124">
                  <c:v>10.201610820612137</c:v>
                </c:pt>
                <c:pt idx="11125">
                  <c:v>10.200433635224424</c:v>
                </c:pt>
                <c:pt idx="11126">
                  <c:v>10.200433635224424</c:v>
                </c:pt>
                <c:pt idx="11127">
                  <c:v>10.201022227918282</c:v>
                </c:pt>
                <c:pt idx="11128">
                  <c:v>10.201022227918282</c:v>
                </c:pt>
                <c:pt idx="11129">
                  <c:v>10.200433635224424</c:v>
                </c:pt>
                <c:pt idx="11130">
                  <c:v>10.205142376775271</c:v>
                </c:pt>
                <c:pt idx="11131">
                  <c:v>10.199845042530569</c:v>
                </c:pt>
                <c:pt idx="11132">
                  <c:v>10.200433635224424</c:v>
                </c:pt>
                <c:pt idx="11133">
                  <c:v>10.201022227918282</c:v>
                </c:pt>
                <c:pt idx="11134">
                  <c:v>10.200433635224424</c:v>
                </c:pt>
                <c:pt idx="11135">
                  <c:v>10.200433635224424</c:v>
                </c:pt>
                <c:pt idx="11136">
                  <c:v>10.200433635224424</c:v>
                </c:pt>
                <c:pt idx="11137">
                  <c:v>10.200433635224424</c:v>
                </c:pt>
                <c:pt idx="11138">
                  <c:v>10.199845042530569</c:v>
                </c:pt>
                <c:pt idx="11139">
                  <c:v>10.199845042530569</c:v>
                </c:pt>
                <c:pt idx="11140">
                  <c:v>10.199256449836714</c:v>
                </c:pt>
                <c:pt idx="11141">
                  <c:v>10.199256449836714</c:v>
                </c:pt>
                <c:pt idx="11142">
                  <c:v>10.198667857142858</c:v>
                </c:pt>
                <c:pt idx="11143">
                  <c:v>10.198667857142858</c:v>
                </c:pt>
                <c:pt idx="11144">
                  <c:v>10.198667857142858</c:v>
                </c:pt>
                <c:pt idx="11145">
                  <c:v>10.198667857142858</c:v>
                </c:pt>
                <c:pt idx="11146">
                  <c:v>10.199845042530569</c:v>
                </c:pt>
                <c:pt idx="11147">
                  <c:v>10.199256449836714</c:v>
                </c:pt>
                <c:pt idx="11148">
                  <c:v>10.199256449836714</c:v>
                </c:pt>
                <c:pt idx="11149">
                  <c:v>10.198667857142858</c:v>
                </c:pt>
                <c:pt idx="11150">
                  <c:v>10.198667857142858</c:v>
                </c:pt>
                <c:pt idx="11151">
                  <c:v>10.197490671755146</c:v>
                </c:pt>
                <c:pt idx="11152">
                  <c:v>10.198079264448999</c:v>
                </c:pt>
                <c:pt idx="11153">
                  <c:v>10.198079264448999</c:v>
                </c:pt>
                <c:pt idx="11154">
                  <c:v>10.197490671755146</c:v>
                </c:pt>
                <c:pt idx="11155">
                  <c:v>10.198079264448999</c:v>
                </c:pt>
                <c:pt idx="11156">
                  <c:v>10.198079264448999</c:v>
                </c:pt>
                <c:pt idx="11157">
                  <c:v>10.198079264448999</c:v>
                </c:pt>
                <c:pt idx="11158">
                  <c:v>10.198079264448999</c:v>
                </c:pt>
                <c:pt idx="11159">
                  <c:v>10.196902079061291</c:v>
                </c:pt>
                <c:pt idx="11160">
                  <c:v>10.197490671755146</c:v>
                </c:pt>
                <c:pt idx="11161">
                  <c:v>10.197490671755146</c:v>
                </c:pt>
                <c:pt idx="11162">
                  <c:v>10.197490671755146</c:v>
                </c:pt>
                <c:pt idx="11163">
                  <c:v>10.196902079061291</c:v>
                </c:pt>
                <c:pt idx="11164">
                  <c:v>10.196902079061291</c:v>
                </c:pt>
                <c:pt idx="11165">
                  <c:v>10.196313486367435</c:v>
                </c:pt>
                <c:pt idx="11166">
                  <c:v>10.196313486367435</c:v>
                </c:pt>
                <c:pt idx="11167">
                  <c:v>10.196313486367435</c:v>
                </c:pt>
                <c:pt idx="11168">
                  <c:v>10.195724893673578</c:v>
                </c:pt>
                <c:pt idx="11169">
                  <c:v>10.195724893673578</c:v>
                </c:pt>
                <c:pt idx="11170">
                  <c:v>10.195724893673578</c:v>
                </c:pt>
                <c:pt idx="11171">
                  <c:v>10.195136300979723</c:v>
                </c:pt>
                <c:pt idx="11172">
                  <c:v>10.195136300979723</c:v>
                </c:pt>
                <c:pt idx="11173">
                  <c:v>10.195136300979723</c:v>
                </c:pt>
                <c:pt idx="11174">
                  <c:v>10.195136300979723</c:v>
                </c:pt>
                <c:pt idx="11175">
                  <c:v>10.195136300979723</c:v>
                </c:pt>
                <c:pt idx="11176">
                  <c:v>10.195136300979723</c:v>
                </c:pt>
                <c:pt idx="11177">
                  <c:v>10.194547708285867</c:v>
                </c:pt>
                <c:pt idx="11178">
                  <c:v>10.194547708285867</c:v>
                </c:pt>
                <c:pt idx="11179">
                  <c:v>10.194547708285867</c:v>
                </c:pt>
                <c:pt idx="11180">
                  <c:v>10.194547708285867</c:v>
                </c:pt>
                <c:pt idx="11181">
                  <c:v>10.19395911559201</c:v>
                </c:pt>
                <c:pt idx="11182">
                  <c:v>10.19395911559201</c:v>
                </c:pt>
                <c:pt idx="11183">
                  <c:v>10.194547708285867</c:v>
                </c:pt>
                <c:pt idx="11184">
                  <c:v>10.19395911559201</c:v>
                </c:pt>
                <c:pt idx="11185">
                  <c:v>10.193370522898155</c:v>
                </c:pt>
                <c:pt idx="11186">
                  <c:v>10.19395911559201</c:v>
                </c:pt>
                <c:pt idx="11187">
                  <c:v>10.193370522898155</c:v>
                </c:pt>
                <c:pt idx="11188">
                  <c:v>10.193370522898155</c:v>
                </c:pt>
                <c:pt idx="11189">
                  <c:v>10.193370522898155</c:v>
                </c:pt>
                <c:pt idx="11190">
                  <c:v>10.192781930204299</c:v>
                </c:pt>
                <c:pt idx="11191">
                  <c:v>10.192781930204299</c:v>
                </c:pt>
                <c:pt idx="11192">
                  <c:v>10.192781930204299</c:v>
                </c:pt>
                <c:pt idx="11193">
                  <c:v>10.192781930204299</c:v>
                </c:pt>
                <c:pt idx="11194">
                  <c:v>10.192781930204299</c:v>
                </c:pt>
                <c:pt idx="11195">
                  <c:v>10.192781930204299</c:v>
                </c:pt>
                <c:pt idx="11196">
                  <c:v>10.192193337510442</c:v>
                </c:pt>
                <c:pt idx="11197">
                  <c:v>10.192193337510442</c:v>
                </c:pt>
                <c:pt idx="11198">
                  <c:v>10.192193337510442</c:v>
                </c:pt>
                <c:pt idx="11199">
                  <c:v>10.192193337510442</c:v>
                </c:pt>
                <c:pt idx="11200">
                  <c:v>10.191604744816589</c:v>
                </c:pt>
                <c:pt idx="11201">
                  <c:v>10.191604744816589</c:v>
                </c:pt>
                <c:pt idx="11202">
                  <c:v>10.191604744816589</c:v>
                </c:pt>
                <c:pt idx="11203">
                  <c:v>10.191604744816589</c:v>
                </c:pt>
                <c:pt idx="11204">
                  <c:v>10.191016152122732</c:v>
                </c:pt>
                <c:pt idx="11205">
                  <c:v>10.191016152122732</c:v>
                </c:pt>
                <c:pt idx="11206">
                  <c:v>10.191016152122732</c:v>
                </c:pt>
                <c:pt idx="11207">
                  <c:v>10.191016152122732</c:v>
                </c:pt>
                <c:pt idx="11208">
                  <c:v>10.191016152122732</c:v>
                </c:pt>
                <c:pt idx="11209">
                  <c:v>10.191604744816589</c:v>
                </c:pt>
                <c:pt idx="11210">
                  <c:v>10.191016152122732</c:v>
                </c:pt>
                <c:pt idx="11211">
                  <c:v>10.191016152122732</c:v>
                </c:pt>
                <c:pt idx="11212">
                  <c:v>10.190427559428874</c:v>
                </c:pt>
                <c:pt idx="11213">
                  <c:v>10.190427559428874</c:v>
                </c:pt>
                <c:pt idx="11214">
                  <c:v>10.190427559428874</c:v>
                </c:pt>
                <c:pt idx="11215">
                  <c:v>10.189838966735019</c:v>
                </c:pt>
                <c:pt idx="11216">
                  <c:v>10.189838966735019</c:v>
                </c:pt>
                <c:pt idx="11217">
                  <c:v>10.189838966735019</c:v>
                </c:pt>
                <c:pt idx="11218">
                  <c:v>10.189838966735019</c:v>
                </c:pt>
                <c:pt idx="11219">
                  <c:v>10.189250374041166</c:v>
                </c:pt>
                <c:pt idx="11220">
                  <c:v>10.189838966735019</c:v>
                </c:pt>
                <c:pt idx="11221">
                  <c:v>10.189250374041166</c:v>
                </c:pt>
                <c:pt idx="11222">
                  <c:v>10.189838966735019</c:v>
                </c:pt>
                <c:pt idx="11223">
                  <c:v>10.189250374041166</c:v>
                </c:pt>
                <c:pt idx="11224">
                  <c:v>10.189250374041166</c:v>
                </c:pt>
                <c:pt idx="11225">
                  <c:v>10.189250374041166</c:v>
                </c:pt>
                <c:pt idx="11226">
                  <c:v>10.188661781347308</c:v>
                </c:pt>
                <c:pt idx="11227">
                  <c:v>10.188661781347308</c:v>
                </c:pt>
                <c:pt idx="11228">
                  <c:v>10.188661781347308</c:v>
                </c:pt>
                <c:pt idx="11229">
                  <c:v>10.188073188653451</c:v>
                </c:pt>
                <c:pt idx="11230">
                  <c:v>10.188661781347308</c:v>
                </c:pt>
                <c:pt idx="11231">
                  <c:v>10.188073188653451</c:v>
                </c:pt>
                <c:pt idx="11232">
                  <c:v>10.188661781347308</c:v>
                </c:pt>
                <c:pt idx="11233">
                  <c:v>10.188661781347308</c:v>
                </c:pt>
                <c:pt idx="11234">
                  <c:v>10.188073188653451</c:v>
                </c:pt>
                <c:pt idx="11235">
                  <c:v>10.188073188653451</c:v>
                </c:pt>
                <c:pt idx="11236">
                  <c:v>10.187484595959596</c:v>
                </c:pt>
                <c:pt idx="11237">
                  <c:v>10.186896003265741</c:v>
                </c:pt>
                <c:pt idx="11238">
                  <c:v>10.187484595959596</c:v>
                </c:pt>
                <c:pt idx="11239">
                  <c:v>10.186896003265741</c:v>
                </c:pt>
                <c:pt idx="11240">
                  <c:v>10.187484595959596</c:v>
                </c:pt>
                <c:pt idx="11241">
                  <c:v>10.187484595959596</c:v>
                </c:pt>
                <c:pt idx="11242">
                  <c:v>10.187484595959596</c:v>
                </c:pt>
                <c:pt idx="11243">
                  <c:v>10.188073188653451</c:v>
                </c:pt>
                <c:pt idx="11244">
                  <c:v>10.187484595959596</c:v>
                </c:pt>
                <c:pt idx="11245">
                  <c:v>10.187484595959596</c:v>
                </c:pt>
                <c:pt idx="11246">
                  <c:v>10.186896003265741</c:v>
                </c:pt>
                <c:pt idx="11247">
                  <c:v>10.186896003265741</c:v>
                </c:pt>
                <c:pt idx="11248">
                  <c:v>10.186896003265741</c:v>
                </c:pt>
                <c:pt idx="11249">
                  <c:v>10.186896003265741</c:v>
                </c:pt>
                <c:pt idx="11250">
                  <c:v>10.186307410571885</c:v>
                </c:pt>
                <c:pt idx="11251">
                  <c:v>10.186307410571885</c:v>
                </c:pt>
                <c:pt idx="11252">
                  <c:v>10.186307410571885</c:v>
                </c:pt>
                <c:pt idx="11253">
                  <c:v>10.186307410571885</c:v>
                </c:pt>
                <c:pt idx="11254">
                  <c:v>10.186307410571885</c:v>
                </c:pt>
                <c:pt idx="11255">
                  <c:v>10.186307410571885</c:v>
                </c:pt>
                <c:pt idx="11256">
                  <c:v>10.185718817878028</c:v>
                </c:pt>
                <c:pt idx="11257">
                  <c:v>10.185718817878028</c:v>
                </c:pt>
                <c:pt idx="11258">
                  <c:v>10.185718817878028</c:v>
                </c:pt>
                <c:pt idx="11259">
                  <c:v>10.185718817878028</c:v>
                </c:pt>
                <c:pt idx="11260">
                  <c:v>10.185718817878028</c:v>
                </c:pt>
                <c:pt idx="11261">
                  <c:v>10.185130225184173</c:v>
                </c:pt>
                <c:pt idx="11262">
                  <c:v>10.185130225184173</c:v>
                </c:pt>
                <c:pt idx="11263">
                  <c:v>10.184541632490317</c:v>
                </c:pt>
                <c:pt idx="11264">
                  <c:v>10.185130225184173</c:v>
                </c:pt>
                <c:pt idx="11265">
                  <c:v>10.184541632490317</c:v>
                </c:pt>
                <c:pt idx="11266">
                  <c:v>10.184541632490317</c:v>
                </c:pt>
                <c:pt idx="11267">
                  <c:v>10.184541632490317</c:v>
                </c:pt>
                <c:pt idx="11268">
                  <c:v>10.183953039796462</c:v>
                </c:pt>
                <c:pt idx="11269">
                  <c:v>10.184541632490317</c:v>
                </c:pt>
                <c:pt idx="11270">
                  <c:v>10.183953039796462</c:v>
                </c:pt>
                <c:pt idx="11271">
                  <c:v>10.183364447102605</c:v>
                </c:pt>
                <c:pt idx="11272">
                  <c:v>10.183364447102605</c:v>
                </c:pt>
                <c:pt idx="11273">
                  <c:v>10.183953039796462</c:v>
                </c:pt>
                <c:pt idx="11274">
                  <c:v>10.183364447102605</c:v>
                </c:pt>
                <c:pt idx="11275">
                  <c:v>10.183364447102605</c:v>
                </c:pt>
                <c:pt idx="11276">
                  <c:v>10.183364447102605</c:v>
                </c:pt>
                <c:pt idx="11277">
                  <c:v>10.182775854408749</c:v>
                </c:pt>
                <c:pt idx="11278">
                  <c:v>10.183364447102605</c:v>
                </c:pt>
                <c:pt idx="11279">
                  <c:v>10.183364447102605</c:v>
                </c:pt>
                <c:pt idx="11280">
                  <c:v>10.182775854408749</c:v>
                </c:pt>
                <c:pt idx="11281">
                  <c:v>10.182775854408749</c:v>
                </c:pt>
                <c:pt idx="11282">
                  <c:v>10.182775854408749</c:v>
                </c:pt>
                <c:pt idx="11283">
                  <c:v>10.180421483633326</c:v>
                </c:pt>
                <c:pt idx="11284">
                  <c:v>10.182775854408749</c:v>
                </c:pt>
                <c:pt idx="11285">
                  <c:v>10.182775854408749</c:v>
                </c:pt>
                <c:pt idx="11286">
                  <c:v>10.182187261714894</c:v>
                </c:pt>
                <c:pt idx="11287">
                  <c:v>10.182187261714894</c:v>
                </c:pt>
                <c:pt idx="11288">
                  <c:v>10.182187261714894</c:v>
                </c:pt>
                <c:pt idx="11289">
                  <c:v>10.182187261714894</c:v>
                </c:pt>
                <c:pt idx="11290">
                  <c:v>10.182187261714894</c:v>
                </c:pt>
                <c:pt idx="11291">
                  <c:v>10.182187261714894</c:v>
                </c:pt>
                <c:pt idx="11292">
                  <c:v>10.181598669021039</c:v>
                </c:pt>
                <c:pt idx="11293">
                  <c:v>10.181598669021039</c:v>
                </c:pt>
                <c:pt idx="11294">
                  <c:v>10.181010076327182</c:v>
                </c:pt>
                <c:pt idx="11295">
                  <c:v>10.181010076327182</c:v>
                </c:pt>
                <c:pt idx="11296">
                  <c:v>10.181010076327182</c:v>
                </c:pt>
                <c:pt idx="11297">
                  <c:v>10.181598669021039</c:v>
                </c:pt>
                <c:pt idx="11298">
                  <c:v>10.181598669021039</c:v>
                </c:pt>
                <c:pt idx="11299">
                  <c:v>10.181598669021039</c:v>
                </c:pt>
                <c:pt idx="11300">
                  <c:v>10.181010076327182</c:v>
                </c:pt>
                <c:pt idx="11301">
                  <c:v>10.181010076327182</c:v>
                </c:pt>
                <c:pt idx="11302">
                  <c:v>10.180421483633326</c:v>
                </c:pt>
                <c:pt idx="11303">
                  <c:v>10.181010076327182</c:v>
                </c:pt>
                <c:pt idx="11304">
                  <c:v>10.181010076327182</c:v>
                </c:pt>
                <c:pt idx="11305">
                  <c:v>10.181010076327182</c:v>
                </c:pt>
                <c:pt idx="11306">
                  <c:v>10.180421483633326</c:v>
                </c:pt>
                <c:pt idx="11307">
                  <c:v>10.180421483633326</c:v>
                </c:pt>
                <c:pt idx="11308">
                  <c:v>10.179832890939471</c:v>
                </c:pt>
                <c:pt idx="11309">
                  <c:v>10.180421483633326</c:v>
                </c:pt>
                <c:pt idx="11310">
                  <c:v>10.179832890939471</c:v>
                </c:pt>
                <c:pt idx="11311">
                  <c:v>10.179244298245614</c:v>
                </c:pt>
                <c:pt idx="11312">
                  <c:v>10.179832890939471</c:v>
                </c:pt>
                <c:pt idx="11313">
                  <c:v>10.179244298245614</c:v>
                </c:pt>
                <c:pt idx="11314">
                  <c:v>10.179244298245614</c:v>
                </c:pt>
                <c:pt idx="11315">
                  <c:v>10.178655705551758</c:v>
                </c:pt>
                <c:pt idx="11316">
                  <c:v>10.178655705551758</c:v>
                </c:pt>
                <c:pt idx="11317">
                  <c:v>10.179244298245614</c:v>
                </c:pt>
                <c:pt idx="11318">
                  <c:v>10.178655705551758</c:v>
                </c:pt>
                <c:pt idx="11319">
                  <c:v>10.178067112857903</c:v>
                </c:pt>
                <c:pt idx="11320">
                  <c:v>10.178067112857903</c:v>
                </c:pt>
                <c:pt idx="11321">
                  <c:v>10.178067112857903</c:v>
                </c:pt>
                <c:pt idx="11322">
                  <c:v>10.178067112857903</c:v>
                </c:pt>
                <c:pt idx="11323">
                  <c:v>10.178067112857903</c:v>
                </c:pt>
                <c:pt idx="11324">
                  <c:v>10.178067112857903</c:v>
                </c:pt>
                <c:pt idx="11325">
                  <c:v>10.176889927470192</c:v>
                </c:pt>
                <c:pt idx="11326">
                  <c:v>10.176889927470192</c:v>
                </c:pt>
                <c:pt idx="11327">
                  <c:v>10.176889927470192</c:v>
                </c:pt>
                <c:pt idx="11328">
                  <c:v>10.177478520164046</c:v>
                </c:pt>
                <c:pt idx="11329">
                  <c:v>10.177478520164046</c:v>
                </c:pt>
                <c:pt idx="11330">
                  <c:v>10.177478520164046</c:v>
                </c:pt>
                <c:pt idx="11331">
                  <c:v>10.176889927470192</c:v>
                </c:pt>
                <c:pt idx="11332">
                  <c:v>10.177478520164046</c:v>
                </c:pt>
                <c:pt idx="11333">
                  <c:v>10.176889927470192</c:v>
                </c:pt>
                <c:pt idx="11334">
                  <c:v>10.176889927470192</c:v>
                </c:pt>
                <c:pt idx="11335">
                  <c:v>10.176889927470192</c:v>
                </c:pt>
                <c:pt idx="11336">
                  <c:v>10.176889927470192</c:v>
                </c:pt>
                <c:pt idx="11337">
                  <c:v>10.176301334776335</c:v>
                </c:pt>
                <c:pt idx="11338">
                  <c:v>10.176889927470192</c:v>
                </c:pt>
                <c:pt idx="11339">
                  <c:v>10.176301334776335</c:v>
                </c:pt>
                <c:pt idx="11340">
                  <c:v>10.176889927470192</c:v>
                </c:pt>
                <c:pt idx="11341">
                  <c:v>10.176889927470192</c:v>
                </c:pt>
                <c:pt idx="11342">
                  <c:v>10.176301334776335</c:v>
                </c:pt>
                <c:pt idx="11343">
                  <c:v>10.175712742082478</c:v>
                </c:pt>
                <c:pt idx="11344">
                  <c:v>10.176301334776335</c:v>
                </c:pt>
                <c:pt idx="11345">
                  <c:v>10.175712742082478</c:v>
                </c:pt>
                <c:pt idx="11346">
                  <c:v>10.175712742082478</c:v>
                </c:pt>
                <c:pt idx="11347">
                  <c:v>10.175712742082478</c:v>
                </c:pt>
                <c:pt idx="11348">
                  <c:v>10.175124149388623</c:v>
                </c:pt>
                <c:pt idx="11349">
                  <c:v>10.174535556694769</c:v>
                </c:pt>
                <c:pt idx="11350">
                  <c:v>10.174535556694769</c:v>
                </c:pt>
                <c:pt idx="11351">
                  <c:v>10.174535556694769</c:v>
                </c:pt>
                <c:pt idx="11352">
                  <c:v>10.173946964000912</c:v>
                </c:pt>
                <c:pt idx="11353">
                  <c:v>10.173946964000912</c:v>
                </c:pt>
                <c:pt idx="11354">
                  <c:v>10.173946964000912</c:v>
                </c:pt>
                <c:pt idx="11355">
                  <c:v>10.173358371307055</c:v>
                </c:pt>
                <c:pt idx="11356">
                  <c:v>10.173358371307055</c:v>
                </c:pt>
                <c:pt idx="11357">
                  <c:v>10.173358371307055</c:v>
                </c:pt>
                <c:pt idx="11358">
                  <c:v>10.173358371307055</c:v>
                </c:pt>
                <c:pt idx="11359">
                  <c:v>10.172769778613201</c:v>
                </c:pt>
                <c:pt idx="11360">
                  <c:v>10.172769778613201</c:v>
                </c:pt>
                <c:pt idx="11361">
                  <c:v>10.172769778613201</c:v>
                </c:pt>
                <c:pt idx="11362">
                  <c:v>10.172181185919344</c:v>
                </c:pt>
                <c:pt idx="11363">
                  <c:v>10.172181185919344</c:v>
                </c:pt>
                <c:pt idx="11364">
                  <c:v>10.171592593225489</c:v>
                </c:pt>
                <c:pt idx="11365">
                  <c:v>10.171592593225489</c:v>
                </c:pt>
                <c:pt idx="11366">
                  <c:v>10.171592593225489</c:v>
                </c:pt>
                <c:pt idx="11367">
                  <c:v>10.171004000531632</c:v>
                </c:pt>
                <c:pt idx="11368">
                  <c:v>10.171004000531632</c:v>
                </c:pt>
                <c:pt idx="11369">
                  <c:v>10.170415407837776</c:v>
                </c:pt>
                <c:pt idx="11370">
                  <c:v>10.170415407837776</c:v>
                </c:pt>
                <c:pt idx="11371">
                  <c:v>10.170415407837776</c:v>
                </c:pt>
                <c:pt idx="11372">
                  <c:v>10.170415407837776</c:v>
                </c:pt>
                <c:pt idx="11373">
                  <c:v>10.170415407837776</c:v>
                </c:pt>
                <c:pt idx="11374">
                  <c:v>10.169826815143921</c:v>
                </c:pt>
                <c:pt idx="11375">
                  <c:v>10.169826815143921</c:v>
                </c:pt>
                <c:pt idx="11376">
                  <c:v>10.169826815143921</c:v>
                </c:pt>
                <c:pt idx="11377">
                  <c:v>10.169826815143921</c:v>
                </c:pt>
                <c:pt idx="11378">
                  <c:v>10.169826815143921</c:v>
                </c:pt>
                <c:pt idx="11379">
                  <c:v>10.168649629756208</c:v>
                </c:pt>
                <c:pt idx="11380">
                  <c:v>10.169238222450065</c:v>
                </c:pt>
                <c:pt idx="11381">
                  <c:v>10.168649629756208</c:v>
                </c:pt>
                <c:pt idx="11382">
                  <c:v>10.168649629756208</c:v>
                </c:pt>
                <c:pt idx="11383">
                  <c:v>10.168649629756208</c:v>
                </c:pt>
                <c:pt idx="11384">
                  <c:v>10.168061037062353</c:v>
                </c:pt>
                <c:pt idx="11385">
                  <c:v>10.168649629756208</c:v>
                </c:pt>
                <c:pt idx="11386">
                  <c:v>10.168061037062353</c:v>
                </c:pt>
                <c:pt idx="11387">
                  <c:v>10.168061037062353</c:v>
                </c:pt>
                <c:pt idx="11388">
                  <c:v>10.167472444368498</c:v>
                </c:pt>
                <c:pt idx="11389">
                  <c:v>10.167472444368498</c:v>
                </c:pt>
                <c:pt idx="11390">
                  <c:v>10.166883851674642</c:v>
                </c:pt>
                <c:pt idx="11391">
                  <c:v>10.166883851674642</c:v>
                </c:pt>
                <c:pt idx="11392">
                  <c:v>10.166295258980785</c:v>
                </c:pt>
                <c:pt idx="11393">
                  <c:v>10.166883851674642</c:v>
                </c:pt>
                <c:pt idx="11394">
                  <c:v>10.166295258980785</c:v>
                </c:pt>
                <c:pt idx="11395">
                  <c:v>10.16570666628693</c:v>
                </c:pt>
                <c:pt idx="11396">
                  <c:v>10.16570666628693</c:v>
                </c:pt>
                <c:pt idx="11397">
                  <c:v>10.16570666628693</c:v>
                </c:pt>
                <c:pt idx="11398">
                  <c:v>10.16570666628693</c:v>
                </c:pt>
                <c:pt idx="11399">
                  <c:v>10.165118073593074</c:v>
                </c:pt>
                <c:pt idx="11400">
                  <c:v>10.16570666628693</c:v>
                </c:pt>
                <c:pt idx="11401">
                  <c:v>10.165118073593074</c:v>
                </c:pt>
                <c:pt idx="11402">
                  <c:v>10.165118073593074</c:v>
                </c:pt>
                <c:pt idx="11403">
                  <c:v>10.164529480899219</c:v>
                </c:pt>
                <c:pt idx="11404">
                  <c:v>10.164529480899219</c:v>
                </c:pt>
                <c:pt idx="11405">
                  <c:v>10.164529480899219</c:v>
                </c:pt>
                <c:pt idx="11406">
                  <c:v>10.164529480899219</c:v>
                </c:pt>
                <c:pt idx="11407">
                  <c:v>10.163940888205362</c:v>
                </c:pt>
                <c:pt idx="11408">
                  <c:v>10.163352295511507</c:v>
                </c:pt>
                <c:pt idx="11409">
                  <c:v>10.163940888205362</c:v>
                </c:pt>
                <c:pt idx="11410">
                  <c:v>10.163940888205362</c:v>
                </c:pt>
                <c:pt idx="11411">
                  <c:v>10.163940888205362</c:v>
                </c:pt>
                <c:pt idx="11412">
                  <c:v>10.163940888205362</c:v>
                </c:pt>
                <c:pt idx="11413">
                  <c:v>10.163352295511507</c:v>
                </c:pt>
                <c:pt idx="11414">
                  <c:v>10.163352295511507</c:v>
                </c:pt>
                <c:pt idx="11415">
                  <c:v>10.162763702817649</c:v>
                </c:pt>
                <c:pt idx="11416">
                  <c:v>10.162763702817649</c:v>
                </c:pt>
                <c:pt idx="11417">
                  <c:v>10.162763702817649</c:v>
                </c:pt>
                <c:pt idx="11418">
                  <c:v>10.162175110123796</c:v>
                </c:pt>
                <c:pt idx="11419">
                  <c:v>10.160997924736082</c:v>
                </c:pt>
                <c:pt idx="11420">
                  <c:v>10.161586517429939</c:v>
                </c:pt>
                <c:pt idx="11421">
                  <c:v>10.160997924736082</c:v>
                </c:pt>
                <c:pt idx="11422">
                  <c:v>10.160409332042228</c:v>
                </c:pt>
                <c:pt idx="11423">
                  <c:v>10.160997924736082</c:v>
                </c:pt>
                <c:pt idx="11424">
                  <c:v>10.160409332042228</c:v>
                </c:pt>
                <c:pt idx="11425">
                  <c:v>10.159820739348373</c:v>
                </c:pt>
                <c:pt idx="11426">
                  <c:v>10.160409332042228</c:v>
                </c:pt>
                <c:pt idx="11427">
                  <c:v>10.159820739348373</c:v>
                </c:pt>
                <c:pt idx="11428">
                  <c:v>10.159820739348373</c:v>
                </c:pt>
                <c:pt idx="11429">
                  <c:v>10.159232146654515</c:v>
                </c:pt>
                <c:pt idx="11430">
                  <c:v>10.159820739348373</c:v>
                </c:pt>
                <c:pt idx="11431">
                  <c:v>10.158643553960658</c:v>
                </c:pt>
                <c:pt idx="11432">
                  <c:v>10.159232146654515</c:v>
                </c:pt>
                <c:pt idx="11433">
                  <c:v>10.159232146654515</c:v>
                </c:pt>
                <c:pt idx="11434">
                  <c:v>10.159232146654515</c:v>
                </c:pt>
                <c:pt idx="11435">
                  <c:v>10.158643553960658</c:v>
                </c:pt>
                <c:pt idx="11436">
                  <c:v>10.158643553960658</c:v>
                </c:pt>
                <c:pt idx="11437">
                  <c:v>10.158643553960658</c:v>
                </c:pt>
                <c:pt idx="11438">
                  <c:v>10.158054961266805</c:v>
                </c:pt>
                <c:pt idx="11439">
                  <c:v>10.158643553960658</c:v>
                </c:pt>
                <c:pt idx="11440">
                  <c:v>10.158054961266805</c:v>
                </c:pt>
                <c:pt idx="11441">
                  <c:v>10.158054961266805</c:v>
                </c:pt>
                <c:pt idx="11442">
                  <c:v>10.157466368572948</c:v>
                </c:pt>
                <c:pt idx="11443">
                  <c:v>10.157466368572948</c:v>
                </c:pt>
                <c:pt idx="11444">
                  <c:v>10.157466368572948</c:v>
                </c:pt>
                <c:pt idx="11445">
                  <c:v>10.157466368572948</c:v>
                </c:pt>
                <c:pt idx="11446">
                  <c:v>10.157466368572948</c:v>
                </c:pt>
                <c:pt idx="11447">
                  <c:v>10.157466368572948</c:v>
                </c:pt>
                <c:pt idx="11448">
                  <c:v>10.157466368572948</c:v>
                </c:pt>
                <c:pt idx="11449">
                  <c:v>10.156877775879092</c:v>
                </c:pt>
                <c:pt idx="11450">
                  <c:v>10.156877775879092</c:v>
                </c:pt>
                <c:pt idx="11451">
                  <c:v>10.156289183185237</c:v>
                </c:pt>
                <c:pt idx="11452">
                  <c:v>10.156289183185237</c:v>
                </c:pt>
                <c:pt idx="11453">
                  <c:v>10.156289183185237</c:v>
                </c:pt>
                <c:pt idx="11454">
                  <c:v>10.157466368572948</c:v>
                </c:pt>
                <c:pt idx="11455">
                  <c:v>10.156289183185237</c:v>
                </c:pt>
                <c:pt idx="11456">
                  <c:v>10.156289183185237</c:v>
                </c:pt>
                <c:pt idx="11457">
                  <c:v>10.156289183185237</c:v>
                </c:pt>
                <c:pt idx="11458">
                  <c:v>10.15570059049138</c:v>
                </c:pt>
                <c:pt idx="11459">
                  <c:v>10.15570059049138</c:v>
                </c:pt>
                <c:pt idx="11460">
                  <c:v>10.15570059049138</c:v>
                </c:pt>
                <c:pt idx="11461">
                  <c:v>10.155111997797524</c:v>
                </c:pt>
                <c:pt idx="11462">
                  <c:v>10.155111997797524</c:v>
                </c:pt>
                <c:pt idx="11463">
                  <c:v>10.155111997797524</c:v>
                </c:pt>
                <c:pt idx="11464">
                  <c:v>10.155111997797524</c:v>
                </c:pt>
                <c:pt idx="11465">
                  <c:v>10.155111997797524</c:v>
                </c:pt>
                <c:pt idx="11466">
                  <c:v>10.153346219715957</c:v>
                </c:pt>
                <c:pt idx="11467">
                  <c:v>10.154523405103669</c:v>
                </c:pt>
                <c:pt idx="11468">
                  <c:v>10.154523405103669</c:v>
                </c:pt>
                <c:pt idx="11469">
                  <c:v>10.153934812409812</c:v>
                </c:pt>
                <c:pt idx="11470">
                  <c:v>10.154523405103669</c:v>
                </c:pt>
                <c:pt idx="11471">
                  <c:v>10.154523405103669</c:v>
                </c:pt>
                <c:pt idx="11472">
                  <c:v>10.153934812409812</c:v>
                </c:pt>
                <c:pt idx="11473">
                  <c:v>10.153934812409812</c:v>
                </c:pt>
                <c:pt idx="11474">
                  <c:v>10.153934812409812</c:v>
                </c:pt>
                <c:pt idx="11475">
                  <c:v>10.153346219715957</c:v>
                </c:pt>
                <c:pt idx="11476">
                  <c:v>10.153346219715957</c:v>
                </c:pt>
                <c:pt idx="11477">
                  <c:v>10.153346219715957</c:v>
                </c:pt>
                <c:pt idx="11478">
                  <c:v>10.153346219715957</c:v>
                </c:pt>
                <c:pt idx="11479">
                  <c:v>10.153346219715957</c:v>
                </c:pt>
                <c:pt idx="11480">
                  <c:v>10.153346219715957</c:v>
                </c:pt>
                <c:pt idx="11481">
                  <c:v>10.153346219715957</c:v>
                </c:pt>
                <c:pt idx="11482">
                  <c:v>10.153346219715957</c:v>
                </c:pt>
                <c:pt idx="11483">
                  <c:v>10.153346219715957</c:v>
                </c:pt>
                <c:pt idx="11484">
                  <c:v>10.153934812409812</c:v>
                </c:pt>
                <c:pt idx="11485">
                  <c:v>10.153934812409812</c:v>
                </c:pt>
                <c:pt idx="11486">
                  <c:v>10.153346219715957</c:v>
                </c:pt>
                <c:pt idx="11487">
                  <c:v>10.153934812409812</c:v>
                </c:pt>
                <c:pt idx="11488">
                  <c:v>10.153346219715957</c:v>
                </c:pt>
                <c:pt idx="11489">
                  <c:v>10.153346219715957</c:v>
                </c:pt>
                <c:pt idx="11490">
                  <c:v>10.152757627022101</c:v>
                </c:pt>
                <c:pt idx="11491">
                  <c:v>10.153346219715957</c:v>
                </c:pt>
                <c:pt idx="11492">
                  <c:v>10.152757627022101</c:v>
                </c:pt>
                <c:pt idx="11493">
                  <c:v>10.152757627022101</c:v>
                </c:pt>
                <c:pt idx="11494">
                  <c:v>10.152169034328248</c:v>
                </c:pt>
                <c:pt idx="11495">
                  <c:v>10.152169034328248</c:v>
                </c:pt>
                <c:pt idx="11496">
                  <c:v>10.151580441634389</c:v>
                </c:pt>
                <c:pt idx="11497">
                  <c:v>10.151580441634389</c:v>
                </c:pt>
                <c:pt idx="11498">
                  <c:v>10.151580441634389</c:v>
                </c:pt>
                <c:pt idx="11499">
                  <c:v>10.150991848940533</c:v>
                </c:pt>
                <c:pt idx="11500">
                  <c:v>10.150991848940533</c:v>
                </c:pt>
                <c:pt idx="11501">
                  <c:v>10.150403256246678</c:v>
                </c:pt>
                <c:pt idx="11502">
                  <c:v>10.150403256246678</c:v>
                </c:pt>
                <c:pt idx="11503">
                  <c:v>10.149226070858965</c:v>
                </c:pt>
                <c:pt idx="11504">
                  <c:v>10.14863747816511</c:v>
                </c:pt>
                <c:pt idx="11505">
                  <c:v>10.149226070858965</c:v>
                </c:pt>
                <c:pt idx="11506">
                  <c:v>10.14863747816511</c:v>
                </c:pt>
                <c:pt idx="11507">
                  <c:v>10.14863747816511</c:v>
                </c:pt>
                <c:pt idx="11508">
                  <c:v>10.14863747816511</c:v>
                </c:pt>
                <c:pt idx="11509">
                  <c:v>10.148048885471255</c:v>
                </c:pt>
                <c:pt idx="11510">
                  <c:v>10.147460292777399</c:v>
                </c:pt>
                <c:pt idx="11511">
                  <c:v>10.147460292777399</c:v>
                </c:pt>
                <c:pt idx="11512">
                  <c:v>10.147460292777399</c:v>
                </c:pt>
                <c:pt idx="11513">
                  <c:v>10.146283107389685</c:v>
                </c:pt>
                <c:pt idx="11514">
                  <c:v>10.146871700083542</c:v>
                </c:pt>
                <c:pt idx="11515">
                  <c:v>10.146283107389685</c:v>
                </c:pt>
                <c:pt idx="11516">
                  <c:v>10.146283107389685</c:v>
                </c:pt>
                <c:pt idx="11517">
                  <c:v>10.145694514695832</c:v>
                </c:pt>
                <c:pt idx="11518">
                  <c:v>10.145105922001976</c:v>
                </c:pt>
                <c:pt idx="11519">
                  <c:v>10.145105922001976</c:v>
                </c:pt>
                <c:pt idx="11520">
                  <c:v>10.145105922001976</c:v>
                </c:pt>
                <c:pt idx="11521">
                  <c:v>10.145105922001976</c:v>
                </c:pt>
                <c:pt idx="11522">
                  <c:v>10.145105922001976</c:v>
                </c:pt>
                <c:pt idx="11523">
                  <c:v>10.144517329308119</c:v>
                </c:pt>
                <c:pt idx="11524">
                  <c:v>10.144517329308119</c:v>
                </c:pt>
                <c:pt idx="11525">
                  <c:v>10.143928736614264</c:v>
                </c:pt>
                <c:pt idx="11526">
                  <c:v>10.143928736614264</c:v>
                </c:pt>
                <c:pt idx="11527">
                  <c:v>10.143340143920408</c:v>
                </c:pt>
                <c:pt idx="11528">
                  <c:v>10.143340143920408</c:v>
                </c:pt>
                <c:pt idx="11529">
                  <c:v>10.142751551226551</c:v>
                </c:pt>
                <c:pt idx="11530">
                  <c:v>10.142162958532696</c:v>
                </c:pt>
                <c:pt idx="11531">
                  <c:v>10.142751551226551</c:v>
                </c:pt>
                <c:pt idx="11532">
                  <c:v>10.142751551226551</c:v>
                </c:pt>
                <c:pt idx="11533">
                  <c:v>10.142162958532696</c:v>
                </c:pt>
                <c:pt idx="11534">
                  <c:v>10.14157436583884</c:v>
                </c:pt>
                <c:pt idx="11535">
                  <c:v>10.14157436583884</c:v>
                </c:pt>
                <c:pt idx="11536">
                  <c:v>10.14157436583884</c:v>
                </c:pt>
                <c:pt idx="11537">
                  <c:v>10.140985773144983</c:v>
                </c:pt>
                <c:pt idx="11538">
                  <c:v>10.140985773144983</c:v>
                </c:pt>
                <c:pt idx="11539">
                  <c:v>10.14157436583884</c:v>
                </c:pt>
                <c:pt idx="11540">
                  <c:v>10.140985773144983</c:v>
                </c:pt>
                <c:pt idx="11541">
                  <c:v>10.14157436583884</c:v>
                </c:pt>
                <c:pt idx="11542">
                  <c:v>10.14157436583884</c:v>
                </c:pt>
                <c:pt idx="11543">
                  <c:v>10.140985773144983</c:v>
                </c:pt>
                <c:pt idx="11544">
                  <c:v>10.14157436583884</c:v>
                </c:pt>
                <c:pt idx="11545">
                  <c:v>10.140397180451128</c:v>
                </c:pt>
                <c:pt idx="11546">
                  <c:v>10.140397180451128</c:v>
                </c:pt>
                <c:pt idx="11547">
                  <c:v>10.140985773144983</c:v>
                </c:pt>
                <c:pt idx="11548">
                  <c:v>10.140397180451128</c:v>
                </c:pt>
                <c:pt idx="11549">
                  <c:v>10.140397180451128</c:v>
                </c:pt>
                <c:pt idx="11550">
                  <c:v>10.140397180451128</c:v>
                </c:pt>
                <c:pt idx="11551">
                  <c:v>10.139808587757273</c:v>
                </c:pt>
                <c:pt idx="11552">
                  <c:v>10.139808587757273</c:v>
                </c:pt>
                <c:pt idx="11553">
                  <c:v>10.139808587757273</c:v>
                </c:pt>
                <c:pt idx="11554">
                  <c:v>10.139219995063415</c:v>
                </c:pt>
                <c:pt idx="11555">
                  <c:v>10.139219995063415</c:v>
                </c:pt>
                <c:pt idx="11556">
                  <c:v>10.139219995063415</c:v>
                </c:pt>
                <c:pt idx="11557">
                  <c:v>10.139219995063415</c:v>
                </c:pt>
                <c:pt idx="11558">
                  <c:v>10.139219995063415</c:v>
                </c:pt>
                <c:pt idx="11559">
                  <c:v>10.13863140236956</c:v>
                </c:pt>
                <c:pt idx="11560">
                  <c:v>10.13863140236956</c:v>
                </c:pt>
                <c:pt idx="11561">
                  <c:v>10.13863140236956</c:v>
                </c:pt>
                <c:pt idx="11562">
                  <c:v>10.13863140236956</c:v>
                </c:pt>
                <c:pt idx="11563">
                  <c:v>10.13863140236956</c:v>
                </c:pt>
                <c:pt idx="11564">
                  <c:v>10.13863140236956</c:v>
                </c:pt>
                <c:pt idx="11565">
                  <c:v>10.138042809675705</c:v>
                </c:pt>
                <c:pt idx="11566">
                  <c:v>10.138042809675705</c:v>
                </c:pt>
                <c:pt idx="11567">
                  <c:v>10.138042809675705</c:v>
                </c:pt>
                <c:pt idx="11568">
                  <c:v>10.138042809675705</c:v>
                </c:pt>
                <c:pt idx="11569">
                  <c:v>10.137454216981851</c:v>
                </c:pt>
                <c:pt idx="11570">
                  <c:v>10.138042809675705</c:v>
                </c:pt>
                <c:pt idx="11571">
                  <c:v>10.137454216981851</c:v>
                </c:pt>
                <c:pt idx="11572">
                  <c:v>10.137454216981851</c:v>
                </c:pt>
                <c:pt idx="11573">
                  <c:v>10.137454216981851</c:v>
                </c:pt>
                <c:pt idx="11574">
                  <c:v>10.137454216981851</c:v>
                </c:pt>
                <c:pt idx="11575">
                  <c:v>10.136865624287992</c:v>
                </c:pt>
                <c:pt idx="11576">
                  <c:v>10.136277031594137</c:v>
                </c:pt>
                <c:pt idx="11577">
                  <c:v>10.136865624287992</c:v>
                </c:pt>
                <c:pt idx="11578">
                  <c:v>10.136277031594137</c:v>
                </c:pt>
                <c:pt idx="11579">
                  <c:v>10.136277031594137</c:v>
                </c:pt>
                <c:pt idx="11580">
                  <c:v>10.136277031594137</c:v>
                </c:pt>
                <c:pt idx="11581">
                  <c:v>10.136277031594137</c:v>
                </c:pt>
                <c:pt idx="11582">
                  <c:v>10.136277031594137</c:v>
                </c:pt>
                <c:pt idx="11583">
                  <c:v>10.135688438900281</c:v>
                </c:pt>
                <c:pt idx="11584">
                  <c:v>10.135688438900281</c:v>
                </c:pt>
                <c:pt idx="11585">
                  <c:v>10.135688438900281</c:v>
                </c:pt>
                <c:pt idx="11586">
                  <c:v>10.135099846206426</c:v>
                </c:pt>
                <c:pt idx="11587">
                  <c:v>10.135099846206426</c:v>
                </c:pt>
                <c:pt idx="11588">
                  <c:v>10.135099846206426</c:v>
                </c:pt>
                <c:pt idx="11589">
                  <c:v>10.135688438900281</c:v>
                </c:pt>
                <c:pt idx="11590">
                  <c:v>10.135099846206426</c:v>
                </c:pt>
                <c:pt idx="11591">
                  <c:v>10.135688438900281</c:v>
                </c:pt>
                <c:pt idx="11592">
                  <c:v>10.135099846206426</c:v>
                </c:pt>
                <c:pt idx="11593">
                  <c:v>10.135099846206426</c:v>
                </c:pt>
                <c:pt idx="11594">
                  <c:v>10.134511253512569</c:v>
                </c:pt>
                <c:pt idx="11595">
                  <c:v>10.135099846206426</c:v>
                </c:pt>
                <c:pt idx="11596">
                  <c:v>10.134511253512569</c:v>
                </c:pt>
                <c:pt idx="11597">
                  <c:v>10.135099846206426</c:v>
                </c:pt>
                <c:pt idx="11598">
                  <c:v>10.135099846206426</c:v>
                </c:pt>
                <c:pt idx="11599">
                  <c:v>10.135099846206426</c:v>
                </c:pt>
                <c:pt idx="11600">
                  <c:v>10.134511253512569</c:v>
                </c:pt>
                <c:pt idx="11601">
                  <c:v>10.135099846206426</c:v>
                </c:pt>
                <c:pt idx="11602">
                  <c:v>10.134511253512569</c:v>
                </c:pt>
                <c:pt idx="11603">
                  <c:v>10.134511253512569</c:v>
                </c:pt>
                <c:pt idx="11604">
                  <c:v>10.135099846206426</c:v>
                </c:pt>
                <c:pt idx="11605">
                  <c:v>10.134511253512569</c:v>
                </c:pt>
                <c:pt idx="11606">
                  <c:v>10.135099846206426</c:v>
                </c:pt>
                <c:pt idx="11607">
                  <c:v>10.134511253512569</c:v>
                </c:pt>
                <c:pt idx="11608">
                  <c:v>10.135099846206426</c:v>
                </c:pt>
                <c:pt idx="11609">
                  <c:v>10.135099846206426</c:v>
                </c:pt>
                <c:pt idx="11610">
                  <c:v>10.135099846206426</c:v>
                </c:pt>
                <c:pt idx="11611">
                  <c:v>10.135099846206426</c:v>
                </c:pt>
                <c:pt idx="11612">
                  <c:v>10.135099846206426</c:v>
                </c:pt>
                <c:pt idx="11613">
                  <c:v>10.135099846206426</c:v>
                </c:pt>
                <c:pt idx="11614">
                  <c:v>10.134511253512569</c:v>
                </c:pt>
                <c:pt idx="11615">
                  <c:v>10.134511253512569</c:v>
                </c:pt>
                <c:pt idx="11616">
                  <c:v>10.133922660818714</c:v>
                </c:pt>
                <c:pt idx="11617">
                  <c:v>10.134511253512569</c:v>
                </c:pt>
                <c:pt idx="11618">
                  <c:v>10.133922660818714</c:v>
                </c:pt>
                <c:pt idx="11619">
                  <c:v>10.133922660818714</c:v>
                </c:pt>
                <c:pt idx="11620">
                  <c:v>10.133334068124858</c:v>
                </c:pt>
                <c:pt idx="11621">
                  <c:v>10.133334068124858</c:v>
                </c:pt>
                <c:pt idx="11622">
                  <c:v>10.133334068124858</c:v>
                </c:pt>
                <c:pt idx="11623">
                  <c:v>10.133334068124858</c:v>
                </c:pt>
                <c:pt idx="11624">
                  <c:v>10.133334068124858</c:v>
                </c:pt>
                <c:pt idx="11625">
                  <c:v>10.132745475431003</c:v>
                </c:pt>
                <c:pt idx="11626">
                  <c:v>10.132745475431003</c:v>
                </c:pt>
                <c:pt idx="11627">
                  <c:v>10.133334068124858</c:v>
                </c:pt>
                <c:pt idx="11628">
                  <c:v>10.132156882737146</c:v>
                </c:pt>
                <c:pt idx="11629">
                  <c:v>10.132156882737146</c:v>
                </c:pt>
                <c:pt idx="11630">
                  <c:v>10.132156882737146</c:v>
                </c:pt>
                <c:pt idx="11631">
                  <c:v>10.132156882737146</c:v>
                </c:pt>
                <c:pt idx="11632">
                  <c:v>10.131568290043289</c:v>
                </c:pt>
                <c:pt idx="11633">
                  <c:v>10.130979697349435</c:v>
                </c:pt>
                <c:pt idx="11634">
                  <c:v>10.130979697349435</c:v>
                </c:pt>
                <c:pt idx="11635">
                  <c:v>10.130979697349435</c:v>
                </c:pt>
                <c:pt idx="11636">
                  <c:v>10.130979697349435</c:v>
                </c:pt>
                <c:pt idx="11637">
                  <c:v>10.13039110465558</c:v>
                </c:pt>
                <c:pt idx="11638">
                  <c:v>10.129802511961723</c:v>
                </c:pt>
                <c:pt idx="11639">
                  <c:v>10.129802511961723</c:v>
                </c:pt>
                <c:pt idx="11640">
                  <c:v>10.129802511961723</c:v>
                </c:pt>
                <c:pt idx="11641">
                  <c:v>10.129802511961723</c:v>
                </c:pt>
                <c:pt idx="11642">
                  <c:v>10.129802511961723</c:v>
                </c:pt>
                <c:pt idx="11643">
                  <c:v>10.129213919267867</c:v>
                </c:pt>
                <c:pt idx="11644">
                  <c:v>10.128625326574012</c:v>
                </c:pt>
                <c:pt idx="11645">
                  <c:v>10.128625326574012</c:v>
                </c:pt>
                <c:pt idx="11646">
                  <c:v>10.128036733880155</c:v>
                </c:pt>
                <c:pt idx="11647">
                  <c:v>10.128036733880155</c:v>
                </c:pt>
                <c:pt idx="11648">
                  <c:v>10.128036733880155</c:v>
                </c:pt>
                <c:pt idx="11649">
                  <c:v>10.127448141186299</c:v>
                </c:pt>
                <c:pt idx="11650">
                  <c:v>10.127448141186299</c:v>
                </c:pt>
                <c:pt idx="11651">
                  <c:v>10.126859548492444</c:v>
                </c:pt>
                <c:pt idx="11652">
                  <c:v>10.126859548492444</c:v>
                </c:pt>
                <c:pt idx="11653">
                  <c:v>10.126270955798587</c:v>
                </c:pt>
                <c:pt idx="11654">
                  <c:v>10.126270955798587</c:v>
                </c:pt>
                <c:pt idx="11655">
                  <c:v>10.126270955798587</c:v>
                </c:pt>
                <c:pt idx="11656">
                  <c:v>10.125682363104731</c:v>
                </c:pt>
                <c:pt idx="11657">
                  <c:v>10.125093770410878</c:v>
                </c:pt>
                <c:pt idx="11658">
                  <c:v>10.125093770410878</c:v>
                </c:pt>
                <c:pt idx="11659">
                  <c:v>10.124505177717019</c:v>
                </c:pt>
                <c:pt idx="11660">
                  <c:v>10.123916585023164</c:v>
                </c:pt>
                <c:pt idx="11661">
                  <c:v>10.123916585023164</c:v>
                </c:pt>
                <c:pt idx="11662">
                  <c:v>10.123327992329308</c:v>
                </c:pt>
                <c:pt idx="11663">
                  <c:v>10.123327992329308</c:v>
                </c:pt>
                <c:pt idx="11664">
                  <c:v>10.123327992329308</c:v>
                </c:pt>
                <c:pt idx="11665">
                  <c:v>10.122150806941596</c:v>
                </c:pt>
                <c:pt idx="11666">
                  <c:v>10.122739399635455</c:v>
                </c:pt>
                <c:pt idx="11667">
                  <c:v>10.122739399635455</c:v>
                </c:pt>
                <c:pt idx="11668">
                  <c:v>10.122150806941596</c:v>
                </c:pt>
                <c:pt idx="11669">
                  <c:v>10.122150806941596</c:v>
                </c:pt>
                <c:pt idx="11670">
                  <c:v>10.12156221424774</c:v>
                </c:pt>
                <c:pt idx="11671">
                  <c:v>10.12156221424774</c:v>
                </c:pt>
                <c:pt idx="11672">
                  <c:v>10.12038502886003</c:v>
                </c:pt>
                <c:pt idx="11673">
                  <c:v>10.12038502886003</c:v>
                </c:pt>
                <c:pt idx="11674">
                  <c:v>10.12038502886003</c:v>
                </c:pt>
                <c:pt idx="11675">
                  <c:v>10.119796436166173</c:v>
                </c:pt>
                <c:pt idx="11676">
                  <c:v>10.119207843472317</c:v>
                </c:pt>
                <c:pt idx="11677">
                  <c:v>10.119796436166173</c:v>
                </c:pt>
                <c:pt idx="11678">
                  <c:v>10.118619250778462</c:v>
                </c:pt>
                <c:pt idx="11679">
                  <c:v>10.118619250778462</c:v>
                </c:pt>
                <c:pt idx="11680">
                  <c:v>10.119207843472317</c:v>
                </c:pt>
                <c:pt idx="11681">
                  <c:v>10.118619250778462</c:v>
                </c:pt>
                <c:pt idx="11682">
                  <c:v>10.118030658084606</c:v>
                </c:pt>
                <c:pt idx="11683">
                  <c:v>10.117442065390749</c:v>
                </c:pt>
                <c:pt idx="11684">
                  <c:v>10.116853472696894</c:v>
                </c:pt>
                <c:pt idx="11685">
                  <c:v>10.115676287309183</c:v>
                </c:pt>
                <c:pt idx="11686">
                  <c:v>10.116264880003039</c:v>
                </c:pt>
                <c:pt idx="11687">
                  <c:v>10.115676287309183</c:v>
                </c:pt>
                <c:pt idx="11688">
                  <c:v>10.115676287309183</c:v>
                </c:pt>
                <c:pt idx="11689">
                  <c:v>10.115087694615326</c:v>
                </c:pt>
                <c:pt idx="11690">
                  <c:v>10.114499101921471</c:v>
                </c:pt>
                <c:pt idx="11691">
                  <c:v>10.114499101921471</c:v>
                </c:pt>
                <c:pt idx="11692">
                  <c:v>10.113910509227615</c:v>
                </c:pt>
                <c:pt idx="11693">
                  <c:v>10.113910509227615</c:v>
                </c:pt>
                <c:pt idx="11694">
                  <c:v>10.113910509227615</c:v>
                </c:pt>
                <c:pt idx="11695">
                  <c:v>10.113321916533758</c:v>
                </c:pt>
                <c:pt idx="11696">
                  <c:v>10.112733323839905</c:v>
                </c:pt>
                <c:pt idx="11697">
                  <c:v>10.112733323839905</c:v>
                </c:pt>
                <c:pt idx="11698">
                  <c:v>10.112144731146048</c:v>
                </c:pt>
                <c:pt idx="11699">
                  <c:v>10.11155613845219</c:v>
                </c:pt>
                <c:pt idx="11700">
                  <c:v>10.110378953064481</c:v>
                </c:pt>
                <c:pt idx="11701">
                  <c:v>10.110967545758335</c:v>
                </c:pt>
                <c:pt idx="11702">
                  <c:v>10.110967545758335</c:v>
                </c:pt>
                <c:pt idx="11703">
                  <c:v>10.110378953064481</c:v>
                </c:pt>
                <c:pt idx="11704">
                  <c:v>10.109790360370623</c:v>
                </c:pt>
                <c:pt idx="11705">
                  <c:v>10.109201767676767</c:v>
                </c:pt>
                <c:pt idx="11706">
                  <c:v>10.108613174982914</c:v>
                </c:pt>
                <c:pt idx="11707">
                  <c:v>10.108613174982914</c:v>
                </c:pt>
                <c:pt idx="11708">
                  <c:v>10.108024582289058</c:v>
                </c:pt>
                <c:pt idx="11709">
                  <c:v>10.107435989595199</c:v>
                </c:pt>
                <c:pt idx="11710">
                  <c:v>10.106847396901344</c:v>
                </c:pt>
                <c:pt idx="11711">
                  <c:v>10.10625880420749</c:v>
                </c:pt>
                <c:pt idx="11712">
                  <c:v>10.10625880420749</c:v>
                </c:pt>
                <c:pt idx="11713">
                  <c:v>10.105081618819776</c:v>
                </c:pt>
                <c:pt idx="11714">
                  <c:v>10.105081618819776</c:v>
                </c:pt>
                <c:pt idx="11715">
                  <c:v>10.104493026125921</c:v>
                </c:pt>
                <c:pt idx="11716">
                  <c:v>10.103904433432065</c:v>
                </c:pt>
                <c:pt idx="11717">
                  <c:v>10.10331584073821</c:v>
                </c:pt>
                <c:pt idx="11718">
                  <c:v>10.102727248044353</c:v>
                </c:pt>
                <c:pt idx="11719">
                  <c:v>10.102727248044353</c:v>
                </c:pt>
                <c:pt idx="11720">
                  <c:v>10.102727248044353</c:v>
                </c:pt>
                <c:pt idx="11721">
                  <c:v>10.102138655350497</c:v>
                </c:pt>
                <c:pt idx="11722">
                  <c:v>10.101550062656642</c:v>
                </c:pt>
                <c:pt idx="11723">
                  <c:v>10.100961469962787</c:v>
                </c:pt>
                <c:pt idx="11724">
                  <c:v>10.10037287726893</c:v>
                </c:pt>
                <c:pt idx="11725">
                  <c:v>10.10037287726893</c:v>
                </c:pt>
                <c:pt idx="11726">
                  <c:v>10.099784284575074</c:v>
                </c:pt>
                <c:pt idx="11727">
                  <c:v>10.099195691881219</c:v>
                </c:pt>
                <c:pt idx="11728">
                  <c:v>10.098607099187362</c:v>
                </c:pt>
                <c:pt idx="11729">
                  <c:v>10.098607099187362</c:v>
                </c:pt>
                <c:pt idx="11730">
                  <c:v>10.098018506493508</c:v>
                </c:pt>
                <c:pt idx="11731">
                  <c:v>10.097429913799651</c:v>
                </c:pt>
                <c:pt idx="11732">
                  <c:v>10.097429913799651</c:v>
                </c:pt>
                <c:pt idx="11733">
                  <c:v>10.096841321105794</c:v>
                </c:pt>
                <c:pt idx="11734">
                  <c:v>10.096252728411939</c:v>
                </c:pt>
                <c:pt idx="11735">
                  <c:v>10.095664135718085</c:v>
                </c:pt>
                <c:pt idx="11736">
                  <c:v>10.095075543024226</c:v>
                </c:pt>
                <c:pt idx="11737">
                  <c:v>10.095664135718085</c:v>
                </c:pt>
                <c:pt idx="11738">
                  <c:v>10.094486950330371</c:v>
                </c:pt>
                <c:pt idx="11739">
                  <c:v>10.094486950330371</c:v>
                </c:pt>
                <c:pt idx="11740">
                  <c:v>10.093309764942662</c:v>
                </c:pt>
                <c:pt idx="11741">
                  <c:v>10.093898357636517</c:v>
                </c:pt>
                <c:pt idx="11742">
                  <c:v>10.093309764942662</c:v>
                </c:pt>
                <c:pt idx="11743">
                  <c:v>10.092721172248803</c:v>
                </c:pt>
                <c:pt idx="11744">
                  <c:v>10.092132579554947</c:v>
                </c:pt>
                <c:pt idx="11745">
                  <c:v>10.092132579554947</c:v>
                </c:pt>
                <c:pt idx="11746">
                  <c:v>10.091543986861094</c:v>
                </c:pt>
                <c:pt idx="11747">
                  <c:v>10.090955394167237</c:v>
                </c:pt>
                <c:pt idx="11748">
                  <c:v>10.09036680147338</c:v>
                </c:pt>
                <c:pt idx="11749">
                  <c:v>10.09036680147338</c:v>
                </c:pt>
                <c:pt idx="11750">
                  <c:v>10.089778208779526</c:v>
                </c:pt>
                <c:pt idx="11751">
                  <c:v>10.089778208779526</c:v>
                </c:pt>
                <c:pt idx="11752">
                  <c:v>10.089778208779526</c:v>
                </c:pt>
                <c:pt idx="11753">
                  <c:v>10.088601023391814</c:v>
                </c:pt>
                <c:pt idx="11754">
                  <c:v>10.088601023391814</c:v>
                </c:pt>
                <c:pt idx="11755">
                  <c:v>10.088012430697956</c:v>
                </c:pt>
                <c:pt idx="11756">
                  <c:v>10.088012430697956</c:v>
                </c:pt>
                <c:pt idx="11757">
                  <c:v>10.087423838004101</c:v>
                </c:pt>
                <c:pt idx="11758">
                  <c:v>10.087423838004101</c:v>
                </c:pt>
                <c:pt idx="11759">
                  <c:v>10.086835245310246</c:v>
                </c:pt>
                <c:pt idx="11760">
                  <c:v>10.08624665261639</c:v>
                </c:pt>
                <c:pt idx="11761">
                  <c:v>10.085658059922535</c:v>
                </c:pt>
                <c:pt idx="11762">
                  <c:v>10.085658059922535</c:v>
                </c:pt>
                <c:pt idx="11763">
                  <c:v>10.085069467228678</c:v>
                </c:pt>
                <c:pt idx="11764">
                  <c:v>10.085069467228678</c:v>
                </c:pt>
                <c:pt idx="11765">
                  <c:v>10.084480874534822</c:v>
                </c:pt>
                <c:pt idx="11766">
                  <c:v>10.084480874534822</c:v>
                </c:pt>
                <c:pt idx="11767">
                  <c:v>10.083303689147112</c:v>
                </c:pt>
                <c:pt idx="11768">
                  <c:v>10.082715096453255</c:v>
                </c:pt>
                <c:pt idx="11769">
                  <c:v>10.082715096453255</c:v>
                </c:pt>
                <c:pt idx="11770">
                  <c:v>10.082715096453255</c:v>
                </c:pt>
                <c:pt idx="11771">
                  <c:v>10.082126503759397</c:v>
                </c:pt>
                <c:pt idx="11772">
                  <c:v>10.081537911065544</c:v>
                </c:pt>
                <c:pt idx="11773">
                  <c:v>10.081537911065544</c:v>
                </c:pt>
                <c:pt idx="11774">
                  <c:v>10.080949318371689</c:v>
                </c:pt>
                <c:pt idx="11775">
                  <c:v>10.080949318371689</c:v>
                </c:pt>
                <c:pt idx="11776">
                  <c:v>10.08036072567783</c:v>
                </c:pt>
                <c:pt idx="11777">
                  <c:v>10.079772132983974</c:v>
                </c:pt>
                <c:pt idx="11778">
                  <c:v>10.079772132983974</c:v>
                </c:pt>
                <c:pt idx="11779">
                  <c:v>10.079772132983974</c:v>
                </c:pt>
                <c:pt idx="11780">
                  <c:v>10.079772132983974</c:v>
                </c:pt>
                <c:pt idx="11781">
                  <c:v>10.079772132983974</c:v>
                </c:pt>
                <c:pt idx="11782">
                  <c:v>10.079183540290121</c:v>
                </c:pt>
                <c:pt idx="11783">
                  <c:v>10.078594947596265</c:v>
                </c:pt>
                <c:pt idx="11784">
                  <c:v>10.078594947596265</c:v>
                </c:pt>
                <c:pt idx="11785">
                  <c:v>10.078594947596265</c:v>
                </c:pt>
                <c:pt idx="11786">
                  <c:v>10.078594947596265</c:v>
                </c:pt>
                <c:pt idx="11787">
                  <c:v>10.078006354902406</c:v>
                </c:pt>
                <c:pt idx="11788">
                  <c:v>10.077417762208553</c:v>
                </c:pt>
                <c:pt idx="11789">
                  <c:v>10.077417762208553</c:v>
                </c:pt>
                <c:pt idx="11790">
                  <c:v>10.077417762208553</c:v>
                </c:pt>
                <c:pt idx="11791">
                  <c:v>10.077417762208553</c:v>
                </c:pt>
                <c:pt idx="11792">
                  <c:v>10.077417762208553</c:v>
                </c:pt>
                <c:pt idx="11793">
                  <c:v>10.076829169514697</c:v>
                </c:pt>
                <c:pt idx="11794">
                  <c:v>10.076829169514697</c:v>
                </c:pt>
                <c:pt idx="11795">
                  <c:v>10.07624057682084</c:v>
                </c:pt>
                <c:pt idx="11796">
                  <c:v>10.076829169514697</c:v>
                </c:pt>
                <c:pt idx="11797">
                  <c:v>10.07624057682084</c:v>
                </c:pt>
                <c:pt idx="11798">
                  <c:v>10.07624057682084</c:v>
                </c:pt>
                <c:pt idx="11799">
                  <c:v>10.075651984126983</c:v>
                </c:pt>
                <c:pt idx="11800">
                  <c:v>10.075651984126983</c:v>
                </c:pt>
                <c:pt idx="11801">
                  <c:v>10.075651984126983</c:v>
                </c:pt>
                <c:pt idx="11802">
                  <c:v>10.075651984126983</c:v>
                </c:pt>
                <c:pt idx="11803">
                  <c:v>10.07506339143313</c:v>
                </c:pt>
                <c:pt idx="11804">
                  <c:v>10.07506339143313</c:v>
                </c:pt>
                <c:pt idx="11805">
                  <c:v>10.07506339143313</c:v>
                </c:pt>
                <c:pt idx="11806">
                  <c:v>10.07506339143313</c:v>
                </c:pt>
                <c:pt idx="11807">
                  <c:v>10.07506339143313</c:v>
                </c:pt>
                <c:pt idx="11808">
                  <c:v>10.07506339143313</c:v>
                </c:pt>
                <c:pt idx="11809">
                  <c:v>10.07506339143313</c:v>
                </c:pt>
                <c:pt idx="11810">
                  <c:v>10.07506339143313</c:v>
                </c:pt>
                <c:pt idx="11811">
                  <c:v>10.074474798739272</c:v>
                </c:pt>
                <c:pt idx="11812">
                  <c:v>10.074474798739272</c:v>
                </c:pt>
                <c:pt idx="11813">
                  <c:v>10.073886206045417</c:v>
                </c:pt>
                <c:pt idx="11814">
                  <c:v>10.07506339143313</c:v>
                </c:pt>
                <c:pt idx="11815">
                  <c:v>10.074474798739272</c:v>
                </c:pt>
                <c:pt idx="11816">
                  <c:v>10.073886206045417</c:v>
                </c:pt>
                <c:pt idx="11817">
                  <c:v>10.073886206045417</c:v>
                </c:pt>
                <c:pt idx="11818">
                  <c:v>10.073886206045417</c:v>
                </c:pt>
                <c:pt idx="11819">
                  <c:v>10.072709020657705</c:v>
                </c:pt>
                <c:pt idx="11820">
                  <c:v>10.072709020657705</c:v>
                </c:pt>
                <c:pt idx="11821">
                  <c:v>10.072709020657705</c:v>
                </c:pt>
                <c:pt idx="11822">
                  <c:v>10.072709020657705</c:v>
                </c:pt>
                <c:pt idx="11823">
                  <c:v>10.072120427963849</c:v>
                </c:pt>
                <c:pt idx="11824">
                  <c:v>10.072120427963849</c:v>
                </c:pt>
                <c:pt idx="11825">
                  <c:v>10.072120427963849</c:v>
                </c:pt>
                <c:pt idx="11826">
                  <c:v>10.072120427963849</c:v>
                </c:pt>
                <c:pt idx="11827">
                  <c:v>10.070943242576138</c:v>
                </c:pt>
                <c:pt idx="11828">
                  <c:v>10.071531835269994</c:v>
                </c:pt>
                <c:pt idx="11829">
                  <c:v>10.070943242576138</c:v>
                </c:pt>
                <c:pt idx="11830">
                  <c:v>10.070943242576138</c:v>
                </c:pt>
                <c:pt idx="11831">
                  <c:v>10.070943242576138</c:v>
                </c:pt>
                <c:pt idx="11832">
                  <c:v>10.070943242576138</c:v>
                </c:pt>
                <c:pt idx="11833">
                  <c:v>10.069766057188426</c:v>
                </c:pt>
                <c:pt idx="11834">
                  <c:v>10.069177464494571</c:v>
                </c:pt>
                <c:pt idx="11835">
                  <c:v>10.069766057188426</c:v>
                </c:pt>
                <c:pt idx="11836">
                  <c:v>10.069177464494571</c:v>
                </c:pt>
                <c:pt idx="11837">
                  <c:v>10.069177464494571</c:v>
                </c:pt>
                <c:pt idx="11838">
                  <c:v>10.069177464494571</c:v>
                </c:pt>
                <c:pt idx="11839">
                  <c:v>10.068588871800715</c:v>
                </c:pt>
                <c:pt idx="11840">
                  <c:v>10.069177464494571</c:v>
                </c:pt>
                <c:pt idx="11841">
                  <c:v>10.068588871800715</c:v>
                </c:pt>
                <c:pt idx="11842">
                  <c:v>10.069177464494571</c:v>
                </c:pt>
                <c:pt idx="11843">
                  <c:v>10.069766057188426</c:v>
                </c:pt>
                <c:pt idx="11844">
                  <c:v>10.069177464494571</c:v>
                </c:pt>
                <c:pt idx="11845">
                  <c:v>10.069177464494571</c:v>
                </c:pt>
                <c:pt idx="11846">
                  <c:v>10.069177464494571</c:v>
                </c:pt>
                <c:pt idx="11847">
                  <c:v>10.069177464494571</c:v>
                </c:pt>
                <c:pt idx="11848">
                  <c:v>10.069177464494571</c:v>
                </c:pt>
                <c:pt idx="11849">
                  <c:v>10.068588871800715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120832"/>
        <c:axId val="118122752"/>
      </c:scatterChart>
      <c:valAx>
        <c:axId val="118120832"/>
        <c:scaling>
          <c:orientation val="minMax"/>
          <c:max val="100"/>
        </c:scaling>
        <c:delete val="0"/>
        <c:axPos val="b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 sz="1050"/>
                </a:pPr>
                <a:r>
                  <a:rPr lang="en-US" sz="1050" dirty="0" smtClean="0"/>
                  <a:t>Time, h</a:t>
                </a:r>
                <a:endParaRPr lang="en-US" sz="105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8122752"/>
        <c:crosses val="autoZero"/>
        <c:crossBetween val="midCat"/>
      </c:valAx>
      <c:valAx>
        <c:axId val="11812275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 sz="1050"/>
                </a:pPr>
                <a:r>
                  <a:rPr lang="en-US" sz="1050" dirty="0" smtClean="0"/>
                  <a:t>Quantum Efficiency, %</a:t>
                </a:r>
                <a:endParaRPr lang="en-US" sz="105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18120832"/>
        <c:crosses val="autoZero"/>
        <c:crossBetween val="midCat"/>
      </c:valAx>
      <c:spPr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2212723546019633"/>
          <c:y val="0.40355327111888789"/>
          <c:w val="0.31175596090881652"/>
          <c:h val="0.33486876640419949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89135916833924"/>
          <c:y val="0.13060813153072848"/>
          <c:w val="0.82077537182852134"/>
          <c:h val="0.746263898830828"/>
        </c:manualLayout>
      </c:layout>
      <c:scatterChart>
        <c:scatterStyle val="lineMarker"/>
        <c:varyColors val="0"/>
        <c:ser>
          <c:idx val="0"/>
          <c:order val="0"/>
          <c:tx>
            <c:v>Ta</c:v>
          </c:tx>
          <c:spPr>
            <a:ln w="15875">
              <a:solidFill>
                <a:schemeClr val="tx1"/>
              </a:solidFill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4.6625495342493953E-2"/>
                  <c:y val="-5.1967494447809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6821573773866502E-2"/>
                  <c:y val="-5.1967494447809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6625495342493953E-2"/>
                  <c:y val="-4.42751867555017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4035561731254183E-2"/>
                  <c:y val="-4.48071875630930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4427975914775357E-2"/>
                  <c:y val="-3.19866747425802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4231640162626732E-2"/>
                  <c:y val="-4.7371290127195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4035561731254183E-2"/>
                  <c:y val="-5.76277003836058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2700000" vert="horz"/>
              <a:lstStyle/>
              <a:p>
                <a:pPr>
                  <a:defRPr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'QE(nm)-Tr24'!$A$5:$A$22</c:f>
              <c:numCache>
                <c:formatCode>General</c:formatCode>
                <c:ptCount val="18"/>
                <c:pt idx="0">
                  <c:v>425</c:v>
                </c:pt>
                <c:pt idx="1">
                  <c:v>450</c:v>
                </c:pt>
                <c:pt idx="2">
                  <c:v>475</c:v>
                </c:pt>
                <c:pt idx="3">
                  <c:v>500</c:v>
                </c:pt>
                <c:pt idx="4">
                  <c:v>525</c:v>
                </c:pt>
                <c:pt idx="5">
                  <c:v>532</c:v>
                </c:pt>
                <c:pt idx="6">
                  <c:v>550</c:v>
                </c:pt>
                <c:pt idx="7">
                  <c:v>575</c:v>
                </c:pt>
                <c:pt idx="8">
                  <c:v>600</c:v>
                </c:pt>
                <c:pt idx="9">
                  <c:v>625</c:v>
                </c:pt>
                <c:pt idx="10">
                  <c:v>650</c:v>
                </c:pt>
                <c:pt idx="11">
                  <c:v>675</c:v>
                </c:pt>
                <c:pt idx="12">
                  <c:v>700</c:v>
                </c:pt>
                <c:pt idx="13">
                  <c:v>725</c:v>
                </c:pt>
                <c:pt idx="14">
                  <c:v>750</c:v>
                </c:pt>
                <c:pt idx="15">
                  <c:v>775</c:v>
                </c:pt>
                <c:pt idx="16">
                  <c:v>800</c:v>
                </c:pt>
                <c:pt idx="17">
                  <c:v>825</c:v>
                </c:pt>
              </c:numCache>
            </c:numRef>
          </c:xVal>
          <c:yVal>
            <c:numRef>
              <c:f>'QE(nm)-Tr24'!$O$5:$O$22</c:f>
              <c:numCache>
                <c:formatCode>0.00</c:formatCode>
                <c:ptCount val="18"/>
                <c:pt idx="0">
                  <c:v>21.260232628783648</c:v>
                </c:pt>
                <c:pt idx="1">
                  <c:v>15.590625156164112</c:v>
                </c:pt>
                <c:pt idx="2">
                  <c:v>12.75943332484912</c:v>
                </c:pt>
                <c:pt idx="3">
                  <c:v>11.295628105000777</c:v>
                </c:pt>
                <c:pt idx="4">
                  <c:v>8.7831861549113484</c:v>
                </c:pt>
                <c:pt idx="5">
                  <c:v>7.6674567125921822</c:v>
                </c:pt>
                <c:pt idx="6">
                  <c:v>4.9768476013042084</c:v>
                </c:pt>
                <c:pt idx="7">
                  <c:v>3.0484485321441839</c:v>
                </c:pt>
                <c:pt idx="8">
                  <c:v>1.7019271788023991</c:v>
                </c:pt>
                <c:pt idx="9">
                  <c:v>0.79427534170235703</c:v>
                </c:pt>
                <c:pt idx="10">
                  <c:v>0.28120336678305041</c:v>
                </c:pt>
                <c:pt idx="11">
                  <c:v>7.3463779969993842E-2</c:v>
                </c:pt>
                <c:pt idx="12">
                  <c:v>1.7631548166113818E-2</c:v>
                </c:pt>
                <c:pt idx="13">
                  <c:v>6.1759986072500118E-3</c:v>
                </c:pt>
                <c:pt idx="14">
                  <c:v>7.0158718564547404E-3</c:v>
                </c:pt>
                <c:pt idx="15">
                  <c:v>7.4280983294516345E-3</c:v>
                </c:pt>
                <c:pt idx="16">
                  <c:v>3.4874511287678142E-2</c:v>
                </c:pt>
                <c:pt idx="17">
                  <c:v>7.3580221391477782E-2</c:v>
                </c:pt>
              </c:numCache>
            </c:numRef>
          </c:yVal>
          <c:smooth val="0"/>
        </c:ser>
        <c:ser>
          <c:idx val="1"/>
          <c:order val="1"/>
          <c:tx>
            <c:v>GaAs</c:v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circle"/>
            <c:size val="7"/>
            <c:spPr>
              <a:noFill/>
              <a:ln>
                <a:solidFill>
                  <a:srgbClr val="FF0000"/>
                </a:solidFill>
              </a:ln>
            </c:spPr>
          </c:marker>
          <c:xVal>
            <c:numRef>
              <c:f>'QE(nm)-Tr24'!$A$5:$A$22</c:f>
              <c:numCache>
                <c:formatCode>General</c:formatCode>
                <c:ptCount val="18"/>
                <c:pt idx="0">
                  <c:v>425</c:v>
                </c:pt>
                <c:pt idx="1">
                  <c:v>450</c:v>
                </c:pt>
                <c:pt idx="2">
                  <c:v>475</c:v>
                </c:pt>
                <c:pt idx="3">
                  <c:v>500</c:v>
                </c:pt>
                <c:pt idx="4">
                  <c:v>525</c:v>
                </c:pt>
                <c:pt idx="5">
                  <c:v>532</c:v>
                </c:pt>
                <c:pt idx="6">
                  <c:v>550</c:v>
                </c:pt>
                <c:pt idx="7">
                  <c:v>575</c:v>
                </c:pt>
                <c:pt idx="8">
                  <c:v>600</c:v>
                </c:pt>
                <c:pt idx="9">
                  <c:v>625</c:v>
                </c:pt>
                <c:pt idx="10">
                  <c:v>650</c:v>
                </c:pt>
                <c:pt idx="11">
                  <c:v>675</c:v>
                </c:pt>
                <c:pt idx="12">
                  <c:v>700</c:v>
                </c:pt>
                <c:pt idx="13">
                  <c:v>725</c:v>
                </c:pt>
                <c:pt idx="14">
                  <c:v>750</c:v>
                </c:pt>
                <c:pt idx="15">
                  <c:v>775</c:v>
                </c:pt>
                <c:pt idx="16">
                  <c:v>800</c:v>
                </c:pt>
                <c:pt idx="17">
                  <c:v>825</c:v>
                </c:pt>
              </c:numCache>
            </c:numRef>
          </c:xVal>
          <c:yVal>
            <c:numRef>
              <c:f>'QE(nm)-Tr24'!$T$5:$T$22</c:f>
              <c:numCache>
                <c:formatCode>0.00</c:formatCode>
                <c:ptCount val="18"/>
                <c:pt idx="0">
                  <c:v>20.379300545805531</c:v>
                </c:pt>
                <c:pt idx="1">
                  <c:v>14.346206705653456</c:v>
                </c:pt>
                <c:pt idx="2">
                  <c:v>11.566755069537585</c:v>
                </c:pt>
                <c:pt idx="3">
                  <c:v>10.436992960875253</c:v>
                </c:pt>
                <c:pt idx="4">
                  <c:v>7.1713186409608252</c:v>
                </c:pt>
                <c:pt idx="5">
                  <c:v>6.0576183972302511</c:v>
                </c:pt>
                <c:pt idx="6">
                  <c:v>4.1344003470489223</c:v>
                </c:pt>
                <c:pt idx="7">
                  <c:v>2.5737034327387587</c:v>
                </c:pt>
                <c:pt idx="8">
                  <c:v>1.4052798121347685</c:v>
                </c:pt>
                <c:pt idx="9">
                  <c:v>0.63380932036334492</c:v>
                </c:pt>
                <c:pt idx="10">
                  <c:v>0.2107041506696527</c:v>
                </c:pt>
                <c:pt idx="11">
                  <c:v>4.854752353819132E-2</c:v>
                </c:pt>
                <c:pt idx="12">
                  <c:v>8.5643736814488228E-3</c:v>
                </c:pt>
                <c:pt idx="13">
                  <c:v>2.640621312640464E-3</c:v>
                </c:pt>
                <c:pt idx="14">
                  <c:v>4.0255002455068193E-3</c:v>
                </c:pt>
                <c:pt idx="15">
                  <c:v>5.1125491588509715E-3</c:v>
                </c:pt>
                <c:pt idx="16">
                  <c:v>2.7074662630848779E-2</c:v>
                </c:pt>
                <c:pt idx="17">
                  <c:v>5.5972754923605095E-2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553024"/>
        <c:axId val="117559296"/>
      </c:scatterChart>
      <c:valAx>
        <c:axId val="117553024"/>
        <c:scaling>
          <c:orientation val="minMax"/>
          <c:max val="700"/>
          <c:min val="400"/>
        </c:scaling>
        <c:delete val="1"/>
        <c:axPos val="b"/>
        <c:numFmt formatCode="General" sourceLinked="1"/>
        <c:majorTickMark val="out"/>
        <c:minorTickMark val="none"/>
        <c:tickLblPos val="low"/>
        <c:crossAx val="117559296"/>
        <c:crossesAt val="1.0000000000000003E-4"/>
        <c:crossBetween val="midCat"/>
      </c:valAx>
      <c:valAx>
        <c:axId val="117559296"/>
        <c:scaling>
          <c:orientation val="minMax"/>
          <c:min val="1.0000000000000002E-3"/>
        </c:scaling>
        <c:delete val="1"/>
        <c:axPos val="l"/>
        <c:numFmt formatCode="#,##0" sourceLinked="0"/>
        <c:majorTickMark val="out"/>
        <c:minorTickMark val="none"/>
        <c:tickLblPos val="nextTo"/>
        <c:crossAx val="117553024"/>
        <c:crossesAt val="1.0000000000000003E-4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3847448946930414"/>
          <c:y val="0.18806071410884961"/>
          <c:w val="0.3880109104009058"/>
          <c:h val="8.8018372703412076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6A64-F44C-4190-B74B-FD1932F3DAFA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697E-B7F3-4845-89E2-24F137125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44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6A64-F44C-4190-B74B-FD1932F3DAFA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697E-B7F3-4845-89E2-24F137125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7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6A64-F44C-4190-B74B-FD1932F3DAFA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697E-B7F3-4845-89E2-24F137125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02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6A64-F44C-4190-B74B-FD1932F3DAFA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697E-B7F3-4845-89E2-24F137125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50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6A64-F44C-4190-B74B-FD1932F3DAFA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697E-B7F3-4845-89E2-24F137125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5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6A64-F44C-4190-B74B-FD1932F3DAFA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697E-B7F3-4845-89E2-24F137125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0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6A64-F44C-4190-B74B-FD1932F3DAFA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697E-B7F3-4845-89E2-24F137125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9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6A64-F44C-4190-B74B-FD1932F3DAFA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697E-B7F3-4845-89E2-24F137125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1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6A64-F44C-4190-B74B-FD1932F3DAFA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697E-B7F3-4845-89E2-24F137125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81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6A64-F44C-4190-B74B-FD1932F3DAFA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697E-B7F3-4845-89E2-24F137125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96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6A64-F44C-4190-B74B-FD1932F3DAFA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697E-B7F3-4845-89E2-24F137125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48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D6A64-F44C-4190-B74B-FD1932F3DAFA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C697E-B7F3-4845-89E2-24F137125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6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tiff"/><Relationship Id="rId4" Type="http://schemas.openxmlformats.org/officeDocument/2006/relationships/image" Target="../media/image36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46.tiff"/><Relationship Id="rId7" Type="http://schemas.openxmlformats.org/officeDocument/2006/relationships/image" Target="../media/image48.tiff"/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tiff"/><Relationship Id="rId5" Type="http://schemas.openxmlformats.org/officeDocument/2006/relationships/image" Target="../media/image12.tiff"/><Relationship Id="rId4" Type="http://schemas.openxmlformats.org/officeDocument/2006/relationships/image" Target="../media/image11.tiff"/><Relationship Id="rId9" Type="http://schemas.openxmlformats.org/officeDocument/2006/relationships/image" Target="../media/image14.tif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49.tiff"/><Relationship Id="rId7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5" Type="http://schemas.openxmlformats.org/officeDocument/2006/relationships/image" Target="../media/image51.tiff"/><Relationship Id="rId4" Type="http://schemas.openxmlformats.org/officeDocument/2006/relationships/image" Target="../media/image50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image" Target="../media/image12.tiff"/><Relationship Id="rId7" Type="http://schemas.openxmlformats.org/officeDocument/2006/relationships/image" Target="../media/image16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5" Type="http://schemas.openxmlformats.org/officeDocument/2006/relationships/image" Target="../media/image14.tiff"/><Relationship Id="rId4" Type="http://schemas.openxmlformats.org/officeDocument/2006/relationships/image" Target="../media/image13.tiff"/><Relationship Id="rId9" Type="http://schemas.openxmlformats.org/officeDocument/2006/relationships/image" Target="../media/image18.tif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iff"/><Relationship Id="rId3" Type="http://schemas.openxmlformats.org/officeDocument/2006/relationships/image" Target="../media/image12.tiff"/><Relationship Id="rId7" Type="http://schemas.openxmlformats.org/officeDocument/2006/relationships/image" Target="../media/image20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iff"/><Relationship Id="rId5" Type="http://schemas.openxmlformats.org/officeDocument/2006/relationships/image" Target="../media/image14.tiff"/><Relationship Id="rId4" Type="http://schemas.openxmlformats.org/officeDocument/2006/relationships/image" Target="../media/image13.tiff"/><Relationship Id="rId9" Type="http://schemas.openxmlformats.org/officeDocument/2006/relationships/image" Target="../media/image2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28600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Alkali-</a:t>
            </a:r>
            <a:r>
              <a:rPr lang="en-US" sz="4800" dirty="0" err="1"/>
              <a:t>antimonide</a:t>
            </a:r>
            <a:r>
              <a:rPr lang="en-US" sz="4800" dirty="0"/>
              <a:t> photocathodes using co-deposition and an effusion source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3733800"/>
            <a:ext cx="7772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err="1">
                <a:latin typeface="Palatino Linotype" panose="02040502050505030304" pitchFamily="18" charset="0"/>
              </a:rPr>
              <a:t>Md</a:t>
            </a:r>
            <a:r>
              <a:rPr lang="en-US" sz="2800" b="1" u="sng" dirty="0">
                <a:latin typeface="Palatino Linotype" panose="02040502050505030304" pitchFamily="18" charset="0"/>
              </a:rPr>
              <a:t> Abdullah A. Mamun</a:t>
            </a:r>
          </a:p>
          <a:p>
            <a:r>
              <a:rPr lang="en-US" sz="2800" dirty="0" smtClean="0">
                <a:latin typeface="Palatino Linotype" panose="02040502050505030304" pitchFamily="18" charset="0"/>
              </a:rPr>
              <a:t>Carlos Hernandez-Garcia</a:t>
            </a:r>
          </a:p>
          <a:p>
            <a:r>
              <a:rPr lang="en-US" sz="2800" dirty="0" smtClean="0">
                <a:latin typeface="Palatino Linotype" panose="02040502050505030304" pitchFamily="18" charset="0"/>
              </a:rPr>
              <a:t>Matthew Poelker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6172200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/>
              <a:t>P3 </a:t>
            </a:r>
            <a:r>
              <a:rPr lang="en-US" sz="1600" dirty="0" smtClean="0"/>
              <a:t>Workshop : </a:t>
            </a:r>
            <a:r>
              <a:rPr lang="en-US" sz="1600" dirty="0"/>
              <a:t>Photocathode Physics for </a:t>
            </a:r>
            <a:r>
              <a:rPr lang="en-US" sz="1600" dirty="0" err="1" smtClean="0"/>
              <a:t>Photoinjectors</a:t>
            </a:r>
            <a:r>
              <a:rPr lang="en-US" sz="1600" dirty="0" smtClean="0"/>
              <a:t>, November 3-5, 2014</a:t>
            </a:r>
          </a:p>
          <a:p>
            <a:r>
              <a:rPr lang="en-US" sz="1600" dirty="0" smtClean="0"/>
              <a:t>Lawrence Berkeley National Laboratory, Berkeley, California, USA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8740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5486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QE: </a:t>
            </a:r>
            <a:r>
              <a:rPr lang="en-US" dirty="0">
                <a:solidFill>
                  <a:srgbClr val="C00000"/>
                </a:solidFill>
              </a:rPr>
              <a:t>Baked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vs. Unbaked System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7640" y="956846"/>
            <a:ext cx="8747760" cy="5633085"/>
            <a:chOff x="167640" y="956846"/>
            <a:chExt cx="8747760" cy="5633085"/>
          </a:xfrm>
        </p:grpSpPr>
        <p:sp>
          <p:nvSpPr>
            <p:cNvPr id="9" name="TextBox 8"/>
            <p:cNvSpPr txBox="1"/>
            <p:nvPr/>
          </p:nvSpPr>
          <p:spPr>
            <a:xfrm>
              <a:off x="457200" y="956846"/>
              <a:ext cx="822960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Sb PP of 5.5</a:t>
              </a:r>
              <a:r>
                <a:rPr lang="en-US" sz="1600" b="1" dirty="0" smtClean="0">
                  <a:sym typeface="Symbol"/>
                </a:rPr>
                <a:t></a:t>
              </a:r>
              <a:r>
                <a:rPr lang="en-US" sz="1600" b="1" dirty="0" smtClean="0"/>
                <a:t>10</a:t>
              </a:r>
              <a:r>
                <a:rPr lang="en-US" sz="1600" b="1" baseline="30000" dirty="0" smtClean="0"/>
                <a:t>-11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Torr</a:t>
              </a:r>
              <a:r>
                <a:rPr lang="en-US" sz="1600" b="1" dirty="0" smtClean="0"/>
                <a:t>, </a:t>
              </a:r>
              <a:r>
                <a:rPr lang="en-US" sz="1600" b="1" i="1" dirty="0" err="1"/>
                <a:t>T</a:t>
              </a:r>
              <a:r>
                <a:rPr lang="en-US" sz="1600" b="1" baseline="-25000" dirty="0" err="1"/>
                <a:t>sub</a:t>
              </a:r>
              <a:r>
                <a:rPr lang="en-US" sz="1600" b="1" dirty="0"/>
                <a:t>= 200 </a:t>
              </a:r>
              <a:r>
                <a:rPr lang="en-US" sz="1600" b="1" dirty="0" smtClean="0">
                  <a:sym typeface="Symbol"/>
                </a:rPr>
                <a:t></a:t>
              </a:r>
              <a:r>
                <a:rPr lang="en-US" sz="1600" b="1" dirty="0" smtClean="0"/>
                <a:t>C, 32.7 A from power supply, 532 nm laser</a:t>
              </a:r>
              <a:endParaRPr lang="en-US" sz="1600" b="1" dirty="0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630680"/>
              <a:ext cx="4060814" cy="411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1630680"/>
              <a:ext cx="4114800" cy="411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311971" y="1307068"/>
              <a:ext cx="21932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30 </a:t>
              </a:r>
              <a:r>
                <a:rPr lang="en-US" b="1" dirty="0">
                  <a:solidFill>
                    <a:srgbClr val="0000FF"/>
                  </a:solidFill>
                </a:rPr>
                <a:t>min </a:t>
              </a:r>
              <a:r>
                <a:rPr lang="en-US" b="1" dirty="0" smtClean="0"/>
                <a:t>Sb deposition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38352" y="1307068"/>
              <a:ext cx="23102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100 </a:t>
              </a:r>
              <a:r>
                <a:rPr lang="en-US" b="1" dirty="0">
                  <a:solidFill>
                    <a:srgbClr val="0000FF"/>
                  </a:solidFill>
                </a:rPr>
                <a:t>min </a:t>
              </a:r>
              <a:r>
                <a:rPr lang="en-US" b="1" dirty="0" smtClean="0"/>
                <a:t>Sb deposition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7640" y="5943600"/>
              <a:ext cx="8747760" cy="646331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Baked System: </a:t>
              </a:r>
              <a:r>
                <a:rPr lang="en-US" b="1" dirty="0" smtClean="0"/>
                <a:t>QE observed </a:t>
              </a:r>
              <a:r>
                <a:rPr lang="en-US" b="1" dirty="0">
                  <a:solidFill>
                    <a:srgbClr val="C00000"/>
                  </a:solidFill>
                </a:rPr>
                <a:t>only </a:t>
              </a:r>
              <a:r>
                <a:rPr lang="en-US" b="1" dirty="0" smtClean="0"/>
                <a:t>on </a:t>
              </a:r>
              <a:r>
                <a:rPr lang="en-US" b="1" dirty="0" smtClean="0">
                  <a:solidFill>
                    <a:srgbClr val="C00000"/>
                  </a:solidFill>
                </a:rPr>
                <a:t>one substrate </a:t>
              </a:r>
              <a:r>
                <a:rPr lang="en-US" b="1" dirty="0" smtClean="0">
                  <a:solidFill>
                    <a:srgbClr val="C00000"/>
                  </a:solidFill>
                  <a:sym typeface="Wingdings" panose="05000000000000000000" pitchFamily="2" charset="2"/>
                </a:rPr>
                <a:t> Dissimilar </a:t>
              </a:r>
              <a:r>
                <a:rPr lang="en-US" b="1" dirty="0">
                  <a:solidFill>
                    <a:srgbClr val="C00000"/>
                  </a:solidFill>
                  <a:sym typeface="Wingdings" panose="05000000000000000000" pitchFamily="2" charset="2"/>
                </a:rPr>
                <a:t>Sb </a:t>
              </a:r>
              <a:r>
                <a:rPr lang="en-US" b="1" dirty="0" smtClean="0">
                  <a:solidFill>
                    <a:srgbClr val="C00000"/>
                  </a:solidFill>
                  <a:sym typeface="Wingdings" panose="05000000000000000000" pitchFamily="2" charset="2"/>
                </a:rPr>
                <a:t>growth </a:t>
              </a:r>
              <a:r>
                <a:rPr lang="en-US" b="1" dirty="0" smtClean="0">
                  <a:sym typeface="Wingdings" panose="05000000000000000000" pitchFamily="2" charset="2"/>
                </a:rPr>
                <a:t>on GaAs and Ta</a:t>
              </a:r>
              <a:endParaRPr lang="en-US" b="1" dirty="0" smtClean="0"/>
            </a:p>
            <a:p>
              <a:r>
                <a:rPr lang="en-US" b="1" dirty="0" smtClean="0">
                  <a:solidFill>
                    <a:srgbClr val="0000FF"/>
                  </a:solidFill>
                </a:rPr>
                <a:t>Unbaked System:</a:t>
              </a:r>
              <a:r>
                <a:rPr lang="en-US" b="1" dirty="0" smtClean="0">
                  <a:solidFill>
                    <a:srgbClr val="C00000"/>
                  </a:solidFill>
                </a:rPr>
                <a:t> </a:t>
              </a:r>
              <a:r>
                <a:rPr lang="en-US" b="1" dirty="0"/>
                <a:t>QE </a:t>
              </a:r>
              <a:r>
                <a:rPr lang="en-US" b="1" dirty="0" smtClean="0"/>
                <a:t>observed on </a:t>
              </a:r>
              <a:r>
                <a:rPr lang="en-US" b="1" dirty="0" smtClean="0">
                  <a:solidFill>
                    <a:srgbClr val="0000FF"/>
                  </a:solidFill>
                </a:rPr>
                <a:t>both substrates</a:t>
              </a:r>
              <a:r>
                <a:rPr lang="en-US" b="1" dirty="0">
                  <a:solidFill>
                    <a:srgbClr val="C00000"/>
                  </a:solidFill>
                  <a:sym typeface="Wingdings" panose="05000000000000000000" pitchFamily="2" charset="2"/>
                </a:rPr>
                <a:t> </a:t>
              </a:r>
              <a:r>
                <a:rPr lang="en-US" b="1" dirty="0" smtClean="0"/>
                <a:t> </a:t>
              </a:r>
              <a:r>
                <a:rPr lang="en-US" b="1" dirty="0" smtClean="0">
                  <a:solidFill>
                    <a:srgbClr val="0000FF"/>
                  </a:solidFill>
                </a:rPr>
                <a:t>Similar</a:t>
              </a:r>
              <a:r>
                <a:rPr lang="en-US" b="1" dirty="0" smtClean="0"/>
                <a:t> </a:t>
              </a:r>
              <a:r>
                <a:rPr lang="en-US" b="1" dirty="0" smtClean="0">
                  <a:solidFill>
                    <a:srgbClr val="0000FF"/>
                  </a:solidFill>
                </a:rPr>
                <a:t>Sb growth</a:t>
              </a:r>
              <a:r>
                <a:rPr lang="en-US" b="1" dirty="0" smtClean="0"/>
                <a:t> on both substrates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7469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5486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QE: </a:t>
            </a:r>
            <a:r>
              <a:rPr lang="en-US" dirty="0">
                <a:solidFill>
                  <a:srgbClr val="C00000"/>
                </a:solidFill>
              </a:rPr>
              <a:t>Baked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vs. Unbaked System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838200"/>
            <a:ext cx="9144000" cy="5954018"/>
            <a:chOff x="0" y="838200"/>
            <a:chExt cx="9144000" cy="5954018"/>
          </a:xfrm>
        </p:grpSpPr>
        <p:sp>
          <p:nvSpPr>
            <p:cNvPr id="7" name="Right Arrow 6"/>
            <p:cNvSpPr/>
            <p:nvPr/>
          </p:nvSpPr>
          <p:spPr>
            <a:xfrm>
              <a:off x="777240" y="1923288"/>
              <a:ext cx="2971800" cy="914400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5.3% QE on GaAs area</a:t>
              </a:r>
            </a:p>
            <a:p>
              <a:pPr algn="ctr"/>
              <a:r>
                <a:rPr lang="en-US" sz="1600" dirty="0" smtClean="0">
                  <a:solidFill>
                    <a:srgbClr val="C00000"/>
                  </a:solidFill>
                </a:rPr>
                <a:t>No QE on Ta area!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777240" y="4751718"/>
              <a:ext cx="2971800" cy="914400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~7% QE on GaAs and Ta area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4080" y="2635786"/>
              <a:ext cx="2225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</a:rPr>
                <a:t>Leak-free</a:t>
              </a:r>
              <a:r>
                <a:rPr lang="en-US" sz="1600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1600" b="1" dirty="0" smtClean="0">
                  <a:solidFill>
                    <a:srgbClr val="0000FF"/>
                  </a:solidFill>
                </a:rPr>
                <a:t>baked</a:t>
              </a:r>
              <a:r>
                <a:rPr lang="en-US" sz="1600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1600" b="1" dirty="0" smtClean="0">
                  <a:solidFill>
                    <a:srgbClr val="C00000"/>
                  </a:solidFill>
                </a:rPr>
                <a:t>system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7400" y="4618736"/>
              <a:ext cx="23774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2">
                      <a:lumMod val="75000"/>
                    </a:schemeClr>
                  </a:solidFill>
                </a:rPr>
                <a:t>Post-leak </a:t>
              </a:r>
              <a:r>
                <a:rPr lang="en-US" sz="1600" b="1" dirty="0" smtClean="0">
                  <a:solidFill>
                    <a:srgbClr val="0000FF"/>
                  </a:solidFill>
                </a:rPr>
                <a:t>unbaked</a:t>
              </a:r>
              <a:r>
                <a:rPr lang="en-US" sz="1600" b="1" dirty="0" smtClean="0">
                  <a:solidFill>
                    <a:schemeClr val="accent2">
                      <a:lumMod val="75000"/>
                    </a:schemeClr>
                  </a:solidFill>
                </a:rPr>
                <a:t> system</a:t>
              </a:r>
              <a:endParaRPr lang="en-US" sz="16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7160" y="838200"/>
              <a:ext cx="886968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Sb PP of 5.5</a:t>
              </a:r>
              <a:r>
                <a:rPr lang="en-US" sz="1600" b="1" dirty="0" smtClean="0">
                  <a:sym typeface="Symbol"/>
                </a:rPr>
                <a:t></a:t>
              </a:r>
              <a:r>
                <a:rPr lang="en-US" sz="1600" b="1" dirty="0" smtClean="0"/>
                <a:t>10</a:t>
              </a:r>
              <a:r>
                <a:rPr lang="en-US" sz="1600" b="1" baseline="30000" dirty="0" smtClean="0"/>
                <a:t>-11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Torr</a:t>
              </a:r>
              <a:r>
                <a:rPr lang="en-US" sz="1600" b="1" dirty="0" smtClean="0"/>
                <a:t> , </a:t>
              </a:r>
              <a:r>
                <a:rPr lang="en-US" sz="1600" b="1" dirty="0" smtClean="0">
                  <a:solidFill>
                    <a:srgbClr val="0000FF"/>
                  </a:solidFill>
                </a:rPr>
                <a:t>100 min </a:t>
              </a:r>
              <a:r>
                <a:rPr lang="en-US" sz="1600" b="1" dirty="0" smtClean="0"/>
                <a:t>at </a:t>
              </a:r>
              <a:r>
                <a:rPr lang="en-US" sz="1600" b="1" i="1" dirty="0" err="1"/>
                <a:t>T</a:t>
              </a:r>
              <a:r>
                <a:rPr lang="en-US" sz="1600" b="1" baseline="-25000" dirty="0" err="1"/>
                <a:t>sub</a:t>
              </a:r>
              <a:r>
                <a:rPr lang="en-US" sz="1600" b="1" dirty="0"/>
                <a:t>= 200 </a:t>
              </a:r>
              <a:r>
                <a:rPr lang="en-US" sz="1600" b="1" dirty="0" smtClean="0">
                  <a:sym typeface="Symbol"/>
                </a:rPr>
                <a:t></a:t>
              </a:r>
              <a:r>
                <a:rPr lang="en-US" sz="1600" b="1" dirty="0" smtClean="0"/>
                <a:t>C applying </a:t>
              </a:r>
              <a:r>
                <a:rPr lang="en-US" sz="1600" b="1" dirty="0" smtClean="0">
                  <a:solidFill>
                    <a:srgbClr val="0000FF"/>
                  </a:solidFill>
                </a:rPr>
                <a:t>32.7 A current, </a:t>
              </a:r>
              <a:r>
                <a:rPr lang="en-US" sz="1600" b="1" dirty="0" smtClean="0"/>
                <a:t>532 nm laser</a:t>
              </a:r>
              <a:endParaRPr lang="en-US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0040" y="1206500"/>
              <a:ext cx="3495040" cy="646331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During co-deposition </a:t>
              </a:r>
              <a:r>
                <a:rPr lang="en-US" dirty="0" smtClean="0">
                  <a:solidFill>
                    <a:srgbClr val="0000FF"/>
                  </a:solidFill>
                </a:rPr>
                <a:t>QE was optimized w.r.t GaAs area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0040" y="5715000"/>
              <a:ext cx="3493008" cy="1077218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In the </a:t>
              </a:r>
              <a:r>
                <a:rPr lang="en-US" sz="1600" b="1" dirty="0" smtClean="0"/>
                <a:t>baked</a:t>
              </a:r>
              <a:r>
                <a:rPr lang="en-US" sz="1600" dirty="0" smtClean="0"/>
                <a:t> system,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b="1" dirty="0" smtClean="0">
                  <a:solidFill>
                    <a:srgbClr val="C00000"/>
                  </a:solidFill>
                </a:rPr>
                <a:t>No QE on Ta </a:t>
              </a:r>
              <a:r>
                <a:rPr lang="en-US" sz="1600" dirty="0" smtClean="0">
                  <a:solidFill>
                    <a:srgbClr val="C00000"/>
                  </a:solidFill>
                </a:rPr>
                <a:t>?</a:t>
              </a:r>
            </a:p>
            <a:p>
              <a:r>
                <a:rPr lang="en-US" sz="1600" b="1" dirty="0" smtClean="0"/>
                <a:t>Same amount of K-Cs =&gt; </a:t>
              </a:r>
              <a:r>
                <a:rPr lang="en-US" sz="1600" b="1" dirty="0" smtClean="0">
                  <a:solidFill>
                    <a:srgbClr val="0000FF"/>
                  </a:solidFill>
                </a:rPr>
                <a:t>Adequate </a:t>
              </a:r>
              <a:r>
                <a:rPr lang="en-US" sz="1600" b="1" dirty="0" smtClean="0"/>
                <a:t>for </a:t>
              </a:r>
              <a:r>
                <a:rPr lang="en-US" sz="1600" b="1" dirty="0" smtClean="0">
                  <a:solidFill>
                    <a:srgbClr val="0000FF"/>
                  </a:solidFill>
                </a:rPr>
                <a:t>thinner Sb</a:t>
              </a:r>
              <a:r>
                <a:rPr lang="en-US" sz="1600" b="1" dirty="0" smtClean="0"/>
                <a:t> on GaAs  =&gt; But, </a:t>
              </a:r>
              <a:r>
                <a:rPr lang="en-US" sz="1600" b="1" dirty="0" smtClean="0">
                  <a:solidFill>
                    <a:srgbClr val="0000FF"/>
                  </a:solidFill>
                </a:rPr>
                <a:t>Inadequate </a:t>
              </a:r>
              <a:r>
                <a:rPr lang="en-US" sz="1600" b="1" dirty="0" smtClean="0"/>
                <a:t>for</a:t>
              </a:r>
              <a:r>
                <a:rPr lang="en-US" sz="1600" b="1" dirty="0" smtClean="0">
                  <a:solidFill>
                    <a:srgbClr val="0000FF"/>
                  </a:solidFill>
                </a:rPr>
                <a:t> thicker Sb</a:t>
              </a:r>
              <a:r>
                <a:rPr lang="en-US" sz="1600" b="1" dirty="0" smtClean="0"/>
                <a:t> on Ta</a:t>
              </a:r>
            </a:p>
          </p:txBody>
        </p:sp>
        <p:grpSp>
          <p:nvGrpSpPr>
            <p:cNvPr id="14" name="Group 13"/>
            <p:cNvGrpSpPr>
              <a:grpSpLocks noChangeAspect="1"/>
            </p:cNvGrpSpPr>
            <p:nvPr/>
          </p:nvGrpSpPr>
          <p:grpSpPr>
            <a:xfrm>
              <a:off x="3913816" y="1554480"/>
              <a:ext cx="4937760" cy="4952033"/>
              <a:chOff x="3589287" y="1296648"/>
              <a:chExt cx="5492461" cy="5508336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28" r="4022" b="11676"/>
              <a:stretch/>
            </p:blipFill>
            <p:spPr bwMode="auto">
              <a:xfrm>
                <a:off x="3589287" y="1296648"/>
                <a:ext cx="5486400" cy="2489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0" name="Picture 2" descr="F:\USB32GB\Research_JLab\Photocathode Deposition chamber\K2CsSb Deposition data\QE SCANS\Trial30_QE scan_50nm Sb_CsK2Sb cathode on GaAs_25Aug2014_after_bigleak_dropped from 8% to 7% in two hrs of depo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4" t="6647" r="4020" b="12577"/>
              <a:stretch/>
            </p:blipFill>
            <p:spPr bwMode="auto">
              <a:xfrm>
                <a:off x="3595348" y="3825529"/>
                <a:ext cx="5486400" cy="29794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Oval 2"/>
              <p:cNvSpPr/>
              <p:nvPr/>
            </p:nvSpPr>
            <p:spPr>
              <a:xfrm rot="19254953">
                <a:off x="4660475" y="4943057"/>
                <a:ext cx="685800" cy="914400"/>
              </a:xfrm>
              <a:prstGeom prst="ellipse">
                <a:avLst/>
              </a:prstGeom>
              <a:noFill/>
              <a:ln>
                <a:solidFill>
                  <a:srgbClr val="CCECFF">
                    <a:alpha val="1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612214" y="2199532"/>
                <a:ext cx="1379969" cy="376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CCECFF"/>
                    </a:solidFill>
                  </a:rPr>
                  <a:t>GaAs       Ta</a:t>
                </a:r>
                <a:endParaRPr lang="en-US" sz="1600" dirty="0">
                  <a:solidFill>
                    <a:srgbClr val="CCECFF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 rot="1821308">
                <a:off x="3929849" y="1635151"/>
                <a:ext cx="1936218" cy="1675627"/>
              </a:xfrm>
              <a:prstGeom prst="ellipse">
                <a:avLst/>
              </a:pr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688415" y="5336432"/>
                <a:ext cx="1303769" cy="376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CCECFF"/>
                    </a:solidFill>
                  </a:rPr>
                  <a:t>GaAs     Ta</a:t>
                </a:r>
                <a:endParaRPr lang="en-US" sz="1600" dirty="0">
                  <a:solidFill>
                    <a:srgbClr val="CCECFF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919544" y="1318260"/>
                <a:ext cx="1382655" cy="290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Baked system</a:t>
                </a:r>
                <a:endParaRPr lang="en-US" sz="1100" dirty="0">
                  <a:solidFill>
                    <a:schemeClr val="accent5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878670" y="4320540"/>
                <a:ext cx="1423529" cy="290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Unbaked system</a:t>
                </a:r>
                <a:endParaRPr lang="en-US" sz="1100" dirty="0">
                  <a:solidFill>
                    <a:schemeClr val="accent5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" y="2932084"/>
              <a:ext cx="3449316" cy="1737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0" y="3800764"/>
              <a:ext cx="9144000" cy="0"/>
            </a:xfrm>
            <a:prstGeom prst="line">
              <a:avLst/>
            </a:prstGeom>
            <a:ln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07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86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Sb Qty. vs. Bialkali Qty.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81000" y="1295400"/>
                <a:ext cx="3505200" cy="21805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0" i="0" dirty="0" smtClean="0">
                    <a:latin typeface="Cambria Math"/>
                  </a:rPr>
                  <a:t>An indirect approach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Norm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baseline="-25000" smtClean="0">
                              <a:latin typeface="Cambria Math"/>
                            </a:rPr>
                            <m:t>𝐴𝑖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.</m:t>
                          </m:r>
                          <m:r>
                            <a:rPr lang="en-US" i="1">
                              <a:latin typeface="Cambria Math"/>
                            </a:rPr>
                            <m:t>𝑃𝑃</m:t>
                          </m:r>
                          <m:r>
                            <a:rPr lang="en-US" b="0" i="1" baseline="-25000" smtClean="0">
                              <a:latin typeface="Cambria Math"/>
                            </a:rPr>
                            <m:t>𝐴𝑖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baseline="-25000" smtClean="0">
                              <a:latin typeface="Cambria Math"/>
                            </a:rPr>
                            <m:t>𝐴𝑜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𝑃𝑃𝐴𝑜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lvl="1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1200" dirty="0" smtClean="0"/>
                  <a:t> = </a:t>
                </a:r>
                <a:r>
                  <a:rPr lang="en-US" sz="1600" dirty="0" smtClean="0"/>
                  <a:t>time of deposition</a:t>
                </a:r>
              </a:p>
              <a:p>
                <a:pPr lvl="1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𝑃𝑃</m:t>
                    </m:r>
                  </m:oMath>
                </a14:m>
                <a:r>
                  <a:rPr lang="en-US" sz="1600" dirty="0"/>
                  <a:t> = </a:t>
                </a:r>
                <a:r>
                  <a:rPr lang="en-US" sz="1600" dirty="0" smtClean="0"/>
                  <a:t>Partial Pressure</a:t>
                </a:r>
              </a:p>
              <a:p>
                <a:pPr lvl="1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1600" dirty="0"/>
                  <a:t> = </a:t>
                </a:r>
                <a:r>
                  <a:rPr lang="en-US" sz="1600" dirty="0" smtClean="0"/>
                  <a:t>trial index</a:t>
                </a:r>
              </a:p>
              <a:p>
                <a:pPr lvl="1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𝑜</m:t>
                    </m:r>
                  </m:oMath>
                </a14:m>
                <a:r>
                  <a:rPr lang="en-US" sz="1600" dirty="0"/>
                  <a:t> = </a:t>
                </a:r>
                <a:r>
                  <a:rPr lang="en-US" sz="1600" dirty="0" smtClean="0"/>
                  <a:t>benchmark trial’s index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95400"/>
                <a:ext cx="3505200" cy="2180597"/>
              </a:xfrm>
              <a:prstGeom prst="rect">
                <a:avLst/>
              </a:prstGeom>
              <a:blipFill rotWithShape="1">
                <a:blip r:embed="rId2"/>
                <a:stretch>
                  <a:fillRect l="-1565" t="-1681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 txBox="1">
            <a:spLocks/>
          </p:cNvSpPr>
          <p:nvPr/>
        </p:nvSpPr>
        <p:spPr>
          <a:xfrm>
            <a:off x="76200" y="3733800"/>
            <a:ext cx="4191000" cy="1266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Evaporated amount of both the Cs and K are dependent on Sb amount evaporated.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5181600"/>
            <a:ext cx="8382000" cy="9783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Increasing </a:t>
            </a:r>
            <a:r>
              <a:rPr lang="en-US" sz="2400" dirty="0"/>
              <a:t>Sb Thickness =&gt; </a:t>
            </a:r>
            <a:r>
              <a:rPr lang="en-US" sz="2400" dirty="0" smtClean="0"/>
              <a:t>Increasing porosity &amp; Surface roughness=&gt; Larger surface area=&gt; </a:t>
            </a:r>
            <a:r>
              <a:rPr lang="en-US" sz="2400" dirty="0"/>
              <a:t>H</a:t>
            </a:r>
            <a:r>
              <a:rPr lang="en-US" sz="2400" dirty="0" smtClean="0"/>
              <a:t>igher capacity </a:t>
            </a:r>
            <a:r>
              <a:rPr lang="en-US" sz="2400" dirty="0"/>
              <a:t>to </a:t>
            </a:r>
            <a:r>
              <a:rPr lang="en-US" sz="2400" dirty="0" smtClean="0"/>
              <a:t>absorb bi-alkali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3685032" y="1322832"/>
            <a:ext cx="5306568" cy="4021586"/>
            <a:chOff x="3685032" y="1236214"/>
            <a:chExt cx="5306568" cy="4021586"/>
          </a:xfrm>
        </p:grpSpPr>
        <p:grpSp>
          <p:nvGrpSpPr>
            <p:cNvPr id="32" name="Group 31"/>
            <p:cNvGrpSpPr/>
            <p:nvPr/>
          </p:nvGrpSpPr>
          <p:grpSpPr>
            <a:xfrm>
              <a:off x="3685032" y="1236214"/>
              <a:ext cx="5306568" cy="4021586"/>
              <a:chOff x="3685032" y="1236214"/>
              <a:chExt cx="5306568" cy="4021586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4038600" y="1552416"/>
                <a:ext cx="4905375" cy="3705384"/>
                <a:chOff x="4038600" y="1552416"/>
                <a:chExt cx="4905375" cy="3705384"/>
              </a:xfrm>
            </p:grpSpPr>
            <p:graphicFrame>
              <p:nvGraphicFramePr>
                <p:cNvPr id="10" name="Chart 9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023561205"/>
                    </p:ext>
                  </p:extLst>
                </p:nvPr>
              </p:nvGraphicFramePr>
              <p:xfrm>
                <a:off x="4038600" y="1552416"/>
                <a:ext cx="4905375" cy="3705384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sp>
              <p:nvSpPr>
                <p:cNvPr id="19" name="TextBox 18"/>
                <p:cNvSpPr txBox="1"/>
                <p:nvPr/>
              </p:nvSpPr>
              <p:spPr>
                <a:xfrm>
                  <a:off x="6164718" y="2861248"/>
                  <a:ext cx="68580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 smtClean="0">
                      <a:solidFill>
                        <a:srgbClr val="0000FF"/>
                      </a:solidFill>
                    </a:rPr>
                    <a:t>Granular</a:t>
                  </a:r>
                  <a:endParaRPr lang="en-US" sz="1100" dirty="0">
                    <a:solidFill>
                      <a:srgbClr val="0000FF"/>
                    </a:solidFill>
                  </a:endParaRPr>
                </a:p>
              </p:txBody>
            </p:sp>
            <p:cxnSp>
              <p:nvCxnSpPr>
                <p:cNvPr id="16" name="Straight Connector 15"/>
                <p:cNvCxnSpPr/>
                <p:nvPr/>
              </p:nvCxnSpPr>
              <p:spPr>
                <a:xfrm flipV="1">
                  <a:off x="6146088" y="2908776"/>
                  <a:ext cx="0" cy="457200"/>
                </a:xfrm>
                <a:prstGeom prst="line">
                  <a:avLst/>
                </a:prstGeom>
                <a:ln w="15875">
                  <a:solidFill>
                    <a:srgbClr val="0000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>
                  <a:off x="6164446" y="3116899"/>
                  <a:ext cx="731520" cy="0"/>
                </a:xfrm>
                <a:prstGeom prst="straightConnector1">
                  <a:avLst/>
                </a:prstGeom>
                <a:ln w="15875">
                  <a:solidFill>
                    <a:srgbClr val="00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/>
                <p:cNvSpPr txBox="1"/>
                <p:nvPr/>
              </p:nvSpPr>
              <p:spPr>
                <a:xfrm>
                  <a:off x="5334000" y="2866104"/>
                  <a:ext cx="91440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 smtClean="0">
                      <a:solidFill>
                        <a:srgbClr val="0000FF"/>
                      </a:solidFill>
                    </a:rPr>
                    <a:t>Amorphous</a:t>
                  </a:r>
                  <a:endParaRPr lang="en-US" sz="1100" dirty="0">
                    <a:solidFill>
                      <a:srgbClr val="0000FF"/>
                    </a:solidFill>
                  </a:endParaRPr>
                </a:p>
              </p:txBody>
            </p:sp>
            <p:cxnSp>
              <p:nvCxnSpPr>
                <p:cNvPr id="21" name="Straight Arrow Connector 20"/>
                <p:cNvCxnSpPr/>
                <p:nvPr/>
              </p:nvCxnSpPr>
              <p:spPr>
                <a:xfrm rot="10800000">
                  <a:off x="5384088" y="3130899"/>
                  <a:ext cx="731520" cy="0"/>
                </a:xfrm>
                <a:prstGeom prst="straightConnector1">
                  <a:avLst/>
                </a:prstGeom>
                <a:ln w="15875">
                  <a:solidFill>
                    <a:srgbClr val="00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flipV="1">
                  <a:off x="5151120" y="2194560"/>
                  <a:ext cx="0" cy="54864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V="1">
                  <a:off x="5795976" y="2194560"/>
                  <a:ext cx="0" cy="54864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flipV="1">
                  <a:off x="6781800" y="2194560"/>
                  <a:ext cx="0" cy="54864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flipV="1">
                  <a:off x="8199120" y="2194560"/>
                  <a:ext cx="0" cy="54864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flipV="1">
                  <a:off x="6278880" y="2194560"/>
                  <a:ext cx="0" cy="54864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" name="TextBox 2"/>
              <p:cNvSpPr txBox="1"/>
              <p:nvPr/>
            </p:nvSpPr>
            <p:spPr>
              <a:xfrm>
                <a:off x="3685032" y="1236214"/>
                <a:ext cx="530656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0000FF"/>
                    </a:solidFill>
                  </a:rPr>
                  <a:t>[UBS</a:t>
                </a:r>
                <a:r>
                  <a:rPr lang="en-US" sz="1000" dirty="0">
                    <a:solidFill>
                      <a:srgbClr val="0000FF"/>
                    </a:solidFill>
                  </a:rPr>
                  <a:t>] Sb/Ta, </a:t>
                </a:r>
                <a:r>
                  <a:rPr lang="en-US" sz="1000" b="1" dirty="0" smtClean="0">
                    <a:solidFill>
                      <a:srgbClr val="0000FF"/>
                    </a:solidFill>
                  </a:rPr>
                  <a:t>QE</a:t>
                </a:r>
                <a:r>
                  <a:rPr lang="en-US" sz="1000" dirty="0" smtClean="0">
                    <a:solidFill>
                      <a:srgbClr val="0000FF"/>
                    </a:solidFill>
                  </a:rPr>
                  <a:t> (%)      :   8                    8              10              10                                             10</a:t>
                </a:r>
                <a:endParaRPr lang="en-US" sz="1000" i="1" dirty="0" smtClean="0">
                  <a:solidFill>
                    <a:srgbClr val="0000FF"/>
                  </a:solidFill>
                </a:endParaRPr>
              </a:p>
              <a:p>
                <a:r>
                  <a:rPr lang="en-US" sz="1000" dirty="0" smtClean="0">
                    <a:solidFill>
                      <a:srgbClr val="C00000"/>
                    </a:solidFill>
                  </a:rPr>
                  <a:t>[UBS</a:t>
                </a:r>
                <a:r>
                  <a:rPr lang="en-US" sz="1000" dirty="0">
                    <a:solidFill>
                      <a:srgbClr val="C00000"/>
                    </a:solidFill>
                  </a:rPr>
                  <a:t>] </a:t>
                </a:r>
                <a:r>
                  <a:rPr lang="en-US" sz="1000" dirty="0" smtClean="0">
                    <a:solidFill>
                      <a:srgbClr val="C00000"/>
                    </a:solidFill>
                  </a:rPr>
                  <a:t>Sb/GaAs, </a:t>
                </a:r>
                <a:r>
                  <a:rPr lang="en-US" sz="1000" b="1" dirty="0" smtClean="0">
                    <a:solidFill>
                      <a:srgbClr val="C00000"/>
                    </a:solidFill>
                  </a:rPr>
                  <a:t>QE</a:t>
                </a:r>
                <a:r>
                  <a:rPr lang="en-US" sz="1000" dirty="0" smtClean="0">
                    <a:solidFill>
                      <a:srgbClr val="C00000"/>
                    </a:solidFill>
                  </a:rPr>
                  <a:t> (%) :  5.5                  6               8                8                                              10   </a:t>
                </a:r>
                <a:endParaRPr lang="en-US" sz="1000" i="1" dirty="0" smtClean="0">
                  <a:solidFill>
                    <a:srgbClr val="C00000"/>
                  </a:solidFill>
                </a:endParaRPr>
              </a:p>
              <a:p>
                <a:r>
                  <a:rPr lang="en-US" sz="1000" dirty="0" smtClean="0">
                    <a:solidFill>
                      <a:srgbClr val="0000FF"/>
                    </a:solidFill>
                  </a:rPr>
                  <a:t>[</a:t>
                </a:r>
                <a:r>
                  <a:rPr lang="en-US" sz="1000" dirty="0">
                    <a:solidFill>
                      <a:srgbClr val="0000FF"/>
                    </a:solidFill>
                  </a:rPr>
                  <a:t>BS] </a:t>
                </a:r>
                <a:r>
                  <a:rPr lang="en-US" sz="1000" dirty="0" smtClean="0">
                    <a:solidFill>
                      <a:srgbClr val="0000FF"/>
                    </a:solidFill>
                  </a:rPr>
                  <a:t>Sb/Ta, </a:t>
                </a:r>
                <a:r>
                  <a:rPr lang="en-US" sz="1000" b="1" dirty="0" smtClean="0">
                    <a:solidFill>
                      <a:srgbClr val="0000FF"/>
                    </a:solidFill>
                  </a:rPr>
                  <a:t>QE</a:t>
                </a:r>
                <a:r>
                  <a:rPr lang="en-US" sz="1000" dirty="0" smtClean="0">
                    <a:solidFill>
                      <a:srgbClr val="0000FF"/>
                    </a:solidFill>
                  </a:rPr>
                  <a:t> (%)         :   3                    0               0               ----                                              0 </a:t>
                </a:r>
              </a:p>
              <a:p>
                <a:r>
                  <a:rPr lang="en-US" sz="1000" dirty="0" smtClean="0">
                    <a:solidFill>
                      <a:srgbClr val="C00000"/>
                    </a:solidFill>
                  </a:rPr>
                  <a:t>[BS] Sb/GaAs, </a:t>
                </a:r>
                <a:r>
                  <a:rPr lang="en-US" sz="1000" b="1" dirty="0" smtClean="0">
                    <a:solidFill>
                      <a:srgbClr val="C00000"/>
                    </a:solidFill>
                  </a:rPr>
                  <a:t>QE</a:t>
                </a:r>
                <a:r>
                  <a:rPr lang="en-US" sz="1000" dirty="0" smtClean="0">
                    <a:solidFill>
                      <a:srgbClr val="C00000"/>
                    </a:solidFill>
                  </a:rPr>
                  <a:t> (%)    :  0.5                  5             8.5             ----                                              0 </a:t>
                </a:r>
              </a:p>
              <a:p>
                <a:r>
                  <a:rPr lang="en-US" sz="1000" dirty="0" smtClean="0"/>
                  <a:t>[UBS]Sb/GaAs, </a:t>
                </a:r>
                <a:r>
                  <a:rPr lang="en-US" sz="1000" b="1" i="1" dirty="0" err="1"/>
                  <a:t>t</a:t>
                </a:r>
                <a:r>
                  <a:rPr lang="en-US" sz="1000" b="1" baseline="-25000" dirty="0" err="1"/>
                  <a:t>Sb</a:t>
                </a:r>
                <a:r>
                  <a:rPr lang="en-US" sz="1000" b="1" dirty="0"/>
                  <a:t>, </a:t>
                </a:r>
                <a:r>
                  <a:rPr lang="en-US" sz="1000" b="1" dirty="0" smtClean="0"/>
                  <a:t>nm </a:t>
                </a:r>
                <a:r>
                  <a:rPr lang="en-US" sz="1000" dirty="0" smtClean="0"/>
                  <a:t>:  &gt;15               &gt;35           300         &gt;350                                         &gt;600</a:t>
                </a:r>
                <a:endParaRPr lang="en-US" sz="1000" dirty="0"/>
              </a:p>
              <a:p>
                <a:r>
                  <a:rPr lang="en-US" sz="1000" dirty="0" smtClean="0"/>
                  <a:t>[</a:t>
                </a:r>
                <a:r>
                  <a:rPr lang="en-US" sz="1000" dirty="0"/>
                  <a:t>BS] </a:t>
                </a:r>
                <a:r>
                  <a:rPr lang="en-US" sz="1000" dirty="0" smtClean="0"/>
                  <a:t>Sb/GaAs, </a:t>
                </a:r>
                <a:r>
                  <a:rPr lang="en-US" sz="1000" b="1" i="1" dirty="0" err="1" smtClean="0"/>
                  <a:t>t</a:t>
                </a:r>
                <a:r>
                  <a:rPr lang="en-US" sz="1000" b="1" baseline="-25000" dirty="0" err="1" smtClean="0"/>
                  <a:t>Sb</a:t>
                </a:r>
                <a:r>
                  <a:rPr lang="en-US" sz="1000" b="1" dirty="0" smtClean="0"/>
                  <a:t>, nm   </a:t>
                </a:r>
                <a:r>
                  <a:rPr lang="en-US" sz="1000" dirty="0" smtClean="0"/>
                  <a:t>: 15-25            35-50       100          &gt;320                                        ~600</a:t>
                </a:r>
                <a:endParaRPr lang="en-US" sz="1000" dirty="0"/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8129016" y="1608070"/>
              <a:ext cx="182880" cy="274320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649077" y="1592798"/>
              <a:ext cx="742392" cy="150657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058857" y="1602938"/>
              <a:ext cx="865943" cy="215444"/>
            </a:xfrm>
            <a:prstGeom prst="rect">
              <a:avLst/>
            </a:prstGeom>
            <a:ln w="15875">
              <a:solidFill>
                <a:srgbClr val="FF0000"/>
              </a:solidFill>
              <a:prstDash val="sysDot"/>
            </a:ln>
          </p:spPr>
          <p:txBody>
            <a:bodyPr wrap="none">
              <a:spAutoFit/>
            </a:bodyPr>
            <a:lstStyle/>
            <a:p>
              <a:r>
                <a:rPr lang="en-US" sz="800" dirty="0" smtClean="0"/>
                <a:t>Inadequate K-Cs</a:t>
              </a:r>
              <a:endParaRPr lang="en-US" sz="8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13960" y="1748432"/>
              <a:ext cx="274320" cy="150471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162800" y="1361182"/>
              <a:ext cx="655949" cy="215444"/>
            </a:xfrm>
            <a:prstGeom prst="rect">
              <a:avLst/>
            </a:prstGeom>
            <a:ln w="15875">
              <a:solidFill>
                <a:schemeClr val="tx1"/>
              </a:solidFill>
              <a:prstDash val="sysDot"/>
            </a:ln>
          </p:spPr>
          <p:txBody>
            <a:bodyPr wrap="none">
              <a:spAutoFit/>
            </a:bodyPr>
            <a:lstStyle/>
            <a:p>
              <a:r>
                <a:rPr lang="en-US" sz="800" dirty="0" smtClean="0"/>
                <a:t>Excess K-Cs</a:t>
              </a:r>
              <a:endParaRPr lang="en-US" sz="8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119872" y="3817870"/>
              <a:ext cx="192024" cy="498476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871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5486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Role of Sb for Bialkali Photocathode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5760" y="1188720"/>
            <a:ext cx="8524023" cy="5605272"/>
            <a:chOff x="365760" y="1188720"/>
            <a:chExt cx="8524023" cy="5605272"/>
          </a:xfrm>
        </p:grpSpPr>
        <p:grpSp>
          <p:nvGrpSpPr>
            <p:cNvPr id="22" name="Group 21"/>
            <p:cNvGrpSpPr/>
            <p:nvPr/>
          </p:nvGrpSpPr>
          <p:grpSpPr>
            <a:xfrm>
              <a:off x="4267200" y="1188720"/>
              <a:ext cx="4622583" cy="5478464"/>
              <a:chOff x="4267200" y="1188720"/>
              <a:chExt cx="4622583" cy="5478464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4267200" y="1188720"/>
                <a:ext cx="4622583" cy="5478464"/>
                <a:chOff x="4267200" y="1188720"/>
                <a:chExt cx="4622583" cy="5478464"/>
              </a:xfrm>
            </p:grpSpPr>
            <p:grpSp>
              <p:nvGrpSpPr>
                <p:cNvPr id="32" name="Group 31"/>
                <p:cNvGrpSpPr>
                  <a:grpSpLocks noChangeAspect="1"/>
                </p:cNvGrpSpPr>
                <p:nvPr/>
              </p:nvGrpSpPr>
              <p:grpSpPr>
                <a:xfrm>
                  <a:off x="4267200" y="3474720"/>
                  <a:ext cx="4622583" cy="3192464"/>
                  <a:chOff x="3543523" y="1552416"/>
                  <a:chExt cx="5365278" cy="3705384"/>
                </a:xfrm>
              </p:grpSpPr>
              <p:grpSp>
                <p:nvGrpSpPr>
                  <p:cNvPr id="31" name="Group 30"/>
                  <p:cNvGrpSpPr/>
                  <p:nvPr/>
                </p:nvGrpSpPr>
                <p:grpSpPr>
                  <a:xfrm>
                    <a:off x="4003426" y="1552416"/>
                    <a:ext cx="4905375" cy="3705384"/>
                    <a:chOff x="4003426" y="1552416"/>
                    <a:chExt cx="4905375" cy="3705384"/>
                  </a:xfrm>
                </p:grpSpPr>
                <p:graphicFrame>
                  <p:nvGraphicFramePr>
                    <p:cNvPr id="10" name="Chart 9"/>
                    <p:cNvGraphicFramePr>
                      <a:graphicFrameLocks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388786110"/>
                        </p:ext>
                      </p:extLst>
                    </p:nvPr>
                  </p:nvGraphicFramePr>
                  <p:xfrm>
                    <a:off x="4003426" y="1552416"/>
                    <a:ext cx="4905375" cy="3705384"/>
                  </p:xfrm>
                  <a:graphic>
                    <a:graphicData uri="http://schemas.openxmlformats.org/drawingml/2006/chart">
                      <c:chart xmlns:c="http://schemas.openxmlformats.org/drawingml/2006/chart" xmlns:r="http://schemas.openxmlformats.org/officeDocument/2006/relationships" r:id="rId2"/>
                    </a:graphicData>
                  </a:graphic>
                </p:graphicFrame>
                <p:sp>
                  <p:nvSpPr>
                    <p:cNvPr id="19" name="TextBox 18"/>
                    <p:cNvSpPr txBox="1"/>
                    <p:nvPr/>
                  </p:nvSpPr>
                  <p:spPr>
                    <a:xfrm>
                      <a:off x="6087138" y="2748162"/>
                      <a:ext cx="828074" cy="26160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r>
                        <a:rPr lang="en-US" sz="900" dirty="0" smtClean="0">
                          <a:solidFill>
                            <a:srgbClr val="0000FF"/>
                          </a:solidFill>
                        </a:rPr>
                        <a:t>Granular</a:t>
                      </a:r>
                      <a:endParaRPr lang="en-US" sz="900" dirty="0">
                        <a:solidFill>
                          <a:srgbClr val="0000FF"/>
                        </a:solidFill>
                      </a:endParaRPr>
                    </a:p>
                  </p:txBody>
                </p:sp>
                <p:cxnSp>
                  <p:nvCxnSpPr>
                    <p:cNvPr id="16" name="Straight Connector 15"/>
                    <p:cNvCxnSpPr/>
                    <p:nvPr/>
                  </p:nvCxnSpPr>
                  <p:spPr>
                    <a:xfrm flipV="1">
                      <a:off x="6146088" y="2825991"/>
                      <a:ext cx="0" cy="636788"/>
                    </a:xfrm>
                    <a:prstGeom prst="line">
                      <a:avLst/>
                    </a:prstGeom>
                    <a:ln w="15875">
                      <a:solidFill>
                        <a:srgbClr val="0000FF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" name="Straight Arrow Connector 17"/>
                    <p:cNvCxnSpPr/>
                    <p:nvPr/>
                  </p:nvCxnSpPr>
                  <p:spPr>
                    <a:xfrm>
                      <a:off x="6164446" y="3116899"/>
                      <a:ext cx="731520" cy="0"/>
                    </a:xfrm>
                    <a:prstGeom prst="straightConnector1">
                      <a:avLst/>
                    </a:prstGeom>
                    <a:ln w="15875">
                      <a:solidFill>
                        <a:srgbClr val="0000FF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5312379" y="2748162"/>
                      <a:ext cx="914400" cy="26160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r>
                        <a:rPr lang="en-US" sz="900" dirty="0" smtClean="0">
                          <a:solidFill>
                            <a:srgbClr val="0000FF"/>
                          </a:solidFill>
                        </a:rPr>
                        <a:t>Amorphous</a:t>
                      </a:r>
                      <a:endParaRPr lang="en-US" sz="900" dirty="0">
                        <a:solidFill>
                          <a:srgbClr val="0000FF"/>
                        </a:solidFill>
                      </a:endParaRPr>
                    </a:p>
                  </p:txBody>
                </p:sp>
                <p:cxnSp>
                  <p:nvCxnSpPr>
                    <p:cNvPr id="21" name="Straight Arrow Connector 20"/>
                    <p:cNvCxnSpPr/>
                    <p:nvPr/>
                  </p:nvCxnSpPr>
                  <p:spPr>
                    <a:xfrm rot="10800000">
                      <a:off x="5384088" y="3130899"/>
                      <a:ext cx="731520" cy="0"/>
                    </a:xfrm>
                    <a:prstGeom prst="straightConnector1">
                      <a:avLst/>
                    </a:prstGeom>
                    <a:ln w="15875">
                      <a:solidFill>
                        <a:srgbClr val="0000FF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" name="Straight Connector 16"/>
                    <p:cNvCxnSpPr/>
                    <p:nvPr/>
                  </p:nvCxnSpPr>
                  <p:spPr>
                    <a:xfrm flipV="1">
                      <a:off x="5096579" y="2194560"/>
                      <a:ext cx="0" cy="548640"/>
                    </a:xfrm>
                    <a:prstGeom prst="line">
                      <a:avLst/>
                    </a:prstGeom>
                    <a:ln w="15875">
                      <a:solidFill>
                        <a:schemeClr val="tx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Straight Connector 22"/>
                    <p:cNvCxnSpPr/>
                    <p:nvPr/>
                  </p:nvCxnSpPr>
                  <p:spPr>
                    <a:xfrm flipV="1">
                      <a:off x="5754593" y="2194560"/>
                      <a:ext cx="0" cy="548640"/>
                    </a:xfrm>
                    <a:prstGeom prst="line">
                      <a:avLst/>
                    </a:prstGeom>
                    <a:ln w="15875">
                      <a:solidFill>
                        <a:schemeClr val="tx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Straight Connector 23"/>
                    <p:cNvCxnSpPr/>
                    <p:nvPr/>
                  </p:nvCxnSpPr>
                  <p:spPr>
                    <a:xfrm flipV="1">
                      <a:off x="6749960" y="2199817"/>
                      <a:ext cx="0" cy="548640"/>
                    </a:xfrm>
                    <a:prstGeom prst="line">
                      <a:avLst/>
                    </a:prstGeom>
                    <a:ln w="15875">
                      <a:solidFill>
                        <a:schemeClr val="tx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Straight Connector 25"/>
                    <p:cNvCxnSpPr/>
                    <p:nvPr/>
                  </p:nvCxnSpPr>
                  <p:spPr>
                    <a:xfrm flipV="1">
                      <a:off x="8177893" y="2194560"/>
                      <a:ext cx="0" cy="212263"/>
                    </a:xfrm>
                    <a:prstGeom prst="line">
                      <a:avLst/>
                    </a:prstGeom>
                    <a:ln w="15875">
                      <a:solidFill>
                        <a:schemeClr val="tx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Straight Connector 26"/>
                    <p:cNvCxnSpPr/>
                    <p:nvPr/>
                  </p:nvCxnSpPr>
                  <p:spPr>
                    <a:xfrm flipV="1">
                      <a:off x="6242797" y="2194560"/>
                      <a:ext cx="0" cy="548640"/>
                    </a:xfrm>
                    <a:prstGeom prst="line">
                      <a:avLst/>
                    </a:prstGeom>
                    <a:ln w="15875">
                      <a:solidFill>
                        <a:schemeClr val="tx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" name="TextBox 2"/>
                  <p:cNvSpPr txBox="1"/>
                  <p:nvPr/>
                </p:nvSpPr>
                <p:spPr>
                  <a:xfrm>
                    <a:off x="3543523" y="1818381"/>
                    <a:ext cx="5306568" cy="4001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rmAutofit lnSpcReduction="10000"/>
                  </a:bodyPr>
                  <a:lstStyle/>
                  <a:p>
                    <a:r>
                      <a:rPr lang="en-US" sz="900" dirty="0" smtClean="0"/>
                      <a:t>[UBS]Sb/GaAs, </a:t>
                    </a:r>
                    <a:r>
                      <a:rPr lang="en-US" sz="900" b="1" i="1" dirty="0" err="1"/>
                      <a:t>t</a:t>
                    </a:r>
                    <a:r>
                      <a:rPr lang="en-US" sz="900" b="1" baseline="-25000" dirty="0" err="1"/>
                      <a:t>Sb</a:t>
                    </a:r>
                    <a:r>
                      <a:rPr lang="en-US" sz="900" b="1" dirty="0"/>
                      <a:t>, </a:t>
                    </a:r>
                    <a:r>
                      <a:rPr lang="en-US" sz="900" b="1" dirty="0" smtClean="0"/>
                      <a:t>nm </a:t>
                    </a:r>
                    <a:r>
                      <a:rPr lang="en-US" sz="900" dirty="0" smtClean="0"/>
                      <a:t>:  &gt;15               &gt;35           300         &gt;350                                         &gt;600</a:t>
                    </a:r>
                    <a:endParaRPr lang="en-US" sz="900" dirty="0"/>
                  </a:p>
                  <a:p>
                    <a:r>
                      <a:rPr lang="en-US" sz="900" dirty="0" smtClean="0"/>
                      <a:t>[</a:t>
                    </a:r>
                    <a:r>
                      <a:rPr lang="en-US" sz="900" dirty="0"/>
                      <a:t>BS] </a:t>
                    </a:r>
                    <a:r>
                      <a:rPr lang="en-US" sz="900" dirty="0" smtClean="0"/>
                      <a:t>Sb/GaAs, </a:t>
                    </a:r>
                    <a:r>
                      <a:rPr lang="en-US" sz="900" b="1" i="1" dirty="0" err="1" smtClean="0"/>
                      <a:t>t</a:t>
                    </a:r>
                    <a:r>
                      <a:rPr lang="en-US" sz="900" b="1" baseline="-25000" dirty="0" err="1" smtClean="0"/>
                      <a:t>Sb</a:t>
                    </a:r>
                    <a:r>
                      <a:rPr lang="en-US" sz="900" b="1" dirty="0" smtClean="0"/>
                      <a:t>, nm   </a:t>
                    </a:r>
                    <a:r>
                      <a:rPr lang="en-US" sz="900" dirty="0" smtClean="0"/>
                      <a:t>: 15-25            35-50       100          &gt;320                                        ~600</a:t>
                    </a:r>
                    <a:endParaRPr lang="en-US" sz="900" dirty="0"/>
                  </a:p>
                </p:txBody>
              </p:sp>
            </p:grpSp>
            <p:graphicFrame>
              <p:nvGraphicFramePr>
                <p:cNvPr id="29" name="Chart 28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028527138"/>
                    </p:ext>
                  </p:extLst>
                </p:nvPr>
              </p:nvGraphicFramePr>
              <p:xfrm>
                <a:off x="4572000" y="1188720"/>
                <a:ext cx="4169664" cy="249631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cxnSp>
              <p:nvCxnSpPr>
                <p:cNvPr id="43" name="Straight Connector 42"/>
                <p:cNvCxnSpPr/>
                <p:nvPr/>
              </p:nvCxnSpPr>
              <p:spPr>
                <a:xfrm flipV="1">
                  <a:off x="5608320" y="3438144"/>
                  <a:ext cx="0" cy="27432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flipV="1">
                  <a:off x="6173055" y="3438144"/>
                  <a:ext cx="0" cy="27432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V="1">
                  <a:off x="7031559" y="3438144"/>
                  <a:ext cx="0" cy="27432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8252685" y="3438144"/>
                  <a:ext cx="0" cy="27432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V="1">
                  <a:off x="6589113" y="3438144"/>
                  <a:ext cx="0" cy="27432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Freeform 12"/>
                <p:cNvSpPr/>
                <p:nvPr/>
              </p:nvSpPr>
              <p:spPr>
                <a:xfrm>
                  <a:off x="5355771" y="1894114"/>
                  <a:ext cx="3051111" cy="620486"/>
                </a:xfrm>
                <a:custGeom>
                  <a:avLst/>
                  <a:gdLst>
                    <a:gd name="connsiteX0" fmla="*/ 3051111 w 3051111"/>
                    <a:gd name="connsiteY0" fmla="*/ 0 h 513184"/>
                    <a:gd name="connsiteX1" fmla="*/ 1539551 w 3051111"/>
                    <a:gd name="connsiteY1" fmla="*/ 9331 h 513184"/>
                    <a:gd name="connsiteX2" fmla="*/ 1231641 w 3051111"/>
                    <a:gd name="connsiteY2" fmla="*/ 18662 h 513184"/>
                    <a:gd name="connsiteX3" fmla="*/ 802433 w 3051111"/>
                    <a:gd name="connsiteY3" fmla="*/ 55984 h 513184"/>
                    <a:gd name="connsiteX4" fmla="*/ 401217 w 3051111"/>
                    <a:gd name="connsiteY4" fmla="*/ 167951 h 513184"/>
                    <a:gd name="connsiteX5" fmla="*/ 177282 w 3051111"/>
                    <a:gd name="connsiteY5" fmla="*/ 326572 h 513184"/>
                    <a:gd name="connsiteX6" fmla="*/ 0 w 3051111"/>
                    <a:gd name="connsiteY6" fmla="*/ 513184 h 513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51111" h="513184">
                      <a:moveTo>
                        <a:pt x="3051111" y="0"/>
                      </a:moveTo>
                      <a:lnTo>
                        <a:pt x="1539551" y="9331"/>
                      </a:lnTo>
                      <a:cubicBezTo>
                        <a:pt x="1236306" y="12441"/>
                        <a:pt x="1354494" y="10887"/>
                        <a:pt x="1231641" y="18662"/>
                      </a:cubicBezTo>
                      <a:cubicBezTo>
                        <a:pt x="1108788" y="26437"/>
                        <a:pt x="940837" y="31103"/>
                        <a:pt x="802433" y="55984"/>
                      </a:cubicBezTo>
                      <a:cubicBezTo>
                        <a:pt x="664029" y="80866"/>
                        <a:pt x="505409" y="122853"/>
                        <a:pt x="401217" y="167951"/>
                      </a:cubicBezTo>
                      <a:cubicBezTo>
                        <a:pt x="297025" y="213049"/>
                        <a:pt x="244151" y="269033"/>
                        <a:pt x="177282" y="326572"/>
                      </a:cubicBezTo>
                      <a:cubicBezTo>
                        <a:pt x="110412" y="384111"/>
                        <a:pt x="55206" y="448647"/>
                        <a:pt x="0" y="513184"/>
                      </a:cubicBezTo>
                    </a:path>
                  </a:pathLst>
                </a:custGeom>
                <a:noFill/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</p:grpSp>
          <p:sp>
            <p:nvSpPr>
              <p:cNvPr id="50" name="Rectangle 49"/>
              <p:cNvSpPr/>
              <p:nvPr/>
            </p:nvSpPr>
            <p:spPr>
              <a:xfrm>
                <a:off x="7355590" y="2399184"/>
                <a:ext cx="946093" cy="230832"/>
              </a:xfrm>
              <a:prstGeom prst="rect">
                <a:avLst/>
              </a:prstGeom>
              <a:ln w="15875">
                <a:solidFill>
                  <a:srgbClr val="FF0000"/>
                </a:solidFill>
                <a:prstDash val="sysDot"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dirty="0" smtClean="0"/>
                  <a:t>Inadequate K-Cs</a:t>
                </a:r>
                <a:endParaRPr lang="en-US" sz="900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8161245" y="5401056"/>
                <a:ext cx="182880" cy="457200"/>
              </a:xfrm>
              <a:prstGeom prst="rect">
                <a:avLst/>
              </a:prstGeom>
              <a:noFill/>
              <a:ln w="15875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8161245" y="3115056"/>
                <a:ext cx="182880" cy="457200"/>
              </a:xfrm>
              <a:prstGeom prst="rect">
                <a:avLst/>
              </a:prstGeom>
              <a:noFill/>
              <a:ln w="15875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076671" y="3245028"/>
                <a:ext cx="628929" cy="211404"/>
              </a:xfrm>
              <a:prstGeom prst="rect">
                <a:avLst/>
              </a:prstGeom>
              <a:noFill/>
              <a:ln w="15875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468111" y="3189072"/>
                <a:ext cx="304801" cy="212496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7645734" y="2134421"/>
              <a:ext cx="655949" cy="215444"/>
            </a:xfrm>
            <a:prstGeom prst="rect">
              <a:avLst/>
            </a:prstGeom>
            <a:ln w="15875">
              <a:solidFill>
                <a:schemeClr val="tx1"/>
              </a:solidFill>
              <a:prstDash val="sysDot"/>
            </a:ln>
          </p:spPr>
          <p:txBody>
            <a:bodyPr wrap="none">
              <a:spAutoFit/>
            </a:bodyPr>
            <a:lstStyle/>
            <a:p>
              <a:r>
                <a:rPr lang="en-US" sz="800" dirty="0" smtClean="0"/>
                <a:t>Excess K-Cs</a:t>
              </a:r>
              <a:endParaRPr lang="en-US" sz="800" dirty="0"/>
            </a:p>
          </p:txBody>
        </p:sp>
        <p:graphicFrame>
          <p:nvGraphicFramePr>
            <p:cNvPr id="57" name="Chart 5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36262522"/>
                </p:ext>
              </p:extLst>
            </p:nvPr>
          </p:nvGraphicFramePr>
          <p:xfrm>
            <a:off x="365760" y="4005072"/>
            <a:ext cx="4242816" cy="27889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58" name="Chart 5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11987899"/>
                </p:ext>
              </p:extLst>
            </p:nvPr>
          </p:nvGraphicFramePr>
          <p:xfrm>
            <a:off x="502920" y="1545336"/>
            <a:ext cx="4105656" cy="21945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5" name="TextBox 24"/>
            <p:cNvSpPr txBox="1"/>
            <p:nvPr/>
          </p:nvSpPr>
          <p:spPr>
            <a:xfrm>
              <a:off x="1371600" y="1219200"/>
              <a:ext cx="2743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DC voltage: 284 </a:t>
              </a:r>
              <a:r>
                <a:rPr lang="en-US" sz="1200" i="1" dirty="0" smtClean="0"/>
                <a:t>V</a:t>
              </a:r>
              <a:r>
                <a:rPr lang="en-US" sz="1200" dirty="0" smtClean="0"/>
                <a:t>, </a:t>
              </a:r>
              <a:r>
                <a:rPr lang="en-US" sz="1200" dirty="0" smtClean="0">
                  <a:sym typeface="Symbol"/>
                </a:rPr>
                <a:t>= 532 nm, 3.96 </a:t>
              </a:r>
              <a:r>
                <a:rPr lang="en-US" sz="1200" dirty="0" err="1" smtClean="0">
                  <a:sym typeface="Symbol"/>
                </a:rPr>
                <a:t>mW</a:t>
              </a:r>
              <a:r>
                <a:rPr lang="en-US" sz="1200" dirty="0" smtClean="0">
                  <a:sym typeface="Symbol"/>
                </a:rPr>
                <a:t> </a:t>
              </a:r>
              <a:endParaRPr lang="en-US" sz="1200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524000" y="4724400"/>
              <a:ext cx="2286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C00000"/>
                  </a:solidFill>
                </a:rPr>
                <a:t>Sb </a:t>
              </a:r>
              <a:r>
                <a:rPr lang="en-US" sz="1400" b="1" dirty="0" smtClean="0">
                  <a:solidFill>
                    <a:srgbClr val="C00000"/>
                  </a:solidFill>
                </a:rPr>
                <a:t>serves as </a:t>
              </a:r>
              <a:r>
                <a:rPr lang="en-US" sz="1400" b="1" dirty="0">
                  <a:solidFill>
                    <a:srgbClr val="C00000"/>
                  </a:solidFill>
                </a:rPr>
                <a:t>a </a:t>
              </a:r>
              <a:r>
                <a:rPr lang="en-US" sz="1400" b="1" dirty="0" smtClean="0">
                  <a:solidFill>
                    <a:srgbClr val="C00000"/>
                  </a:solidFill>
                </a:rPr>
                <a:t>sponge</a:t>
              </a:r>
              <a:endParaRPr lang="en-US" sz="14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431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5486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Role of Sb for Bialkali Photocathode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200" y="4648200"/>
            <a:ext cx="7391400" cy="46166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Sb is acting as a reservoir to hold the bialkali materials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95400" y="1447800"/>
            <a:ext cx="67056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rgbClr val="0000FF"/>
                </a:solidFill>
              </a:rPr>
              <a:t>Thicker </a:t>
            </a:r>
            <a:r>
              <a:rPr lang="en-US" dirty="0" smtClean="0">
                <a:solidFill>
                  <a:srgbClr val="0000FF"/>
                </a:solidFill>
              </a:rPr>
              <a:t>Sb =&gt; Porous </a:t>
            </a:r>
            <a:r>
              <a:rPr lang="en-US" dirty="0">
                <a:solidFill>
                  <a:srgbClr val="0000FF"/>
                </a:solidFill>
              </a:rPr>
              <a:t>crystalline granular </a:t>
            </a:r>
            <a:r>
              <a:rPr lang="en-US" dirty="0" smtClean="0">
                <a:solidFill>
                  <a:srgbClr val="0000FF"/>
                </a:solidFill>
              </a:rPr>
              <a:t>film</a:t>
            </a:r>
            <a:r>
              <a:rPr lang="en-US" dirty="0">
                <a:solidFill>
                  <a:srgbClr val="0000FF"/>
                </a:solidFill>
              </a:rPr>
              <a:t> =&gt; </a:t>
            </a:r>
            <a:r>
              <a:rPr lang="en-US" dirty="0" smtClean="0">
                <a:solidFill>
                  <a:srgbClr val="0000FF"/>
                </a:solidFill>
              </a:rPr>
              <a:t>Rougher topography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Thinner Sb</a:t>
            </a:r>
            <a:r>
              <a:rPr lang="en-US" dirty="0"/>
              <a:t> =&gt; </a:t>
            </a:r>
            <a:r>
              <a:rPr lang="en-US" dirty="0" smtClean="0"/>
              <a:t>Denser </a:t>
            </a:r>
            <a:r>
              <a:rPr lang="en-US" dirty="0"/>
              <a:t>amorphous </a:t>
            </a:r>
            <a:r>
              <a:rPr lang="en-US" dirty="0" smtClean="0"/>
              <a:t>film</a:t>
            </a:r>
            <a:r>
              <a:rPr lang="en-US" dirty="0"/>
              <a:t> =&gt; </a:t>
            </a:r>
            <a:r>
              <a:rPr lang="en-US" dirty="0" smtClean="0"/>
              <a:t>Smoother </a:t>
            </a:r>
            <a:r>
              <a:rPr lang="en-US" dirty="0"/>
              <a:t>surface.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00FF"/>
                </a:solidFill>
              </a:rPr>
              <a:t>Porous Sb </a:t>
            </a:r>
            <a:r>
              <a:rPr lang="en-US" dirty="0" smtClean="0">
                <a:solidFill>
                  <a:srgbClr val="0000FF"/>
                </a:solidFill>
              </a:rPr>
              <a:t>film</a:t>
            </a:r>
            <a:r>
              <a:rPr lang="en-US" dirty="0">
                <a:solidFill>
                  <a:srgbClr val="0000FF"/>
                </a:solidFill>
              </a:rPr>
              <a:t> =&gt; </a:t>
            </a:r>
            <a:r>
              <a:rPr lang="en-US" dirty="0" smtClean="0">
                <a:solidFill>
                  <a:srgbClr val="0000FF"/>
                </a:solidFill>
              </a:rPr>
              <a:t>More alkali </a:t>
            </a:r>
            <a:r>
              <a:rPr lang="en-US" dirty="0">
                <a:solidFill>
                  <a:srgbClr val="0000FF"/>
                </a:solidFill>
              </a:rPr>
              <a:t>absorption </a:t>
            </a:r>
            <a:r>
              <a:rPr lang="en-US" dirty="0" smtClean="0">
                <a:solidFill>
                  <a:srgbClr val="0000FF"/>
                </a:solidFill>
              </a:rPr>
              <a:t>capacity</a:t>
            </a:r>
            <a:r>
              <a:rPr lang="en-US" dirty="0">
                <a:solidFill>
                  <a:srgbClr val="0000FF"/>
                </a:solidFill>
              </a:rPr>
              <a:t> =&gt;</a:t>
            </a:r>
            <a:r>
              <a:rPr lang="en-US" dirty="0" smtClean="0">
                <a:solidFill>
                  <a:srgbClr val="0000FF"/>
                </a:solidFill>
              </a:rPr>
              <a:t> Require </a:t>
            </a:r>
            <a:r>
              <a:rPr lang="en-US" dirty="0">
                <a:solidFill>
                  <a:srgbClr val="0000FF"/>
                </a:solidFill>
              </a:rPr>
              <a:t>longer duration of </a:t>
            </a:r>
            <a:r>
              <a:rPr lang="en-US" dirty="0" smtClean="0">
                <a:solidFill>
                  <a:srgbClr val="0000FF"/>
                </a:solidFill>
              </a:rPr>
              <a:t>alkali deposition </a:t>
            </a:r>
            <a:r>
              <a:rPr lang="en-US" dirty="0">
                <a:solidFill>
                  <a:srgbClr val="0000FF"/>
                </a:solidFill>
              </a:rPr>
              <a:t>=&gt; </a:t>
            </a:r>
            <a:r>
              <a:rPr lang="en-US" dirty="0" smtClean="0">
                <a:solidFill>
                  <a:srgbClr val="0000FF"/>
                </a:solidFill>
              </a:rPr>
              <a:t>Delay </a:t>
            </a:r>
            <a:r>
              <a:rPr lang="en-US" dirty="0">
                <a:solidFill>
                  <a:srgbClr val="0000FF"/>
                </a:solidFill>
              </a:rPr>
              <a:t>in showing photo-current during </a:t>
            </a:r>
            <a:r>
              <a:rPr lang="en-US" dirty="0" smtClean="0">
                <a:solidFill>
                  <a:srgbClr val="0000FF"/>
                </a:solidFill>
              </a:rPr>
              <a:t>deposition </a:t>
            </a:r>
            <a:r>
              <a:rPr lang="en-US" dirty="0">
                <a:solidFill>
                  <a:srgbClr val="0000FF"/>
                </a:solidFill>
              </a:rPr>
              <a:t>=&gt; </a:t>
            </a:r>
            <a:r>
              <a:rPr lang="en-US" dirty="0" smtClean="0">
                <a:solidFill>
                  <a:srgbClr val="0000FF"/>
                </a:solidFill>
              </a:rPr>
              <a:t>Longer low voltage lifetime</a:t>
            </a:r>
            <a:r>
              <a:rPr lang="en-US" dirty="0">
                <a:solidFill>
                  <a:srgbClr val="0000FF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dirty="0"/>
              <a:t>Denser amorphous Sb </a:t>
            </a:r>
            <a:r>
              <a:rPr lang="en-US" dirty="0" smtClean="0"/>
              <a:t>film</a:t>
            </a:r>
            <a:r>
              <a:rPr lang="en-US" dirty="0"/>
              <a:t> =&gt; </a:t>
            </a:r>
            <a:r>
              <a:rPr lang="en-US" dirty="0" smtClean="0"/>
              <a:t>Lower alkali </a:t>
            </a:r>
            <a:r>
              <a:rPr lang="en-US" dirty="0"/>
              <a:t>absorption rate in </a:t>
            </a:r>
            <a:r>
              <a:rPr lang="en-US" dirty="0" smtClean="0"/>
              <a:t>Sb</a:t>
            </a:r>
            <a:r>
              <a:rPr lang="en-US" dirty="0"/>
              <a:t> </a:t>
            </a:r>
            <a:r>
              <a:rPr lang="en-US" dirty="0" smtClean="0"/>
              <a:t>=&gt; Quickly </a:t>
            </a:r>
            <a:r>
              <a:rPr lang="en-US" dirty="0"/>
              <a:t>reaches right </a:t>
            </a:r>
            <a:r>
              <a:rPr lang="en-US" dirty="0" smtClean="0"/>
              <a:t>alkali </a:t>
            </a:r>
            <a:r>
              <a:rPr lang="en-US" dirty="0"/>
              <a:t>amount on </a:t>
            </a:r>
            <a:r>
              <a:rPr lang="en-US" dirty="0" smtClean="0"/>
              <a:t>the surface </a:t>
            </a:r>
            <a:r>
              <a:rPr lang="en-US" dirty="0"/>
              <a:t>=&gt; </a:t>
            </a:r>
            <a:r>
              <a:rPr lang="en-US" dirty="0" smtClean="0"/>
              <a:t>Readily </a:t>
            </a:r>
            <a:r>
              <a:rPr lang="en-US" dirty="0"/>
              <a:t>show photo-current during deposition =&gt; </a:t>
            </a:r>
            <a:r>
              <a:rPr lang="en-US" dirty="0" smtClean="0"/>
              <a:t>Shorter low voltage lifetime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6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Spectral Response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62928" y="4732602"/>
            <a:ext cx="4152900" cy="141577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With </a:t>
            </a:r>
            <a:r>
              <a:rPr lang="en-US" b="1" dirty="0" smtClean="0">
                <a:sym typeface="Symbol"/>
              </a:rPr>
              <a:t> =</a:t>
            </a:r>
            <a:r>
              <a:rPr lang="en-US" b="1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425 nm </a:t>
            </a:r>
            <a:r>
              <a:rPr lang="en-US" b="1" dirty="0" smtClean="0"/>
              <a:t>laser and </a:t>
            </a:r>
            <a:r>
              <a:rPr lang="en-US" b="1" dirty="0" err="1"/>
              <a:t>V</a:t>
            </a:r>
            <a:r>
              <a:rPr lang="en-US" b="1" baseline="-25000" dirty="0" err="1"/>
              <a:t>b</a:t>
            </a:r>
            <a:r>
              <a:rPr lang="en-US" b="1" dirty="0"/>
              <a:t>=284 V</a:t>
            </a:r>
          </a:p>
          <a:p>
            <a:endParaRPr lang="en-US" sz="1400" dirty="0" smtClean="0"/>
          </a:p>
          <a:p>
            <a:r>
              <a:rPr lang="en-US" dirty="0" smtClean="0"/>
              <a:t>The best </a:t>
            </a:r>
            <a:r>
              <a:rPr lang="en-US" dirty="0"/>
              <a:t>QE spot </a:t>
            </a:r>
            <a:r>
              <a:rPr lang="en-US" dirty="0" smtClean="0"/>
              <a:t>on: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Ta:	</a:t>
            </a:r>
            <a:r>
              <a:rPr lang="en-US" dirty="0" smtClean="0">
                <a:solidFill>
                  <a:srgbClr val="C00000"/>
                </a:solidFill>
              </a:rPr>
              <a:t>~ </a:t>
            </a:r>
            <a:r>
              <a:rPr lang="en-US" b="1" dirty="0" smtClean="0">
                <a:solidFill>
                  <a:srgbClr val="C00000"/>
                </a:solidFill>
              </a:rPr>
              <a:t>24.2%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GaAs:	~ 22%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2928" y="2370402"/>
            <a:ext cx="4152900" cy="14157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b="1" dirty="0"/>
              <a:t>With </a:t>
            </a:r>
            <a:r>
              <a:rPr lang="en-US" b="1" dirty="0" smtClean="0">
                <a:sym typeface="Symbol"/>
              </a:rPr>
              <a:t> = </a:t>
            </a:r>
            <a:r>
              <a:rPr lang="en-US" b="1" dirty="0" smtClean="0">
                <a:solidFill>
                  <a:srgbClr val="0000FF"/>
                </a:solidFill>
                <a:sym typeface="Symbol"/>
              </a:rPr>
              <a:t>532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nm </a:t>
            </a:r>
            <a:r>
              <a:rPr lang="en-US" b="1" dirty="0"/>
              <a:t>laser and </a:t>
            </a:r>
            <a:r>
              <a:rPr lang="en-US" b="1" dirty="0" err="1"/>
              <a:t>V</a:t>
            </a:r>
            <a:r>
              <a:rPr lang="en-US" b="1" baseline="-25000" dirty="0" err="1"/>
              <a:t>b</a:t>
            </a:r>
            <a:r>
              <a:rPr lang="en-US" b="1" dirty="0"/>
              <a:t>=284 V</a:t>
            </a:r>
          </a:p>
          <a:p>
            <a:endParaRPr lang="en-US" sz="1400" dirty="0" smtClean="0"/>
          </a:p>
          <a:p>
            <a:r>
              <a:rPr lang="en-US" dirty="0" smtClean="0"/>
              <a:t>The </a:t>
            </a:r>
            <a:r>
              <a:rPr lang="en-US" dirty="0"/>
              <a:t>best </a:t>
            </a:r>
            <a:r>
              <a:rPr lang="en-US" dirty="0" smtClean="0"/>
              <a:t>QE spot on: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Ta:</a:t>
            </a:r>
            <a:r>
              <a:rPr lang="en-US" dirty="0" smtClean="0">
                <a:solidFill>
                  <a:srgbClr val="0000FF"/>
                </a:solidFill>
              </a:rPr>
              <a:t>	~</a:t>
            </a:r>
            <a:r>
              <a:rPr lang="en-US" b="1" dirty="0" smtClean="0">
                <a:solidFill>
                  <a:srgbClr val="0000FF"/>
                </a:solidFill>
              </a:rPr>
              <a:t>10%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GaAs:	 </a:t>
            </a:r>
            <a:r>
              <a:rPr lang="en-US" b="1" dirty="0">
                <a:solidFill>
                  <a:srgbClr val="0000FF"/>
                </a:solidFill>
              </a:rPr>
              <a:t>~8</a:t>
            </a:r>
            <a:r>
              <a:rPr lang="en-US" b="1" dirty="0" smtClean="0">
                <a:solidFill>
                  <a:srgbClr val="0000FF"/>
                </a:solidFill>
              </a:rPr>
              <a:t>%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295400"/>
            <a:ext cx="8229600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Sb PP of 5.5</a:t>
            </a:r>
            <a:r>
              <a:rPr lang="en-US" sz="1600" b="1" dirty="0" smtClean="0">
                <a:sym typeface="Symbol"/>
              </a:rPr>
              <a:t></a:t>
            </a:r>
            <a:r>
              <a:rPr lang="en-US" sz="1600" b="1" dirty="0" smtClean="0"/>
              <a:t>10</a:t>
            </a:r>
            <a:r>
              <a:rPr lang="en-US" sz="1600" b="1" baseline="30000" dirty="0" smtClean="0"/>
              <a:t>-11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Torr</a:t>
            </a:r>
            <a:r>
              <a:rPr lang="en-US" sz="1600" b="1" dirty="0" smtClean="0"/>
              <a:t> , 120 min at </a:t>
            </a:r>
            <a:r>
              <a:rPr lang="en-US" sz="1600" b="1" i="1" dirty="0" err="1"/>
              <a:t>T</a:t>
            </a:r>
            <a:r>
              <a:rPr lang="en-US" sz="1600" b="1" baseline="-25000" dirty="0" err="1"/>
              <a:t>sub</a:t>
            </a:r>
            <a:r>
              <a:rPr lang="en-US" sz="1600" b="1" dirty="0"/>
              <a:t>= 200 </a:t>
            </a:r>
            <a:r>
              <a:rPr lang="en-US" sz="1600" b="1" dirty="0" smtClean="0">
                <a:sym typeface="Symbol"/>
              </a:rPr>
              <a:t></a:t>
            </a:r>
            <a:r>
              <a:rPr lang="en-US" sz="1600" b="1" dirty="0" smtClean="0"/>
              <a:t>C, 32.7 A from </a:t>
            </a:r>
            <a:r>
              <a:rPr lang="en-US" sz="1600" b="1" dirty="0"/>
              <a:t>power </a:t>
            </a:r>
            <a:r>
              <a:rPr lang="en-US" sz="1600" b="1" dirty="0" smtClean="0"/>
              <a:t>supply </a:t>
            </a:r>
            <a:r>
              <a:rPr lang="en-US" sz="1600" dirty="0" smtClean="0"/>
              <a:t>(unbaked system)</a:t>
            </a:r>
            <a:endParaRPr lang="en-US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" t="9600" r="4121" b="12463"/>
          <a:stretch/>
        </p:blipFill>
        <p:spPr>
          <a:xfrm>
            <a:off x="4572000" y="4289344"/>
            <a:ext cx="4114800" cy="2242904"/>
          </a:xfrm>
        </p:spPr>
      </p:pic>
      <p:grpSp>
        <p:nvGrpSpPr>
          <p:cNvPr id="15" name="Group 14"/>
          <p:cNvGrpSpPr/>
          <p:nvPr/>
        </p:nvGrpSpPr>
        <p:grpSpPr>
          <a:xfrm>
            <a:off x="5309499" y="5018119"/>
            <a:ext cx="1044089" cy="974317"/>
            <a:chOff x="5175171" y="5041945"/>
            <a:chExt cx="1044089" cy="974317"/>
          </a:xfrm>
        </p:grpSpPr>
        <p:sp>
          <p:nvSpPr>
            <p:cNvPr id="10" name="Oval 9"/>
            <p:cNvSpPr/>
            <p:nvPr/>
          </p:nvSpPr>
          <p:spPr>
            <a:xfrm rot="19254953">
              <a:off x="5175171" y="5041945"/>
              <a:ext cx="685800" cy="974317"/>
            </a:xfrm>
            <a:prstGeom prst="ellipse">
              <a:avLst/>
            </a:prstGeom>
            <a:noFill/>
            <a:ln>
              <a:solidFill>
                <a:srgbClr val="CCECFF">
                  <a:alpha val="1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40288" y="5334000"/>
              <a:ext cx="9789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CECFF"/>
                  </a:solidFill>
                </a:rPr>
                <a:t>GaAs  Ta</a:t>
              </a:r>
              <a:endParaRPr lang="en-US" dirty="0">
                <a:solidFill>
                  <a:srgbClr val="CCECFF"/>
                </a:solidFill>
              </a:endParaRPr>
            </a:p>
          </p:txBody>
        </p:sp>
      </p:grp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4572000" y="1828800"/>
            <a:ext cx="4114800" cy="2239479"/>
            <a:chOff x="4437672" y="1852626"/>
            <a:chExt cx="4389120" cy="2388777"/>
          </a:xfrm>
        </p:grpSpPr>
        <p:pic>
          <p:nvPicPr>
            <p:cNvPr id="6" name="Picture 2" descr="F:\USB64GB\Research_JLab\Photocathode Deposition chamber\K2CsSb Deposition data\QE SCANS\Trial24_QE scan_65nm Sb_CsK2Sb cathode on GaAs Jun_13_2014_post_Leak_event_2pm_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65" r="4134" b="11261"/>
            <a:stretch/>
          </p:blipFill>
          <p:spPr bwMode="auto">
            <a:xfrm>
              <a:off x="4437672" y="1852626"/>
              <a:ext cx="4389120" cy="2388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val 11"/>
            <p:cNvSpPr/>
            <p:nvPr/>
          </p:nvSpPr>
          <p:spPr>
            <a:xfrm rot="19254953">
              <a:off x="5160014" y="2608397"/>
              <a:ext cx="815156" cy="1063652"/>
            </a:xfrm>
            <a:prstGeom prst="ellipse">
              <a:avLst/>
            </a:prstGeom>
            <a:noFill/>
            <a:ln>
              <a:solidFill>
                <a:srgbClr val="CCECFF">
                  <a:alpha val="1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21999" y="2907268"/>
              <a:ext cx="1178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CECFF"/>
                  </a:solidFill>
                </a:rPr>
                <a:t>GaAs     Ta</a:t>
              </a:r>
              <a:endParaRPr lang="en-US" dirty="0">
                <a:solidFill>
                  <a:srgbClr val="CCEC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771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Spectral Response</a:t>
            </a:r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838200" y="1752600"/>
            <a:ext cx="5334000" cy="4038600"/>
            <a:chOff x="1971773" y="1371600"/>
            <a:chExt cx="5334000" cy="4038600"/>
          </a:xfrm>
        </p:grpSpPr>
        <p:grpSp>
          <p:nvGrpSpPr>
            <p:cNvPr id="15" name="Group 14"/>
            <p:cNvGrpSpPr/>
            <p:nvPr/>
          </p:nvGrpSpPr>
          <p:grpSpPr>
            <a:xfrm>
              <a:off x="1971773" y="1371600"/>
              <a:ext cx="5334000" cy="4038600"/>
              <a:chOff x="1971773" y="1371600"/>
              <a:chExt cx="5334000" cy="403860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971773" y="1371600"/>
                <a:ext cx="5334000" cy="4038600"/>
                <a:chOff x="1971773" y="1371600"/>
                <a:chExt cx="5334000" cy="4038600"/>
              </a:xfrm>
            </p:grpSpPr>
            <p:pic>
              <p:nvPicPr>
                <p:cNvPr id="1027" name="Picture 3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71773" y="1733746"/>
                  <a:ext cx="5334000" cy="364817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aphicFrame>
              <p:nvGraphicFramePr>
                <p:cNvPr id="8" name="Chart 7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187854106"/>
                    </p:ext>
                  </p:extLst>
                </p:nvPr>
              </p:nvGraphicFramePr>
              <p:xfrm>
                <a:off x="4038600" y="1371600"/>
                <a:ext cx="3124200" cy="40386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sp>
              <p:nvSpPr>
                <p:cNvPr id="9" name="TextBox 8"/>
                <p:cNvSpPr txBox="1"/>
                <p:nvPr/>
              </p:nvSpPr>
              <p:spPr>
                <a:xfrm>
                  <a:off x="2895600" y="3886200"/>
                  <a:ext cx="2133600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 smtClean="0">
                      <a:latin typeface="Arial Narrow" panose="020B0606020202030204" pitchFamily="34" charset="0"/>
                    </a:rPr>
                    <a:t>Ref: CHESS </a:t>
                  </a:r>
                  <a:r>
                    <a:rPr lang="en-US" sz="1050" dirty="0">
                      <a:latin typeface="Arial Narrow" panose="020B0606020202030204" pitchFamily="34" charset="0"/>
                    </a:rPr>
                    <a:t>seminar 2013 </a:t>
                  </a:r>
                  <a:r>
                    <a:rPr lang="en-US" sz="1050" dirty="0" err="1">
                      <a:latin typeface="Arial Narrow" panose="020B0606020202030204" pitchFamily="34" charset="0"/>
                    </a:rPr>
                    <a:t>Smedley</a:t>
                  </a:r>
                  <a:endParaRPr lang="en-US" sz="1050" dirty="0">
                    <a:latin typeface="Arial Narrow" panose="020B0606020202030204" pitchFamily="34" charset="0"/>
                  </a:endParaRPr>
                </a:p>
              </p:txBody>
            </p:sp>
          </p:grpSp>
          <p:cxnSp>
            <p:nvCxnSpPr>
              <p:cNvPr id="14" name="Straight Arrow Connector 13"/>
              <p:cNvCxnSpPr/>
              <p:nvPr/>
            </p:nvCxnSpPr>
            <p:spPr>
              <a:xfrm flipH="1" flipV="1">
                <a:off x="2971800" y="3557832"/>
                <a:ext cx="228600" cy="328368"/>
              </a:xfrm>
              <a:prstGeom prst="straightConnector1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/>
            <p:cNvSpPr/>
            <p:nvPr/>
          </p:nvSpPr>
          <p:spPr>
            <a:xfrm>
              <a:off x="2819400" y="4495800"/>
              <a:ext cx="990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52400" y="59436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we did this measurement earlier when QE was ~10% at 532 nm compared to  9% when this data is taken </a:t>
            </a:r>
            <a:r>
              <a:rPr lang="en-US" dirty="0" smtClean="0">
                <a:solidFill>
                  <a:srgbClr val="0000FF"/>
                </a:solidFill>
              </a:rPr>
              <a:t>after 7days of deposition</a:t>
            </a:r>
            <a:r>
              <a:rPr lang="en-US" dirty="0" smtClean="0"/>
              <a:t>, we could have seen &gt;21.3% (~27 %) QE at 425 nm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66800" y="1752600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</a:t>
            </a:r>
            <a:r>
              <a:rPr lang="en-US" dirty="0" smtClean="0"/>
              <a:t>best QE spot on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Ta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b="1" dirty="0">
                <a:solidFill>
                  <a:srgbClr val="0000FF"/>
                </a:solidFill>
              </a:rPr>
              <a:t>24.2% </a:t>
            </a:r>
            <a:r>
              <a:rPr lang="en-US" b="1" dirty="0"/>
              <a:t>and on </a:t>
            </a:r>
            <a:r>
              <a:rPr lang="en-US" b="1" dirty="0">
                <a:solidFill>
                  <a:srgbClr val="0000FF"/>
                </a:solidFill>
              </a:rPr>
              <a:t>GaAsa~22% </a:t>
            </a:r>
            <a:r>
              <a:rPr lang="en-US" b="1" dirty="0"/>
              <a:t>a</a:t>
            </a:r>
            <a:r>
              <a:rPr lang="en-US" dirty="0"/>
              <a:t>t </a:t>
            </a:r>
            <a:r>
              <a:rPr lang="en-US" b="1" dirty="0" smtClean="0">
                <a:solidFill>
                  <a:srgbClr val="0000FF"/>
                </a:solidFill>
                <a:sym typeface="Symbol"/>
              </a:rPr>
              <a:t>=</a:t>
            </a:r>
            <a:r>
              <a:rPr lang="en-US" b="1" dirty="0" smtClean="0">
                <a:solidFill>
                  <a:srgbClr val="0000FF"/>
                </a:solidFill>
              </a:rPr>
              <a:t>425 </a:t>
            </a:r>
            <a:r>
              <a:rPr lang="en-US" b="1" dirty="0">
                <a:solidFill>
                  <a:srgbClr val="0000FF"/>
                </a:solidFill>
              </a:rPr>
              <a:t>nm</a:t>
            </a:r>
            <a:r>
              <a:rPr lang="en-US" dirty="0"/>
              <a:t>, </a:t>
            </a:r>
            <a:r>
              <a:rPr lang="en-US" dirty="0" err="1"/>
              <a:t>V</a:t>
            </a:r>
            <a:r>
              <a:rPr lang="en-US" baseline="-25000" dirty="0" err="1"/>
              <a:t>b</a:t>
            </a:r>
            <a:r>
              <a:rPr lang="en-US" dirty="0"/>
              <a:t>=284 </a:t>
            </a:r>
            <a:r>
              <a:rPr lang="en-US" dirty="0" smtClean="0">
                <a:solidFill>
                  <a:srgbClr val="0000FF"/>
                </a:solidFill>
              </a:rPr>
              <a:t>V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1295400"/>
            <a:ext cx="8229600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Sb PP of 5.5</a:t>
            </a:r>
            <a:r>
              <a:rPr lang="en-US" sz="1600" b="1" dirty="0" smtClean="0">
                <a:sym typeface="Symbol"/>
              </a:rPr>
              <a:t></a:t>
            </a:r>
            <a:r>
              <a:rPr lang="en-US" sz="1600" b="1" dirty="0" smtClean="0"/>
              <a:t>10</a:t>
            </a:r>
            <a:r>
              <a:rPr lang="en-US" sz="1600" b="1" baseline="30000" dirty="0" smtClean="0"/>
              <a:t>-11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Torr</a:t>
            </a:r>
            <a:r>
              <a:rPr lang="en-US" sz="1600" b="1" dirty="0" smtClean="0"/>
              <a:t> , 120 min at </a:t>
            </a:r>
            <a:r>
              <a:rPr lang="en-US" sz="1600" b="1" i="1" dirty="0" err="1"/>
              <a:t>T</a:t>
            </a:r>
            <a:r>
              <a:rPr lang="en-US" sz="1600" b="1" baseline="-25000" dirty="0" err="1"/>
              <a:t>sub</a:t>
            </a:r>
            <a:r>
              <a:rPr lang="en-US" sz="1600" b="1" dirty="0"/>
              <a:t>= 200 </a:t>
            </a:r>
            <a:r>
              <a:rPr lang="en-US" sz="1600" b="1" dirty="0" smtClean="0">
                <a:sym typeface="Symbol"/>
              </a:rPr>
              <a:t></a:t>
            </a:r>
            <a:r>
              <a:rPr lang="en-US" sz="1600" b="1" dirty="0" smtClean="0"/>
              <a:t>C, 32.7 A from </a:t>
            </a:r>
            <a:r>
              <a:rPr lang="en-US" sz="1600" b="1" dirty="0"/>
              <a:t>power </a:t>
            </a:r>
            <a:r>
              <a:rPr lang="en-US" sz="1600" b="1" dirty="0" smtClean="0"/>
              <a:t>supply </a:t>
            </a:r>
            <a:r>
              <a:rPr lang="en-US" sz="1600" dirty="0" smtClean="0"/>
              <a:t>(unbaked system)</a:t>
            </a:r>
            <a:endParaRPr lang="en-US" sz="1600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2124075"/>
            <a:ext cx="2103120" cy="196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4105275"/>
            <a:ext cx="2103120" cy="177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17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Advantage of Effusion Source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1447800"/>
            <a:ext cx="8382000" cy="4419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Relatively compact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Convenient </a:t>
            </a:r>
            <a:r>
              <a:rPr lang="en-US" sz="2800" dirty="0"/>
              <a:t>for bi-alkali co-deposition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Co-deposition enables achieving optimized stoichiometry </a:t>
            </a:r>
            <a:r>
              <a:rPr lang="en-US" sz="2800" dirty="0"/>
              <a:t>for </a:t>
            </a:r>
            <a:r>
              <a:rPr lang="en-US" sz="2800" dirty="0" smtClean="0"/>
              <a:t>even thicker</a:t>
            </a:r>
            <a:r>
              <a:rPr lang="en-US" sz="2800" dirty="0"/>
              <a:t>(&gt;500 </a:t>
            </a:r>
            <a:r>
              <a:rPr lang="en-US" sz="2800" dirty="0" smtClean="0"/>
              <a:t>nm) Sb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Preserves </a:t>
            </a:r>
            <a:r>
              <a:rPr lang="en-US" sz="2800" dirty="0"/>
              <a:t>the alkali supply when the rest of the vacuum system is </a:t>
            </a:r>
            <a:r>
              <a:rPr lang="en-US" sz="2800" dirty="0" smtClean="0"/>
              <a:t>vented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Allows alkali </a:t>
            </a:r>
            <a:r>
              <a:rPr lang="en-US" sz="2800" dirty="0"/>
              <a:t>replacement without venting the rest of the deposition chamber</a:t>
            </a:r>
            <a:endParaRPr lang="en-US" sz="2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Very high alkali storage capacity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Relatively inexpensive </a:t>
            </a:r>
            <a:r>
              <a:rPr lang="en-US" sz="2800" dirty="0"/>
              <a:t>and easy to </a:t>
            </a:r>
            <a:r>
              <a:rPr lang="en-US" sz="2800" dirty="0" smtClean="0"/>
              <a:t>operate</a:t>
            </a:r>
          </a:p>
        </p:txBody>
      </p:sp>
    </p:spTree>
    <p:extLst>
      <p:ext uri="{BB962C8B-B14F-4D97-AF65-F5344CB8AC3E}">
        <p14:creationId xmlns:p14="http://schemas.microsoft.com/office/powerpoint/2010/main" val="298649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b="1" dirty="0" smtClean="0"/>
              <a:t>Backup slides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1697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402623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casa.jlab.org/graphics/sinclair/sinclair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"/>
            <a:ext cx="4247968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5892923"/>
            <a:ext cx="2772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University of Illinois, ~ 1990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3021" y="5892923"/>
            <a:ext cx="1505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CEBAF, ~ 1996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69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1" t="28496" r="17969" b="6989"/>
          <a:stretch>
            <a:fillRect/>
          </a:stretch>
        </p:blipFill>
        <p:spPr bwMode="auto">
          <a:xfrm>
            <a:off x="1152525" y="1917879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499755" y="281610"/>
            <a:ext cx="6172200" cy="1527464"/>
            <a:chOff x="1499755" y="533400"/>
            <a:chExt cx="6172200" cy="152746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066"/>
            <a:stretch/>
          </p:blipFill>
          <p:spPr bwMode="auto">
            <a:xfrm>
              <a:off x="1499755" y="914400"/>
              <a:ext cx="6172200" cy="1038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619125"/>
              <a:ext cx="5572125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676400" y="533400"/>
              <a:ext cx="5715000" cy="152746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643255" y="3326716"/>
            <a:ext cx="2057400" cy="175432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Provided an important measure of weak mixing angle and validation of the Standard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7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List of Trials</a:t>
            </a:r>
            <a:endParaRPr lang="en-US"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984810"/>
              </p:ext>
            </p:extLst>
          </p:nvPr>
        </p:nvGraphicFramePr>
        <p:xfrm>
          <a:off x="381000" y="1993535"/>
          <a:ext cx="5334000" cy="253930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855304"/>
                <a:gridCol w="1739348"/>
                <a:gridCol w="1739348"/>
              </a:tblGrid>
              <a:tr h="304799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Current  Supply</a:t>
                      </a:r>
                      <a:r>
                        <a:rPr lang="en-US" sz="1050" b="1" baseline="0" dirty="0" smtClean="0"/>
                        <a:t> </a:t>
                      </a:r>
                      <a:r>
                        <a:rPr lang="en-US" sz="1050" b="1" dirty="0" smtClean="0"/>
                        <a:t>to Sb furnace 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Time of Sb deposition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/>
                        <a:t>Baked/unbaked system</a:t>
                      </a:r>
                    </a:p>
                    <a:p>
                      <a:pPr algn="ctr"/>
                      <a:r>
                        <a:rPr lang="en-US" sz="1050" b="1" dirty="0" smtClean="0"/>
                        <a:t>(BS/UBS)</a:t>
                      </a:r>
                      <a:endParaRPr lang="en-US" sz="1050" b="1" dirty="0"/>
                    </a:p>
                  </a:txBody>
                  <a:tcPr/>
                </a:tc>
              </a:tr>
              <a:tr h="443069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32.7(</a:t>
                      </a:r>
                      <a:r>
                        <a:rPr lang="en-US" sz="1050" b="1" dirty="0" smtClean="0">
                          <a:sym typeface="Symbol"/>
                        </a:rPr>
                        <a:t>0.3) A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30 min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/>
                        <a:t>Baked &amp; Unbaked</a:t>
                      </a:r>
                    </a:p>
                  </a:txBody>
                  <a:tcPr/>
                </a:tc>
              </a:tr>
              <a:tr h="4430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/>
                        <a:t>32.7(</a:t>
                      </a:r>
                      <a:r>
                        <a:rPr lang="en-US" sz="1050" b="1" dirty="0" smtClean="0">
                          <a:sym typeface="Symbol"/>
                        </a:rPr>
                        <a:t>0.3) A</a:t>
                      </a:r>
                      <a:endParaRPr lang="en-US" sz="105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70 min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/>
                        <a:t>Baked &amp; Unbaked</a:t>
                      </a:r>
                    </a:p>
                  </a:txBody>
                  <a:tcPr/>
                </a:tc>
              </a:tr>
              <a:tr h="4430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/>
                        <a:t>32.7(</a:t>
                      </a:r>
                      <a:r>
                        <a:rPr lang="en-US" sz="1050" b="1" dirty="0" smtClean="0">
                          <a:sym typeface="Symbol"/>
                        </a:rPr>
                        <a:t>0.3) A</a:t>
                      </a:r>
                      <a:endParaRPr lang="en-US" sz="105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100 min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/>
                        <a:t>Baked &amp; Unbaked</a:t>
                      </a:r>
                    </a:p>
                  </a:txBody>
                  <a:tcPr/>
                </a:tc>
              </a:tr>
              <a:tr h="3993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/>
                        <a:t>31.0(</a:t>
                      </a:r>
                      <a:r>
                        <a:rPr lang="en-US" sz="1050" b="1" dirty="0" smtClean="0">
                          <a:sym typeface="Symbol"/>
                        </a:rPr>
                        <a:t>0.3) A</a:t>
                      </a:r>
                      <a:endParaRPr lang="en-US" sz="105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120 min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/>
                        <a:t>Unbaked</a:t>
                      </a:r>
                    </a:p>
                  </a:txBody>
                  <a:tcPr/>
                </a:tc>
              </a:tr>
              <a:tr h="3993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/>
                        <a:t>33.7(</a:t>
                      </a:r>
                      <a:r>
                        <a:rPr lang="en-US" sz="1050" b="1" dirty="0" smtClean="0">
                          <a:sym typeface="Symbol"/>
                        </a:rPr>
                        <a:t>0.3) A</a:t>
                      </a:r>
                      <a:endParaRPr lang="en-US" sz="105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120 min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Baked &amp; Unbaked</a:t>
                      </a:r>
                      <a:endParaRPr lang="en-US" sz="1050" b="1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4254881" y="2438400"/>
            <a:ext cx="4508119" cy="2094440"/>
            <a:chOff x="4254881" y="2438400"/>
            <a:chExt cx="4508119" cy="2094440"/>
          </a:xfrm>
        </p:grpSpPr>
        <p:grpSp>
          <p:nvGrpSpPr>
            <p:cNvPr id="26" name="Group 25"/>
            <p:cNvGrpSpPr/>
            <p:nvPr/>
          </p:nvGrpSpPr>
          <p:grpSpPr>
            <a:xfrm>
              <a:off x="4254881" y="2438400"/>
              <a:ext cx="4508119" cy="2094440"/>
              <a:chOff x="4331081" y="2438400"/>
              <a:chExt cx="4508119" cy="2094440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0" y="2438400"/>
                <a:ext cx="2743200" cy="1381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0" y="3849160"/>
                <a:ext cx="2743200" cy="6836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Oval 8"/>
              <p:cNvSpPr/>
              <p:nvPr/>
            </p:nvSpPr>
            <p:spPr>
              <a:xfrm>
                <a:off x="4331462" y="4087495"/>
                <a:ext cx="457200" cy="3322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>
                <a:off x="4745736" y="4352544"/>
                <a:ext cx="1313688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/>
              <p:nvPr/>
            </p:nvSpPr>
            <p:spPr>
              <a:xfrm>
                <a:off x="4331081" y="3258058"/>
                <a:ext cx="457200" cy="3322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4901311" y="3328416"/>
                <a:ext cx="533400" cy="182880"/>
              </a:xfrm>
              <a:prstGeom prst="roundRect">
                <a:avLst/>
              </a:prstGeom>
              <a:noFill/>
              <a:ln w="127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>
                <a:off x="5431536" y="3422650"/>
                <a:ext cx="627888" cy="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V="1">
                <a:off x="4681728" y="2837688"/>
                <a:ext cx="1389888" cy="44500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8046720" y="2834640"/>
              <a:ext cx="6096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 smtClean="0">
                  <a:solidFill>
                    <a:schemeClr val="bg1"/>
                  </a:solidFill>
                </a:rPr>
                <a:t>MGH ~ 100 nm</a:t>
              </a:r>
              <a:endParaRPr lang="en-US" sz="500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46720" y="3566160"/>
              <a:ext cx="6096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 smtClean="0">
                  <a:solidFill>
                    <a:schemeClr val="bg1"/>
                  </a:solidFill>
                </a:rPr>
                <a:t>MGH ~ 300 nm</a:t>
              </a:r>
              <a:endParaRPr lang="en-US" sz="500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46720" y="4297680"/>
              <a:ext cx="609600" cy="182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 smtClean="0">
                  <a:solidFill>
                    <a:schemeClr val="bg1"/>
                  </a:solidFill>
                </a:rPr>
                <a:t>MGH ~ 600 nm</a:t>
              </a:r>
              <a:endParaRPr lang="en-US" sz="5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520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Sb Growth on Ta</a:t>
            </a:r>
            <a:endParaRPr lang="en-US" sz="4000" dirty="0"/>
          </a:p>
        </p:txBody>
      </p:sp>
      <p:grpSp>
        <p:nvGrpSpPr>
          <p:cNvPr id="9" name="Group 8"/>
          <p:cNvGrpSpPr/>
          <p:nvPr/>
        </p:nvGrpSpPr>
        <p:grpSpPr>
          <a:xfrm>
            <a:off x="198121" y="1371600"/>
            <a:ext cx="8945878" cy="5155525"/>
            <a:chOff x="198121" y="1371600"/>
            <a:chExt cx="8945878" cy="5155525"/>
          </a:xfrm>
        </p:grpSpPr>
        <p:grpSp>
          <p:nvGrpSpPr>
            <p:cNvPr id="6" name="Group 5"/>
            <p:cNvGrpSpPr/>
            <p:nvPr/>
          </p:nvGrpSpPr>
          <p:grpSpPr>
            <a:xfrm>
              <a:off x="198121" y="1371600"/>
              <a:ext cx="2468880" cy="1851447"/>
              <a:chOff x="808071" y="2275032"/>
              <a:chExt cx="2468880" cy="1851447"/>
            </a:xfrm>
          </p:grpSpPr>
          <p:pic>
            <p:nvPicPr>
              <p:cNvPr id="9218" name="Picture 2" descr="F:\USB64GB\Research_JLab\Photocathode Deposition chamber\K2CsSb Deposition data\Sb film\Sb film SEM\1. Sb-Ta_1hr_200C_1E-11Torr\Sb-Ta_200C_1hr_1e-11Torr_X25000_01.t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8071" y="2275032"/>
                <a:ext cx="2468880" cy="18514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808071" y="2281426"/>
                <a:ext cx="2377440" cy="33855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</a:t>
                </a:r>
                <a:r>
                  <a:rPr lang="en-US" sz="1600" b="1" dirty="0" smtClean="0">
                    <a:sym typeface="Symbol"/>
                  </a:rPr>
                  <a:t></a:t>
                </a:r>
                <a:r>
                  <a:rPr lang="en-US" sz="1600" b="1" dirty="0" smtClean="0"/>
                  <a:t>10</a:t>
                </a:r>
                <a:r>
                  <a:rPr lang="en-US" sz="1600" b="1" baseline="30000" dirty="0" smtClean="0"/>
                  <a:t>-11</a:t>
                </a:r>
                <a:r>
                  <a:rPr lang="en-US" sz="1600" b="1" dirty="0" smtClean="0"/>
                  <a:t> </a:t>
                </a:r>
                <a:r>
                  <a:rPr lang="en-US" sz="1600" b="1" dirty="0" err="1" smtClean="0"/>
                  <a:t>Torr</a:t>
                </a:r>
                <a:r>
                  <a:rPr lang="en-US" sz="1600" b="1" dirty="0" smtClean="0"/>
                  <a:t> Sb PP, 60 min</a:t>
                </a:r>
                <a:endParaRPr lang="en-US" sz="1600" b="1" dirty="0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5867401" y="2133600"/>
              <a:ext cx="3048351" cy="2286000"/>
              <a:chOff x="3581400" y="1700213"/>
              <a:chExt cx="3048351" cy="2286000"/>
            </a:xfrm>
          </p:grpSpPr>
          <p:pic>
            <p:nvPicPr>
              <p:cNvPr id="9219" name="Picture 3" descr="F:\USB64GB\Research_JLab\Photocathode Deposition chamber\K2CsSb Deposition data\Sb film\Sb film SEM\3. Sb-Ta_2hr_200C_1E-10Torr\Sb-Ta_200C_2hr_1e-10Torr_X20000_01.t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1400" y="1700213"/>
                <a:ext cx="3048351" cy="2286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extLst/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3581400" y="1704694"/>
                <a:ext cx="2560320" cy="33855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</a:t>
                </a:r>
                <a:r>
                  <a:rPr lang="en-US" sz="1600" b="1" dirty="0">
                    <a:sym typeface="Symbol"/>
                  </a:rPr>
                  <a:t>  </a:t>
                </a:r>
                <a:r>
                  <a:rPr lang="en-US" sz="1600" b="1" dirty="0" smtClean="0"/>
                  <a:t>10</a:t>
                </a:r>
                <a:r>
                  <a:rPr lang="en-US" sz="1600" b="1" baseline="30000" dirty="0" smtClean="0"/>
                  <a:t>-10</a:t>
                </a:r>
                <a:r>
                  <a:rPr lang="en-US" sz="1600" b="1" dirty="0" smtClean="0"/>
                  <a:t> </a:t>
                </a:r>
                <a:r>
                  <a:rPr lang="en-US" sz="1600" b="1" dirty="0" err="1" smtClean="0"/>
                  <a:t>Torr</a:t>
                </a:r>
                <a:r>
                  <a:rPr lang="en-US" sz="1600" b="1" dirty="0" smtClean="0"/>
                  <a:t> Sb PP, 120 min</a:t>
                </a:r>
                <a:endParaRPr lang="en-US" sz="1600" b="1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742850" y="1752600"/>
              <a:ext cx="3048351" cy="2286000"/>
              <a:chOff x="2294615" y="4191000"/>
              <a:chExt cx="3048351" cy="2286000"/>
            </a:xfrm>
          </p:grpSpPr>
          <p:pic>
            <p:nvPicPr>
              <p:cNvPr id="9221" name="Picture 5" descr="F:\USB64GB\Research_JLab\Photocathode Deposition chamber\K2CsSb Deposition data\Sb film\Sb film SEM\5. Sb-Ta_100min_200C_5.5E-11Torr\Sb-Ta_200C_100min_5.5e-11Torr_X20000_02_inner.t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4615" y="4191000"/>
                <a:ext cx="3048351" cy="228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2304699" y="4200144"/>
                <a:ext cx="2743200" cy="33855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600" b="1"/>
                </a:lvl1pPr>
              </a:lstStyle>
              <a:p>
                <a:r>
                  <a:rPr lang="en-US" dirty="0" smtClean="0"/>
                  <a:t>5.5</a:t>
                </a:r>
                <a:r>
                  <a:rPr lang="en-US" dirty="0">
                    <a:sym typeface="Symbol"/>
                  </a:rPr>
                  <a:t>  </a:t>
                </a:r>
                <a:r>
                  <a:rPr lang="en-US" dirty="0" smtClean="0"/>
                  <a:t>10</a:t>
                </a:r>
                <a:r>
                  <a:rPr lang="en-US" baseline="30000" dirty="0" smtClean="0"/>
                  <a:t>-11</a:t>
                </a:r>
                <a:r>
                  <a:rPr lang="en-US" dirty="0" smtClean="0"/>
                  <a:t> </a:t>
                </a:r>
                <a:r>
                  <a:rPr lang="en-US" dirty="0" err="1"/>
                  <a:t>Torr</a:t>
                </a:r>
                <a:r>
                  <a:rPr lang="en-US" dirty="0"/>
                  <a:t> Sb PP, 100 min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198121" y="4419600"/>
              <a:ext cx="2468880" cy="1851447"/>
              <a:chOff x="198121" y="3931920"/>
              <a:chExt cx="2468880" cy="1851447"/>
            </a:xfrm>
          </p:grpSpPr>
          <p:pic>
            <p:nvPicPr>
              <p:cNvPr id="1026" name="Picture 2" descr="F:\USB32GB\Research_JLab\Photocathode Deposition chamber\K2CsSb Deposition data\Sb film\Sb film SEM\6. Ta uncoated surface\Ta_200C_100min_5.5e-11Torr_leak_X1k_01_.ti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121" y="3931920"/>
                <a:ext cx="2468880" cy="18514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07265" y="3940683"/>
                <a:ext cx="1225296" cy="33855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Ta Substrate</a:t>
                </a:r>
                <a:endParaRPr lang="en-US" sz="1600" b="1" dirty="0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2667000" y="4495800"/>
              <a:ext cx="6476999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000" b="1" dirty="0" smtClean="0"/>
                <a:t>Substrate Temperature, </a:t>
              </a:r>
              <a:r>
                <a:rPr lang="en-US" sz="2000" b="1" i="1" dirty="0" err="1" smtClean="0">
                  <a:solidFill>
                    <a:srgbClr val="0000FF"/>
                  </a:solidFill>
                </a:rPr>
                <a:t>T</a:t>
              </a:r>
              <a:r>
                <a:rPr lang="en-US" sz="2000" b="1" baseline="-25000" dirty="0" err="1" smtClean="0">
                  <a:solidFill>
                    <a:srgbClr val="0000FF"/>
                  </a:solidFill>
                </a:rPr>
                <a:t>sub</a:t>
              </a:r>
              <a:r>
                <a:rPr lang="en-US" sz="2000" b="1" dirty="0" smtClean="0">
                  <a:solidFill>
                    <a:srgbClr val="0000FF"/>
                  </a:solidFill>
                </a:rPr>
                <a:t>= 200 </a:t>
              </a:r>
              <a:r>
                <a:rPr lang="en-US" sz="2000" b="1" dirty="0" smtClean="0">
                  <a:solidFill>
                    <a:srgbClr val="0000FF"/>
                  </a:solidFill>
                  <a:sym typeface="Symbol"/>
                </a:rPr>
                <a:t></a:t>
              </a:r>
              <a:r>
                <a:rPr lang="en-US" sz="2000" b="1" dirty="0" smtClean="0">
                  <a:solidFill>
                    <a:srgbClr val="0000FF"/>
                  </a:solidFill>
                </a:rPr>
                <a:t>C</a:t>
              </a:r>
            </a:p>
            <a:p>
              <a:r>
                <a:rPr lang="en-US" sz="2400" dirty="0" smtClean="0"/>
                <a:t>With the </a:t>
              </a:r>
              <a:r>
                <a:rPr lang="en-US" sz="2400" dirty="0" smtClean="0">
                  <a:solidFill>
                    <a:srgbClr val="C00000"/>
                  </a:solidFill>
                </a:rPr>
                <a:t>increase </a:t>
              </a:r>
              <a:r>
                <a:rPr lang="en-US" sz="2400" dirty="0" smtClean="0"/>
                <a:t>in Sb </a:t>
              </a:r>
              <a:r>
                <a:rPr lang="en-US" sz="2400" dirty="0" smtClean="0">
                  <a:solidFill>
                    <a:srgbClr val="C00000"/>
                  </a:solidFill>
                </a:rPr>
                <a:t>deposition rate </a:t>
              </a:r>
              <a:r>
                <a:rPr lang="en-US" sz="2400" dirty="0" smtClean="0"/>
                <a:t>or</a:t>
              </a:r>
              <a:r>
                <a:rPr lang="en-US" sz="2400" dirty="0" smtClean="0">
                  <a:solidFill>
                    <a:srgbClr val="0000FF"/>
                  </a:solidFill>
                </a:rPr>
                <a:t> </a:t>
              </a:r>
              <a:r>
                <a:rPr lang="en-US" sz="2400" dirty="0" smtClean="0">
                  <a:solidFill>
                    <a:srgbClr val="C00000"/>
                  </a:solidFill>
                </a:rPr>
                <a:t>duration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 dirty="0" smtClean="0"/>
                <a:t>The Sb </a:t>
              </a:r>
              <a:r>
                <a:rPr lang="en-US" sz="2400" dirty="0" smtClean="0">
                  <a:solidFill>
                    <a:srgbClr val="C00000"/>
                  </a:solidFill>
                </a:rPr>
                <a:t>crystals</a:t>
              </a:r>
              <a:r>
                <a:rPr lang="en-US" sz="2400" dirty="0" smtClean="0"/>
                <a:t> get </a:t>
              </a:r>
              <a:r>
                <a:rPr lang="en-US" sz="2400" dirty="0" smtClean="0">
                  <a:solidFill>
                    <a:srgbClr val="C00000"/>
                  </a:solidFill>
                </a:rPr>
                <a:t>bigger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 dirty="0" smtClean="0"/>
                <a:t>The Sb film gets increasingly </a:t>
              </a:r>
              <a:r>
                <a:rPr lang="en-US" sz="2400" dirty="0" smtClean="0">
                  <a:solidFill>
                    <a:srgbClr val="C00000"/>
                  </a:solidFill>
                </a:rPr>
                <a:t>porous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 dirty="0" smtClean="0"/>
                <a:t>Topography  becomes </a:t>
              </a:r>
              <a:r>
                <a:rPr lang="en-US" sz="2400" dirty="0" smtClean="0">
                  <a:solidFill>
                    <a:srgbClr val="C00000"/>
                  </a:solidFill>
                </a:rPr>
                <a:t>rougher</a:t>
              </a:r>
              <a:r>
                <a:rPr lang="en-US" sz="2400" dirty="0" smtClean="0"/>
                <a:t>.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819400" y="1169079"/>
            <a:ext cx="3611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Sb source: Sb pellet from </a:t>
            </a:r>
            <a:r>
              <a:rPr lang="en-US" dirty="0"/>
              <a:t>Alfa </a:t>
            </a:r>
            <a:r>
              <a:rPr lang="en-US" dirty="0" err="1"/>
              <a:t>Aesar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35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K-Cs co-deposition on ~50 nm Sb</a:t>
            </a:r>
            <a:endParaRPr lang="en-US" sz="4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069117" y="5675745"/>
            <a:ext cx="5482795" cy="1193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 smtClean="0"/>
              <a:t>Deposition control parameters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200" dirty="0" smtClean="0"/>
              <a:t>Cs PP on RGA:		1.35(±0.1)E-10 </a:t>
            </a:r>
            <a:r>
              <a:rPr lang="en-US" sz="1200" dirty="0" err="1" smtClean="0"/>
              <a:t>Torr</a:t>
            </a:r>
            <a:endParaRPr lang="en-US" sz="12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200" dirty="0" smtClean="0"/>
              <a:t>K PP on RGA:		3.15(±0.5)E-11 </a:t>
            </a:r>
            <a:r>
              <a:rPr lang="en-US" sz="1200" dirty="0" err="1" smtClean="0"/>
              <a:t>Torr</a:t>
            </a:r>
            <a:endParaRPr lang="en-US" sz="12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200" dirty="0" smtClean="0"/>
              <a:t>Substrate temp:		Falling from 120 C to 80 C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200" dirty="0" smtClean="0"/>
              <a:t>Deposition time: 		75 min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600200" y="1219200"/>
            <a:ext cx="6308961" cy="4389120"/>
            <a:chOff x="304800" y="383568"/>
            <a:chExt cx="8610061" cy="598998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6501" y="383568"/>
              <a:ext cx="4359529" cy="301734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41314" y="383568"/>
              <a:ext cx="4359529" cy="301734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3352800"/>
              <a:ext cx="4359529" cy="302074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55332" y="3352802"/>
              <a:ext cx="4359529" cy="30207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451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Photocurrent from </a:t>
            </a:r>
            <a:r>
              <a:rPr lang="en-US" sz="4000" dirty="0" err="1" smtClean="0"/>
              <a:t>Cs</a:t>
            </a:r>
            <a:r>
              <a:rPr lang="en-US" sz="4000" baseline="-25000" dirty="0" err="1" smtClean="0"/>
              <a:t>x</a:t>
            </a:r>
            <a:r>
              <a:rPr lang="en-US" sz="4000" dirty="0" err="1" smtClean="0"/>
              <a:t>K</a:t>
            </a:r>
            <a:r>
              <a:rPr lang="en-US" sz="4000" baseline="-25000" dirty="0" err="1" smtClean="0"/>
              <a:t>y</a:t>
            </a:r>
            <a:r>
              <a:rPr lang="en-US" sz="4000" dirty="0" err="1" smtClean="0"/>
              <a:t>Sb</a:t>
            </a:r>
            <a:r>
              <a:rPr lang="en-US" sz="4000" dirty="0" smtClean="0"/>
              <a:t> with ~50 nm Sb</a:t>
            </a:r>
            <a:endParaRPr lang="en-US" sz="4000" dirty="0"/>
          </a:p>
        </p:txBody>
      </p:sp>
      <p:pic>
        <p:nvPicPr>
          <p:cNvPr id="1026" name="Picture 2" descr="M:\inj_group\HVTS2_Mamun\Mamun\Photocathode Deposition Chamber\K2CsSb Deposition data\QE SCANS\Tria13_QE scan_CsK2Sb cathode on GaAs Dec 12 2013_mamu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" t="2054" r="920" b="18569"/>
          <a:stretch/>
        </p:blipFill>
        <p:spPr bwMode="auto">
          <a:xfrm>
            <a:off x="457200" y="1981200"/>
            <a:ext cx="8229600" cy="482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22618" y="1307068"/>
            <a:ext cx="5168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7.3 </a:t>
            </a:r>
            <a:r>
              <a:rPr lang="en-US" dirty="0">
                <a:solidFill>
                  <a:srgbClr val="0070C0"/>
                </a:solidFill>
              </a:rPr>
              <a:t>% </a:t>
            </a:r>
            <a:r>
              <a:rPr lang="en-US" dirty="0" err="1">
                <a:solidFill>
                  <a:srgbClr val="0070C0"/>
                </a:solidFill>
              </a:rPr>
              <a:t>QE</a:t>
            </a:r>
            <a:r>
              <a:rPr lang="en-US" baseline="-25000" dirty="0" err="1">
                <a:solidFill>
                  <a:srgbClr val="0070C0"/>
                </a:solidFill>
              </a:rPr>
              <a:t>max</a:t>
            </a:r>
            <a:r>
              <a:rPr lang="en-US" dirty="0">
                <a:solidFill>
                  <a:srgbClr val="0070C0"/>
                </a:solidFill>
              </a:rPr>
              <a:t> at 532 </a:t>
            </a:r>
            <a:r>
              <a:rPr lang="en-US" dirty="0" smtClean="0">
                <a:solidFill>
                  <a:srgbClr val="0070C0"/>
                </a:solidFill>
              </a:rPr>
              <a:t>nm on </a:t>
            </a:r>
            <a:r>
              <a:rPr lang="en-US" dirty="0" err="1" smtClean="0">
                <a:solidFill>
                  <a:srgbClr val="0070C0"/>
                </a:solidFill>
              </a:rPr>
              <a:t>GaAs</a:t>
            </a:r>
            <a:r>
              <a:rPr lang="en-US" dirty="0">
                <a:solidFill>
                  <a:srgbClr val="0070C0"/>
                </a:solidFill>
              </a:rPr>
              <a:t>, No QE from </a:t>
            </a:r>
            <a:r>
              <a:rPr lang="en-US" dirty="0" smtClean="0">
                <a:solidFill>
                  <a:srgbClr val="0070C0"/>
                </a:solidFill>
              </a:rPr>
              <a:t>Ta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50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Cs</a:t>
            </a:r>
            <a:r>
              <a:rPr lang="en-US" sz="4000" baseline="-25000" dirty="0" err="1" smtClean="0"/>
              <a:t>x</a:t>
            </a:r>
            <a:r>
              <a:rPr lang="en-US" sz="4000" dirty="0" err="1" smtClean="0"/>
              <a:t>K</a:t>
            </a:r>
            <a:r>
              <a:rPr lang="en-US" sz="4000" baseline="-25000" dirty="0" err="1" smtClean="0"/>
              <a:t>y</a:t>
            </a:r>
            <a:r>
              <a:rPr lang="en-US" sz="4000" dirty="0" err="1" smtClean="0"/>
              <a:t>Sb</a:t>
            </a:r>
            <a:r>
              <a:rPr lang="en-US" sz="4000" dirty="0" smtClean="0"/>
              <a:t> </a:t>
            </a:r>
            <a:r>
              <a:rPr lang="en-US" sz="4000" dirty="0"/>
              <a:t>with </a:t>
            </a:r>
            <a:r>
              <a:rPr lang="en-US" sz="4000" dirty="0" smtClean="0"/>
              <a:t>~35 </a:t>
            </a:r>
            <a:r>
              <a:rPr lang="en-US" sz="4000" dirty="0"/>
              <a:t>nm </a:t>
            </a:r>
            <a:r>
              <a:rPr lang="en-US" sz="4000" dirty="0" smtClean="0"/>
              <a:t>Sb on GaAs</a:t>
            </a:r>
            <a:br>
              <a:rPr lang="en-US" sz="4000" dirty="0" smtClean="0"/>
            </a:br>
            <a:r>
              <a:rPr lang="en-US" sz="2700" dirty="0" smtClean="0">
                <a:solidFill>
                  <a:srgbClr val="0000FF"/>
                </a:solidFill>
              </a:rPr>
              <a:t>(</a:t>
            </a:r>
            <a:r>
              <a:rPr lang="en-US" sz="2700" dirty="0" err="1" smtClean="0">
                <a:solidFill>
                  <a:srgbClr val="0000FF"/>
                </a:solidFill>
              </a:rPr>
              <a:t>leakfree</a:t>
            </a:r>
            <a:r>
              <a:rPr lang="en-US" sz="2700" dirty="0" smtClean="0">
                <a:solidFill>
                  <a:srgbClr val="0000FF"/>
                </a:solidFill>
              </a:rPr>
              <a:t> baked </a:t>
            </a:r>
            <a:r>
              <a:rPr lang="en-US" sz="2700" dirty="0">
                <a:solidFill>
                  <a:srgbClr val="0000FF"/>
                </a:solidFill>
              </a:rPr>
              <a:t>system)</a:t>
            </a:r>
            <a:endParaRPr lang="en-US" sz="27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5"/>
          <a:stretch/>
        </p:blipFill>
        <p:spPr bwMode="auto">
          <a:xfrm>
            <a:off x="457201" y="1809750"/>
            <a:ext cx="7919884" cy="499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57400" y="1371600"/>
            <a:ext cx="5575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Monitored </a:t>
            </a:r>
            <a:r>
              <a:rPr lang="en-US" b="1" dirty="0" smtClean="0"/>
              <a:t>~5 </a:t>
            </a:r>
            <a:r>
              <a:rPr lang="en-US" b="1" dirty="0"/>
              <a:t>%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QE</a:t>
            </a:r>
            <a:r>
              <a:rPr lang="en-US" baseline="-25000" dirty="0" err="1">
                <a:solidFill>
                  <a:srgbClr val="0070C0"/>
                </a:solidFill>
              </a:rPr>
              <a:t>max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at 532 nm on </a:t>
            </a:r>
            <a:r>
              <a:rPr lang="en-US" dirty="0" err="1" smtClean="0">
                <a:solidFill>
                  <a:srgbClr val="0070C0"/>
                </a:solidFill>
              </a:rPr>
              <a:t>GaAs</a:t>
            </a:r>
            <a:r>
              <a:rPr lang="en-US" dirty="0" smtClean="0">
                <a:solidFill>
                  <a:srgbClr val="0070C0"/>
                </a:solidFill>
              </a:rPr>
              <a:t>, No QE from Ta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8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/>
              <a:t>Cs</a:t>
            </a:r>
            <a:r>
              <a:rPr lang="en-US" sz="4000" baseline="-25000" dirty="0" err="1" smtClean="0"/>
              <a:t>x</a:t>
            </a:r>
            <a:r>
              <a:rPr lang="en-US" sz="4000" dirty="0" err="1" smtClean="0"/>
              <a:t>K</a:t>
            </a:r>
            <a:r>
              <a:rPr lang="en-US" sz="4000" baseline="-25000" dirty="0" err="1" smtClean="0"/>
              <a:t>y</a:t>
            </a:r>
            <a:r>
              <a:rPr lang="en-US" sz="4000" dirty="0" err="1" smtClean="0"/>
              <a:t>Sb</a:t>
            </a:r>
            <a:r>
              <a:rPr lang="en-US" sz="4000" dirty="0" smtClean="0"/>
              <a:t> </a:t>
            </a:r>
            <a:r>
              <a:rPr lang="en-US" sz="4000" dirty="0"/>
              <a:t>with </a:t>
            </a:r>
            <a:r>
              <a:rPr lang="en-US" sz="4000" dirty="0" smtClean="0"/>
              <a:t>35 </a:t>
            </a:r>
            <a:r>
              <a:rPr lang="en-US" sz="4000" dirty="0"/>
              <a:t>nm </a:t>
            </a:r>
            <a:r>
              <a:rPr lang="en-US" sz="4000" dirty="0" smtClean="0"/>
              <a:t>Sb </a:t>
            </a:r>
            <a:r>
              <a:rPr lang="en-US" sz="4000" dirty="0"/>
              <a:t>on </a:t>
            </a:r>
            <a:r>
              <a:rPr lang="en-US" sz="4000" dirty="0" smtClean="0"/>
              <a:t>GaAs</a:t>
            </a:r>
            <a:br>
              <a:rPr lang="en-US" sz="4000" dirty="0" smtClean="0"/>
            </a:br>
            <a:r>
              <a:rPr lang="en-US" sz="2400" dirty="0" smtClean="0">
                <a:solidFill>
                  <a:srgbClr val="0000FF"/>
                </a:solidFill>
              </a:rPr>
              <a:t>(post leak unbaked system)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4098" name="Picture 2" descr="F:\USB64GB\Research_JLab\Photocathode Deposition chamber\K2CsSb Deposition data\QE SCANS\Trial22_QE scan_35nm Sb_CsK2Sb cathode on GaAs May_30_2014_post_Leak_event_3p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" t="10571" b="1278"/>
          <a:stretch/>
        </p:blipFill>
        <p:spPr bwMode="auto">
          <a:xfrm>
            <a:off x="457200" y="1876387"/>
            <a:ext cx="8229600" cy="498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57400" y="1459468"/>
            <a:ext cx="5224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Monitored </a:t>
            </a:r>
            <a:r>
              <a:rPr lang="en-US" b="1" dirty="0" smtClean="0"/>
              <a:t>~6 </a:t>
            </a:r>
            <a:r>
              <a:rPr lang="en-US" b="1" dirty="0"/>
              <a:t>%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QE</a:t>
            </a:r>
            <a:r>
              <a:rPr lang="en-US" baseline="-25000" dirty="0" err="1">
                <a:solidFill>
                  <a:srgbClr val="0070C0"/>
                </a:solidFill>
              </a:rPr>
              <a:t>max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at 532 nm on </a:t>
            </a:r>
            <a:r>
              <a:rPr lang="en-US" dirty="0" err="1" smtClean="0">
                <a:solidFill>
                  <a:srgbClr val="0070C0"/>
                </a:solidFill>
              </a:rPr>
              <a:t>GaAs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~ 8%</a:t>
            </a:r>
            <a:r>
              <a:rPr lang="en-US" dirty="0" smtClean="0">
                <a:solidFill>
                  <a:srgbClr val="0070C0"/>
                </a:solidFill>
              </a:rPr>
              <a:t> on Ta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81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Sb(~100 </a:t>
            </a:r>
            <a:r>
              <a:rPr lang="en-US" sz="4000" dirty="0"/>
              <a:t>nm</a:t>
            </a:r>
            <a:r>
              <a:rPr lang="en-US" sz="4000" dirty="0" smtClean="0"/>
              <a:t>) on GaAs: </a:t>
            </a:r>
            <a:r>
              <a:rPr lang="en-US" sz="4000" dirty="0"/>
              <a:t>Ta </a:t>
            </a:r>
            <a:r>
              <a:rPr lang="en-US" sz="4000" dirty="0" smtClean="0"/>
              <a:t>vs. </a:t>
            </a:r>
            <a:r>
              <a:rPr lang="en-US" sz="4000" dirty="0" err="1" smtClean="0"/>
              <a:t>GaAs</a:t>
            </a:r>
            <a:endParaRPr lang="en-US" sz="4000" dirty="0"/>
          </a:p>
        </p:txBody>
      </p:sp>
      <p:grpSp>
        <p:nvGrpSpPr>
          <p:cNvPr id="9" name="Group 8"/>
          <p:cNvGrpSpPr/>
          <p:nvPr/>
        </p:nvGrpSpPr>
        <p:grpSpPr>
          <a:xfrm>
            <a:off x="457200" y="1371600"/>
            <a:ext cx="7970773" cy="5212080"/>
            <a:chOff x="76200" y="1371600"/>
            <a:chExt cx="7970773" cy="5212080"/>
          </a:xfrm>
        </p:grpSpPr>
        <p:grpSp>
          <p:nvGrpSpPr>
            <p:cNvPr id="8" name="Group 7"/>
            <p:cNvGrpSpPr/>
            <p:nvPr/>
          </p:nvGrpSpPr>
          <p:grpSpPr>
            <a:xfrm>
              <a:off x="914400" y="1371600"/>
              <a:ext cx="7132573" cy="5212080"/>
              <a:chOff x="914400" y="1371600"/>
              <a:chExt cx="7132573" cy="521208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269612" y="1371600"/>
                <a:ext cx="6777361" cy="5212080"/>
                <a:chOff x="1269612" y="1371600"/>
                <a:chExt cx="6777361" cy="5212080"/>
              </a:xfrm>
            </p:grpSpPr>
            <p:pic>
              <p:nvPicPr>
                <p:cNvPr id="8194" name="Picture 2" descr="F:\USB64GB\Research_JLab\Photocathode Deposition chamber\K2CsSb Deposition data\Sb film\Sb film SEM\5. Sb-Ta_100min_200C_5.5E-11Torr\Sb-Ta_200C_100min_5.5e-11Torr_X1000_01_mid.t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52160" y="1371600"/>
                  <a:ext cx="2194813" cy="16459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195" name="Picture 3" descr="F:\USB64GB\Research_JLab\Photocathode Deposition chamber\K2CsSb Deposition data\Sb film\Sb film SEM\5. Sb-Ta_100min_200C_5.5E-11Torr\Sb-Ta_200C_100min_5.5e-11Torr_X50000_01_inner.ti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80160" y="1371600"/>
                  <a:ext cx="2194813" cy="16459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197" name="Picture 5" descr="F:\USB64GB\Research_JLab\Photocathode Deposition chamber\K2CsSb Deposition data\Sb film\Sb film SEM\5. Sb-Ta_100min_200C_5.5E-11Torr\Sb-Ta_200C_100min_5.5e-11Torr_X20000_02_inner.tif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66160" y="1371600"/>
                  <a:ext cx="2194813" cy="16459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199" name="Picture 7" descr="F:\USB64GB\Research_JLab\Photocathode Deposition chamber\K2CsSb Deposition data\Sb film\Sb film SEM\5. Sb-GaAs_100min_200C_5.5E-11Torr\Sb-GaAs_200C_100min_5.5e-11Torr_X20000_01_in.tif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66160" y="3154680"/>
                  <a:ext cx="2194813" cy="16459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00" name="Picture 8" descr="F:\USB64GB\Research_JLab\Photocathode Deposition chamber\K2CsSb Deposition data\Sb film\Sb film SEM\5. Sb-GaAs_100min_200C_5.5E-11Torr\Sb-GaAs_200C_100min_5.5e-11Torr_X50000_01_outer.tif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80160" y="3154680"/>
                  <a:ext cx="2194813" cy="16459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01" name="Picture 9" descr="F:\USB64GB\Research_JLab\Photocathode Deposition chamber\K2CsSb Deposition data\Sb film\Sb film SEM\5. Sb-GaAs_100min_200C_5.5E-11Torr\Sb-GaAs_200C_100min_5.5e-11Torr_X1000_01_in.tif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52160" y="3154680"/>
                  <a:ext cx="2194813" cy="16459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5" descr="H:\Research_JLab\Photocathode Deposition chamber\K2CsSb Deposition data\Sb film\FE-SEM of Sb film for calibration\5_Sb-GaAs_90m_x_section_m03.tif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55612" y="4937760"/>
                  <a:ext cx="2194560" cy="16459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" name="Picture 6" descr="H:\Research_JLab\Photocathode Deposition chamber\K2CsSb Deposition data\Sb film\FE-SEM of Sb film for calibration\5_Sb-GaAs_90m_topography_m10.tif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69612" y="4937760"/>
                  <a:ext cx="2194560" cy="16459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" name="Left Brace 4"/>
              <p:cNvSpPr/>
              <p:nvPr/>
            </p:nvSpPr>
            <p:spPr>
              <a:xfrm>
                <a:off x="914400" y="3154680"/>
                <a:ext cx="274320" cy="3383280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Left Brace 5"/>
              <p:cNvSpPr/>
              <p:nvPr/>
            </p:nvSpPr>
            <p:spPr>
              <a:xfrm>
                <a:off x="914400" y="1371600"/>
                <a:ext cx="274320" cy="1645920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76200" y="3657600"/>
              <a:ext cx="83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Sb on </a:t>
              </a:r>
              <a:r>
                <a:rPr lang="en-US" dirty="0" err="1" smtClean="0"/>
                <a:t>GaAs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200" y="1868269"/>
              <a:ext cx="83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Sb on Ta</a:t>
              </a:r>
              <a:endParaRPr lang="en-US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172200" y="4889718"/>
            <a:ext cx="22557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Initially Ta favors growth of Sb film on it,  indicating </a:t>
            </a:r>
            <a:r>
              <a:rPr lang="en-US" sz="1600" dirty="0"/>
              <a:t>that the relative Sb </a:t>
            </a:r>
            <a:r>
              <a:rPr lang="en-US" sz="1600" dirty="0" smtClean="0"/>
              <a:t>film thickness differs more </a:t>
            </a:r>
            <a:r>
              <a:rPr lang="en-US" sz="1600" dirty="0"/>
              <a:t>as the films get </a:t>
            </a:r>
            <a:r>
              <a:rPr lang="en-US" sz="1600" dirty="0" smtClean="0"/>
              <a:t>thinner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038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Sb(~600 </a:t>
            </a:r>
            <a:r>
              <a:rPr lang="en-US" sz="4000" dirty="0"/>
              <a:t>nm</a:t>
            </a:r>
            <a:r>
              <a:rPr lang="en-US" sz="4000" dirty="0" smtClean="0"/>
              <a:t>) on GaAs: </a:t>
            </a:r>
            <a:r>
              <a:rPr lang="en-US" sz="4000" dirty="0"/>
              <a:t>Ta </a:t>
            </a:r>
            <a:r>
              <a:rPr lang="en-US" sz="4000" dirty="0" smtClean="0"/>
              <a:t>vs. </a:t>
            </a:r>
            <a:r>
              <a:rPr lang="en-US" sz="4000" dirty="0" err="1" smtClean="0"/>
              <a:t>GaAs</a:t>
            </a:r>
            <a:endParaRPr lang="en-US" sz="4000" dirty="0"/>
          </a:p>
        </p:txBody>
      </p:sp>
      <p:grpSp>
        <p:nvGrpSpPr>
          <p:cNvPr id="9" name="Group 8"/>
          <p:cNvGrpSpPr/>
          <p:nvPr/>
        </p:nvGrpSpPr>
        <p:grpSpPr>
          <a:xfrm>
            <a:off x="457200" y="1371600"/>
            <a:ext cx="1112520" cy="5105400"/>
            <a:chOff x="76200" y="1371600"/>
            <a:chExt cx="1112520" cy="5105400"/>
          </a:xfrm>
        </p:grpSpPr>
        <p:grpSp>
          <p:nvGrpSpPr>
            <p:cNvPr id="8" name="Group 7"/>
            <p:cNvGrpSpPr/>
            <p:nvPr/>
          </p:nvGrpSpPr>
          <p:grpSpPr>
            <a:xfrm>
              <a:off x="914400" y="1371600"/>
              <a:ext cx="274320" cy="5105400"/>
              <a:chOff x="914400" y="1371600"/>
              <a:chExt cx="274320" cy="5105400"/>
            </a:xfrm>
          </p:grpSpPr>
          <p:sp>
            <p:nvSpPr>
              <p:cNvPr id="5" name="Left Brace 4"/>
              <p:cNvSpPr/>
              <p:nvPr/>
            </p:nvSpPr>
            <p:spPr>
              <a:xfrm>
                <a:off x="914400" y="3154680"/>
                <a:ext cx="274320" cy="3322320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Left Brace 5"/>
              <p:cNvSpPr/>
              <p:nvPr/>
            </p:nvSpPr>
            <p:spPr>
              <a:xfrm>
                <a:off x="914400" y="1371600"/>
                <a:ext cx="274320" cy="1645920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76200" y="3657600"/>
              <a:ext cx="83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Sb on </a:t>
              </a:r>
              <a:r>
                <a:rPr lang="en-US" dirty="0" err="1" smtClean="0"/>
                <a:t>GaAs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200" y="1868269"/>
              <a:ext cx="83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Sb on Ta</a:t>
              </a:r>
              <a:endParaRPr lang="en-US" dirty="0"/>
            </a:p>
          </p:txBody>
        </p:sp>
      </p:grpSp>
      <p:pic>
        <p:nvPicPr>
          <p:cNvPr id="10242" name="Picture 2" descr="F:\USB64GB\Research_JLab\Photocathode Deposition chamber\K2CsSb Deposition data\Sb film\Sb film SEM\4. Sb-GaAs_2hr_200C_1E-10Torr\Sb-GaAs_200C_2hr_1e-10Torr_X20000_0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60" y="3154680"/>
            <a:ext cx="2194813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USB64GB\Research_JLab\Photocathode Deposition chamber\K2CsSb Deposition data\Sb film\Sb film SEM\4. Sb-GaAs_2hr_200C_1E-10Torr\Sb-GaAs_200C_2hr_1e-10Torr_X4000_0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906" y="3154680"/>
            <a:ext cx="2194813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666875" y="1362075"/>
            <a:ext cx="6738238" cy="1655445"/>
            <a:chOff x="1666875" y="1362075"/>
            <a:chExt cx="6738238" cy="1655445"/>
          </a:xfrm>
        </p:grpSpPr>
        <p:pic>
          <p:nvPicPr>
            <p:cNvPr id="10244" name="Picture 4" descr="F:\USB64GB\Research_JLab\Photocathode Deposition chamber\K2CsSb Deposition data\Sb film\Sb film SEM\4. Sb-Ta_2hr_200C_1E-10Torr\Sb-Ta_200C_2hr_1e-10Torr_X4000_01.t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6013" y="1371600"/>
              <a:ext cx="2194813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5" name="Picture 5" descr="F:\USB64GB\Research_JLab\Photocathode Deposition chamber\K2CsSb Deposition data\Sb film\Sb film SEM\4. Sb-Ta_2hr_200C_1E-10Torr\Sb-Ta_200C_2hr_1e-10Torr_X500_01.t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0300" y="1362075"/>
              <a:ext cx="2194813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6" name="Picture 6" descr="F:\USB64GB\Research_JLab\Photocathode Deposition chamber\K2CsSb Deposition data\Sb film\Sb film SEM\4. Sb-Ta_2hr_200C_1E-10Torr\Sb-Ta_200C_2hr_1e-10Torr_X20000_02.t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875" y="1371600"/>
              <a:ext cx="2194813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2" descr="F:\USB64GB\Research_JLab\Photocathode Deposition chamber\K2CsSb Deposition data\Sb film\FE-SEM of Sb film for calibration\4_Sb-GaAs_2h_topography_m02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88" y="4849089"/>
            <a:ext cx="219456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F:\USB64GB\Research_JLab\Photocathode Deposition chamber\K2CsSb Deposition data\Sb film\FE-SEM of Sb film for calibration\4_Sb-GaAs_2h_x_section_m04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616" y="4849089"/>
            <a:ext cx="219456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00800" y="3200400"/>
            <a:ext cx="200431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As Sb grow thicker, the Sb structure on both </a:t>
            </a:r>
            <a:r>
              <a:rPr lang="en-US" sz="1600" dirty="0" err="1" smtClean="0"/>
              <a:t>GaAs</a:t>
            </a:r>
            <a:r>
              <a:rPr lang="en-US" sz="1600" dirty="0" smtClean="0"/>
              <a:t> and Ta substrate observed to be in similar scale.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Which indicates that the relative Sb film thickness difference minimizes as the films get thicker.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021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28887" y="709612"/>
            <a:ext cx="4572000" cy="764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2667000" cy="3645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345270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http://www.jlab.org/accel/inj_group/docs/NPL-TN/90-9.pdf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940499" y="1130625"/>
            <a:ext cx="5698676" cy="5518666"/>
            <a:chOff x="2940499" y="1130625"/>
            <a:chExt cx="5698676" cy="5518666"/>
          </a:xfrm>
        </p:grpSpPr>
        <p:pic>
          <p:nvPicPr>
            <p:cNvPr id="5" name="Picture 4" descr="http://casa.jlab.org/graphics/sinclair/sinclair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1130625"/>
              <a:ext cx="4247968" cy="533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940499" y="6279959"/>
              <a:ext cx="5698676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Too much cesium, some deposited on cathode electrode….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2379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elker\Pictures\CsK2Sb chamber\Mamun's chamber 4_3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4267200" cy="56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my_pix\10091414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31327" y="1739900"/>
            <a:ext cx="4165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94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Motivation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9530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JLab’s</a:t>
            </a:r>
            <a:r>
              <a:rPr lang="en-US" sz="2800" dirty="0" smtClean="0"/>
              <a:t> introduction to alkali-</a:t>
            </a:r>
            <a:r>
              <a:rPr lang="en-US" sz="2800" dirty="0" err="1" smtClean="0"/>
              <a:t>antimonide</a:t>
            </a:r>
            <a:r>
              <a:rPr lang="en-US" sz="2800" dirty="0" smtClean="0"/>
              <a:t> photocathode fabrication…</a:t>
            </a:r>
          </a:p>
          <a:p>
            <a:r>
              <a:rPr lang="en-US" sz="2800" dirty="0" smtClean="0"/>
              <a:t>Can </a:t>
            </a:r>
            <a:r>
              <a:rPr lang="en-US" sz="2800" dirty="0"/>
              <a:t>an inexpensive effusion source </a:t>
            </a:r>
            <a:r>
              <a:rPr lang="en-US" sz="2800" dirty="0" smtClean="0"/>
              <a:t>be used to make good alkali-</a:t>
            </a:r>
            <a:r>
              <a:rPr lang="en-US" sz="2800" dirty="0" err="1" smtClean="0"/>
              <a:t>antimonide</a:t>
            </a:r>
            <a:r>
              <a:rPr lang="en-US" sz="2800" dirty="0" smtClean="0"/>
              <a:t> photocathodes?</a:t>
            </a:r>
            <a:endParaRPr lang="en-US" sz="2800" dirty="0"/>
          </a:p>
          <a:p>
            <a:r>
              <a:rPr lang="en-US" sz="2800" dirty="0"/>
              <a:t>How does the thickness/amount of Sb dictate the ultimate QE and low voltage lifetime of </a:t>
            </a:r>
            <a:r>
              <a:rPr lang="en-US" sz="2800" dirty="0" err="1"/>
              <a:t>K</a:t>
            </a:r>
            <a:r>
              <a:rPr lang="en-US" sz="2800" baseline="-25000" dirty="0" err="1"/>
              <a:t>x</a:t>
            </a:r>
            <a:r>
              <a:rPr lang="en-US" sz="2800" dirty="0" err="1"/>
              <a:t>Cs</a:t>
            </a:r>
            <a:r>
              <a:rPr lang="en-US" sz="2800" baseline="-25000" dirty="0" err="1"/>
              <a:t>y</a:t>
            </a:r>
            <a:r>
              <a:rPr lang="en-US" sz="2800" dirty="0" err="1"/>
              <a:t>Sb</a:t>
            </a:r>
            <a:r>
              <a:rPr lang="en-US" sz="2800" dirty="0"/>
              <a:t>?</a:t>
            </a:r>
          </a:p>
          <a:p>
            <a:r>
              <a:rPr lang="en-US" sz="2800" dirty="0" smtClean="0"/>
              <a:t>To understand the substrate sensitive growth of Sb</a:t>
            </a:r>
          </a:p>
          <a:p>
            <a:r>
              <a:rPr lang="en-US" sz="2800" dirty="0" smtClean="0"/>
              <a:t>How does a baked or unbaked system effect on bialkali photocathode and its performance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 smtClean="0"/>
              <a:t>To understand the role of Sb for the bi-alkali photocathodes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685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K-Cs </a:t>
            </a:r>
            <a:r>
              <a:rPr lang="en-US" sz="4000" dirty="0" smtClean="0">
                <a:solidFill>
                  <a:srgbClr val="C00000"/>
                </a:solidFill>
              </a:rPr>
              <a:t>Co-deposition</a:t>
            </a:r>
            <a:r>
              <a:rPr lang="en-US" sz="4000" dirty="0" smtClean="0"/>
              <a:t> using </a:t>
            </a:r>
            <a:r>
              <a:rPr lang="en-US" sz="4000" dirty="0" smtClean="0">
                <a:solidFill>
                  <a:srgbClr val="C00000"/>
                </a:solidFill>
              </a:rPr>
              <a:t>Effusion Source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4800600"/>
            <a:ext cx="8381999" cy="1676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/>
              <a:t>Partial pressure of alkali vapors was monitored using residual gas analyzer (RGA) during deposition, not the usual quartz crystal thickness monitor. </a:t>
            </a:r>
          </a:p>
          <a:p>
            <a:pPr algn="l"/>
            <a:r>
              <a:rPr lang="en-US" sz="1800" dirty="0" smtClean="0"/>
              <a:t>Such as, for 387 </a:t>
            </a:r>
            <a:r>
              <a:rPr lang="en-US" sz="1800" dirty="0" smtClean="0">
                <a:sym typeface="Symbol"/>
              </a:rPr>
              <a:t></a:t>
            </a:r>
            <a:r>
              <a:rPr lang="en-US" sz="1800" dirty="0" smtClean="0"/>
              <a:t>C at inlet tube, 259 </a:t>
            </a:r>
            <a:r>
              <a:rPr lang="en-US" sz="1800" dirty="0">
                <a:sym typeface="Symbol"/>
              </a:rPr>
              <a:t></a:t>
            </a:r>
            <a:r>
              <a:rPr lang="en-US" sz="1800" dirty="0"/>
              <a:t>C at </a:t>
            </a:r>
            <a:r>
              <a:rPr lang="en-US" sz="1800" dirty="0" smtClean="0"/>
              <a:t>dispensing tube , and 184 </a:t>
            </a:r>
            <a:r>
              <a:rPr lang="en-US" sz="1800" dirty="0">
                <a:sym typeface="Symbol"/>
              </a:rPr>
              <a:t></a:t>
            </a:r>
            <a:r>
              <a:rPr lang="en-US" sz="1800" dirty="0"/>
              <a:t>C at </a:t>
            </a:r>
            <a:r>
              <a:rPr lang="en-US" sz="1800" dirty="0" smtClean="0"/>
              <a:t>reservoir:</a:t>
            </a:r>
          </a:p>
          <a:p>
            <a:pPr marL="404813" indent="-228600">
              <a:buFont typeface="Arial" panose="020B0604020202020204" pitchFamily="34" charset="0"/>
              <a:buChar char="•"/>
            </a:pPr>
            <a:r>
              <a:rPr lang="en-US" sz="1800" dirty="0" smtClean="0"/>
              <a:t>Cs PP on RGA:	1.35(±0.1)</a:t>
            </a:r>
            <a:r>
              <a:rPr lang="en-US" sz="1800" dirty="0" smtClean="0">
                <a:sym typeface="Symbol"/>
              </a:rPr>
              <a:t></a:t>
            </a:r>
            <a:r>
              <a:rPr lang="en-US" sz="1800" dirty="0" smtClean="0"/>
              <a:t>10</a:t>
            </a:r>
            <a:r>
              <a:rPr lang="en-US" sz="1800" baseline="30000" dirty="0" smtClean="0"/>
              <a:t>-10</a:t>
            </a:r>
            <a:r>
              <a:rPr lang="en-US" sz="1800" dirty="0" smtClean="0"/>
              <a:t> </a:t>
            </a:r>
            <a:r>
              <a:rPr lang="en-US" sz="1800" dirty="0" err="1" smtClean="0"/>
              <a:t>Torr</a:t>
            </a:r>
            <a:endParaRPr lang="en-US" sz="1800" dirty="0" smtClean="0"/>
          </a:p>
          <a:p>
            <a:pPr marL="404813" indent="-228600">
              <a:buFont typeface="Arial" panose="020B0604020202020204" pitchFamily="34" charset="0"/>
              <a:buChar char="•"/>
            </a:pPr>
            <a:r>
              <a:rPr lang="en-US" sz="1800" dirty="0" smtClean="0"/>
              <a:t>K PP on RGA:	3.15(±0.5)</a:t>
            </a:r>
            <a:r>
              <a:rPr lang="en-US" sz="1800" dirty="0" smtClean="0">
                <a:sym typeface="Symbol"/>
              </a:rPr>
              <a:t></a:t>
            </a:r>
            <a:r>
              <a:rPr lang="en-US" sz="1800" dirty="0" smtClean="0"/>
              <a:t>10</a:t>
            </a:r>
            <a:r>
              <a:rPr lang="en-US" sz="1800" baseline="30000" dirty="0" smtClean="0"/>
              <a:t>-11</a:t>
            </a:r>
            <a:r>
              <a:rPr lang="en-US" sz="1800" dirty="0" smtClean="0"/>
              <a:t> </a:t>
            </a:r>
            <a:r>
              <a:rPr lang="en-US" sz="1800" dirty="0" err="1" smtClean="0"/>
              <a:t>Torr</a:t>
            </a:r>
            <a:endParaRPr lang="en-US" sz="1800" dirty="0" smtClean="0"/>
          </a:p>
          <a:p>
            <a:pPr algn="l"/>
            <a:r>
              <a:rPr lang="en-US" sz="1800" dirty="0" smtClean="0"/>
              <a:t>The duration of deposition, to optimize QE, was also recorded for each case.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3048000"/>
            <a:ext cx="8305800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/>
              <a:t>Evaporation of bi-alkali was controlled by adjusting heater power and gas flow through the effusion source, in the following ranges: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/>
              <a:t>Inlet tube</a:t>
            </a:r>
            <a:r>
              <a:rPr lang="en-US" sz="2000" dirty="0" smtClean="0"/>
              <a:t>:	381-462 </a:t>
            </a:r>
            <a:r>
              <a:rPr lang="en-US" sz="2000" dirty="0">
                <a:sym typeface="Symbol"/>
              </a:rPr>
              <a:t></a:t>
            </a:r>
            <a:r>
              <a:rPr lang="en-US" sz="2000" dirty="0"/>
              <a:t>C</a:t>
            </a:r>
            <a:endParaRPr lang="en-US" sz="20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Dispensing tube: 232-294 </a:t>
            </a:r>
            <a:r>
              <a:rPr lang="en-US" sz="2000" dirty="0">
                <a:sym typeface="Symbol"/>
              </a:rPr>
              <a:t></a:t>
            </a:r>
            <a:r>
              <a:rPr lang="en-US" sz="2000" dirty="0" smtClean="0"/>
              <a:t>C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Reservoir </a:t>
            </a:r>
            <a:r>
              <a:rPr lang="en-US" sz="2000" dirty="0"/>
              <a:t>tube: 153-281 </a:t>
            </a:r>
            <a:r>
              <a:rPr lang="en-US" sz="2000" dirty="0">
                <a:sym typeface="Symbol"/>
              </a:rPr>
              <a:t></a:t>
            </a:r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304800" y="1237580"/>
            <a:ext cx="8458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Substrate </a:t>
            </a:r>
            <a:r>
              <a:rPr lang="en-US" sz="2000" dirty="0" smtClean="0"/>
              <a:t>temp: Falling </a:t>
            </a:r>
            <a:r>
              <a:rPr lang="en-US" sz="2000" dirty="0"/>
              <a:t>from 120 </a:t>
            </a:r>
            <a:r>
              <a:rPr lang="en-US" sz="2000" dirty="0">
                <a:sym typeface="Symbol"/>
              </a:rPr>
              <a:t></a:t>
            </a:r>
            <a:r>
              <a:rPr lang="en-US" sz="2000" dirty="0"/>
              <a:t>C to </a:t>
            </a:r>
            <a:r>
              <a:rPr lang="en-US" sz="2000" dirty="0">
                <a:sym typeface="Symbol"/>
              </a:rPr>
              <a:t> </a:t>
            </a:r>
            <a:r>
              <a:rPr lang="en-US" sz="2000" dirty="0"/>
              <a:t>80 </a:t>
            </a:r>
            <a:r>
              <a:rPr lang="en-US" sz="2000" dirty="0" smtClean="0"/>
              <a:t>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Duration of evaporation varied depending on QE to optimize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Monitored QE using a 532 nm green </a:t>
            </a:r>
            <a:r>
              <a:rPr lang="en-US" sz="2000" dirty="0" smtClean="0"/>
              <a:t>laser  with cathode biased at </a:t>
            </a:r>
            <a:r>
              <a:rPr lang="en-US" sz="2000" i="1" dirty="0" err="1"/>
              <a:t>V</a:t>
            </a:r>
            <a:r>
              <a:rPr lang="en-US" sz="2000" baseline="-25000" dirty="0" err="1"/>
              <a:t>b</a:t>
            </a:r>
            <a:r>
              <a:rPr lang="en-US" sz="2000" dirty="0"/>
              <a:t>=284 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K ampoules (1 gram in argon) from </a:t>
            </a:r>
            <a:r>
              <a:rPr lang="en-US" sz="2000" dirty="0" err="1"/>
              <a:t>E</a:t>
            </a:r>
            <a:r>
              <a:rPr lang="en-US" sz="2000" dirty="0" err="1" smtClean="0"/>
              <a:t>spimetals</a:t>
            </a:r>
            <a:r>
              <a:rPr lang="en-US" sz="2000" dirty="0" smtClean="0"/>
              <a:t>, and Cs ampoules (1 gram in argon) from </a:t>
            </a:r>
            <a:r>
              <a:rPr lang="en-US" sz="2000" dirty="0" err="1" smtClean="0"/>
              <a:t>Strehm</a:t>
            </a:r>
            <a:r>
              <a:rPr lang="en-US" sz="2000" dirty="0" smtClean="0"/>
              <a:t> Chemicals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6015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5486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Role of Sb for Bialkali Photocathode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8306" y="956846"/>
            <a:ext cx="8861495" cy="3978027"/>
            <a:chOff x="138306" y="956846"/>
            <a:chExt cx="8861495" cy="3978027"/>
          </a:xfrm>
        </p:grpSpPr>
        <p:sp>
          <p:nvSpPr>
            <p:cNvPr id="9" name="TextBox 8"/>
            <p:cNvSpPr txBox="1"/>
            <p:nvPr/>
          </p:nvSpPr>
          <p:spPr>
            <a:xfrm>
              <a:off x="457200" y="956846"/>
              <a:ext cx="822960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Baked system: Sb PP of 5.5</a:t>
              </a:r>
              <a:r>
                <a:rPr lang="en-US" sz="1600" b="1" dirty="0" smtClean="0">
                  <a:sym typeface="Symbol"/>
                </a:rPr>
                <a:t></a:t>
              </a:r>
              <a:r>
                <a:rPr lang="en-US" sz="1600" b="1" dirty="0" smtClean="0"/>
                <a:t>10</a:t>
              </a:r>
              <a:r>
                <a:rPr lang="en-US" sz="1600" b="1" baseline="30000" dirty="0" smtClean="0"/>
                <a:t>-11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Torr</a:t>
              </a:r>
              <a:r>
                <a:rPr lang="en-US" sz="1600" b="1" dirty="0" smtClean="0"/>
                <a:t>, </a:t>
              </a:r>
              <a:r>
                <a:rPr lang="en-US" sz="1600" b="1" i="1" dirty="0" err="1"/>
                <a:t>T</a:t>
              </a:r>
              <a:r>
                <a:rPr lang="en-US" sz="1600" b="1" baseline="-25000" dirty="0" err="1"/>
                <a:t>sub</a:t>
              </a:r>
              <a:r>
                <a:rPr lang="en-US" sz="1600" b="1" dirty="0"/>
                <a:t>= 200 </a:t>
              </a:r>
              <a:r>
                <a:rPr lang="en-US" sz="1600" b="1" dirty="0" smtClean="0">
                  <a:sym typeface="Symbol"/>
                </a:rPr>
                <a:t></a:t>
              </a:r>
              <a:r>
                <a:rPr lang="en-US" sz="1600" b="1" dirty="0" smtClean="0"/>
                <a:t>C, 32.7 A from power supply</a:t>
              </a:r>
              <a:endParaRPr lang="en-US" sz="1600" b="1" dirty="0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54958"/>
            <a:stretch/>
          </p:blipFill>
          <p:spPr bwMode="auto">
            <a:xfrm>
              <a:off x="147450" y="1630680"/>
              <a:ext cx="4389120" cy="2003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360"/>
            <a:stretch/>
          </p:blipFill>
          <p:spPr bwMode="auto">
            <a:xfrm>
              <a:off x="4572000" y="1611630"/>
              <a:ext cx="4427801" cy="2020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152811" y="1307068"/>
              <a:ext cx="21932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30 </a:t>
              </a:r>
              <a:r>
                <a:rPr lang="en-US" b="1" dirty="0">
                  <a:solidFill>
                    <a:srgbClr val="0000FF"/>
                  </a:solidFill>
                </a:rPr>
                <a:t>min </a:t>
              </a:r>
              <a:r>
                <a:rPr lang="en-US" b="1" dirty="0" smtClean="0"/>
                <a:t>Sb deposition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38811" y="1307068"/>
              <a:ext cx="23102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100 </a:t>
              </a:r>
              <a:r>
                <a:rPr lang="en-US" b="1" dirty="0">
                  <a:solidFill>
                    <a:srgbClr val="0000FF"/>
                  </a:solidFill>
                </a:rPr>
                <a:t>min </a:t>
              </a:r>
              <a:r>
                <a:rPr lang="en-US" b="1" dirty="0" smtClean="0"/>
                <a:t>Sb deposition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8306" y="3657600"/>
              <a:ext cx="4389120" cy="1277273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600" dirty="0"/>
                <a:t>Same amount of </a:t>
              </a:r>
              <a:r>
                <a:rPr lang="en-US" sz="1600" dirty="0" smtClean="0"/>
                <a:t>bialkali, </a:t>
              </a:r>
              <a:r>
                <a:rPr lang="en-US" sz="1600" dirty="0" smtClean="0">
                  <a:solidFill>
                    <a:srgbClr val="C00000"/>
                  </a:solidFill>
                </a:rPr>
                <a:t>No QE on GaAs ?</a:t>
              </a:r>
            </a:p>
            <a:p>
              <a:pPr>
                <a:spcAft>
                  <a:spcPts val="600"/>
                </a:spcAft>
              </a:pPr>
              <a:r>
                <a:rPr lang="en-US" sz="1500" dirty="0" smtClean="0"/>
                <a:t>During deposition </a:t>
              </a:r>
              <a:r>
                <a:rPr lang="en-US" sz="1500" dirty="0" smtClean="0">
                  <a:solidFill>
                    <a:srgbClr val="0000FF"/>
                  </a:solidFill>
                </a:rPr>
                <a:t>QE optimized </a:t>
              </a:r>
              <a:r>
                <a:rPr lang="en-US" sz="1500" dirty="0" smtClean="0"/>
                <a:t>on </a:t>
              </a:r>
              <a:r>
                <a:rPr lang="en-US" sz="1500" dirty="0" smtClean="0">
                  <a:solidFill>
                    <a:srgbClr val="0000FF"/>
                  </a:solidFill>
                </a:rPr>
                <a:t>Ta</a:t>
              </a:r>
              <a:r>
                <a:rPr lang="en-US" sz="1500" dirty="0" smtClean="0"/>
                <a:t> area</a:t>
              </a:r>
            </a:p>
            <a:p>
              <a:pPr>
                <a:spcAft>
                  <a:spcPts val="600"/>
                </a:spcAft>
              </a:pPr>
              <a:r>
                <a:rPr lang="en-US" sz="1500" dirty="0">
                  <a:solidFill>
                    <a:srgbClr val="0000FF"/>
                  </a:solidFill>
                </a:rPr>
                <a:t>Adequate </a:t>
              </a:r>
              <a:r>
                <a:rPr lang="en-US" sz="1500" dirty="0" smtClean="0"/>
                <a:t>bialkali for Sb on </a:t>
              </a:r>
              <a:r>
                <a:rPr lang="en-US" sz="1500" dirty="0" smtClean="0">
                  <a:solidFill>
                    <a:srgbClr val="0000FF"/>
                  </a:solidFill>
                </a:rPr>
                <a:t>Ta</a:t>
              </a:r>
              <a:r>
                <a:rPr lang="en-US" sz="1500" dirty="0" smtClean="0"/>
                <a:t>=</a:t>
              </a:r>
              <a:r>
                <a:rPr lang="en-US" sz="1500" dirty="0" smtClean="0">
                  <a:solidFill>
                    <a:srgbClr val="0000FF"/>
                  </a:solidFill>
                </a:rPr>
                <a:t>right stoichiometry</a:t>
              </a:r>
            </a:p>
            <a:p>
              <a:pPr>
                <a:spcAft>
                  <a:spcPts val="600"/>
                </a:spcAft>
              </a:pPr>
              <a:r>
                <a:rPr lang="en-US" sz="1600" b="1" dirty="0" smtClean="0">
                  <a:solidFill>
                    <a:srgbClr val="FF0000"/>
                  </a:solidFill>
                </a:rPr>
                <a:t>Excess</a:t>
              </a:r>
              <a:r>
                <a:rPr lang="en-US" sz="1600" dirty="0" smtClean="0">
                  <a:solidFill>
                    <a:srgbClr val="0000FF"/>
                  </a:solidFill>
                </a:rPr>
                <a:t> </a:t>
              </a:r>
              <a:r>
                <a:rPr lang="en-US" sz="1600" dirty="0" smtClean="0"/>
                <a:t>bi-alkali for</a:t>
              </a:r>
              <a:r>
                <a:rPr lang="en-US" sz="1600" dirty="0" smtClean="0">
                  <a:solidFill>
                    <a:srgbClr val="0000FF"/>
                  </a:solidFill>
                </a:rPr>
                <a:t> </a:t>
              </a:r>
              <a:r>
                <a:rPr lang="en-US" sz="1600" dirty="0" smtClean="0">
                  <a:solidFill>
                    <a:srgbClr val="C00000"/>
                  </a:solidFill>
                </a:rPr>
                <a:t>GaAs</a:t>
              </a:r>
              <a:r>
                <a:rPr lang="en-US" sz="1600" dirty="0" smtClean="0">
                  <a:solidFill>
                    <a:srgbClr val="0000FF"/>
                  </a:solidFill>
                </a:rPr>
                <a:t> </a:t>
              </a:r>
              <a:r>
                <a:rPr lang="en-US" sz="1600" dirty="0" smtClean="0"/>
                <a:t>region with </a:t>
              </a:r>
              <a:r>
                <a:rPr lang="en-US" sz="1600" dirty="0" smtClean="0">
                  <a:solidFill>
                    <a:srgbClr val="C00000"/>
                  </a:solidFill>
                </a:rPr>
                <a:t>thinner Sb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62855" y="3657600"/>
              <a:ext cx="4436946" cy="1277273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600" dirty="0"/>
                <a:t>Same amount of </a:t>
              </a:r>
              <a:r>
                <a:rPr lang="en-US" sz="1600" dirty="0" smtClean="0"/>
                <a:t>bialkali, </a:t>
              </a:r>
              <a:r>
                <a:rPr lang="en-US" sz="1600" dirty="0" smtClean="0">
                  <a:solidFill>
                    <a:srgbClr val="C00000"/>
                  </a:solidFill>
                </a:rPr>
                <a:t>No QE on Ta ?</a:t>
              </a:r>
            </a:p>
            <a:p>
              <a:pPr>
                <a:spcAft>
                  <a:spcPts val="600"/>
                </a:spcAft>
              </a:pPr>
              <a:r>
                <a:rPr lang="en-US" sz="1500" dirty="0"/>
                <a:t>During deposition </a:t>
              </a:r>
              <a:r>
                <a:rPr lang="en-US" sz="1500" dirty="0">
                  <a:solidFill>
                    <a:srgbClr val="0000FF"/>
                  </a:solidFill>
                </a:rPr>
                <a:t>QE optimized </a:t>
              </a:r>
              <a:r>
                <a:rPr lang="en-US" sz="1500" dirty="0" smtClean="0"/>
                <a:t>on </a:t>
              </a:r>
              <a:r>
                <a:rPr lang="en-US" sz="1500" dirty="0" smtClean="0">
                  <a:solidFill>
                    <a:srgbClr val="0000FF"/>
                  </a:solidFill>
                </a:rPr>
                <a:t>GaAs</a:t>
              </a:r>
              <a:r>
                <a:rPr lang="en-US" sz="1500" dirty="0" smtClean="0"/>
                <a:t> area</a:t>
              </a:r>
              <a:endParaRPr lang="en-US" sz="1500" dirty="0"/>
            </a:p>
            <a:p>
              <a:pPr>
                <a:spcAft>
                  <a:spcPts val="600"/>
                </a:spcAft>
              </a:pPr>
              <a:r>
                <a:rPr lang="en-US" sz="1500" dirty="0">
                  <a:solidFill>
                    <a:srgbClr val="0000FF"/>
                  </a:solidFill>
                </a:rPr>
                <a:t>Adequate </a:t>
              </a:r>
              <a:r>
                <a:rPr lang="en-US" sz="1500" dirty="0" smtClean="0"/>
                <a:t>bialkali </a:t>
              </a:r>
              <a:r>
                <a:rPr lang="en-US" sz="1500" dirty="0"/>
                <a:t>for Sb on </a:t>
              </a:r>
              <a:r>
                <a:rPr lang="en-US" sz="1500" dirty="0" smtClean="0">
                  <a:solidFill>
                    <a:srgbClr val="0000FF"/>
                  </a:solidFill>
                </a:rPr>
                <a:t>GaAs</a:t>
              </a:r>
              <a:r>
                <a:rPr lang="en-US" sz="1500" dirty="0" smtClean="0"/>
                <a:t>=&gt; </a:t>
              </a:r>
              <a:r>
                <a:rPr lang="en-US" sz="1500" dirty="0" smtClean="0">
                  <a:solidFill>
                    <a:srgbClr val="0000FF"/>
                  </a:solidFill>
                </a:rPr>
                <a:t>right </a:t>
              </a:r>
              <a:r>
                <a:rPr lang="en-US" sz="1500" dirty="0">
                  <a:solidFill>
                    <a:srgbClr val="0000FF"/>
                  </a:solidFill>
                </a:rPr>
                <a:t>stoichiometry</a:t>
              </a:r>
            </a:p>
            <a:p>
              <a:r>
                <a:rPr lang="en-US" sz="1600" b="1" dirty="0" smtClean="0">
                  <a:solidFill>
                    <a:srgbClr val="FF0000"/>
                  </a:solidFill>
                </a:rPr>
                <a:t>Inadequate</a:t>
              </a:r>
              <a:r>
                <a:rPr lang="en-US" sz="1600" dirty="0" smtClean="0">
                  <a:solidFill>
                    <a:srgbClr val="0000FF"/>
                  </a:solidFill>
                </a:rPr>
                <a:t> </a:t>
              </a:r>
              <a:r>
                <a:rPr lang="en-US" sz="1600" dirty="0" smtClean="0"/>
                <a:t>bi-alkali </a:t>
              </a:r>
              <a:r>
                <a:rPr lang="en-US" sz="1600" dirty="0"/>
                <a:t>for </a:t>
              </a:r>
              <a:r>
                <a:rPr lang="en-US" sz="1600" dirty="0">
                  <a:solidFill>
                    <a:srgbClr val="C00000"/>
                  </a:solidFill>
                </a:rPr>
                <a:t>Ta</a:t>
              </a:r>
              <a:r>
                <a:rPr lang="en-US" sz="1600" dirty="0">
                  <a:solidFill>
                    <a:srgbClr val="0000FF"/>
                  </a:solidFill>
                </a:rPr>
                <a:t> </a:t>
              </a:r>
              <a:r>
                <a:rPr lang="en-US" sz="1600" dirty="0"/>
                <a:t>region with </a:t>
              </a:r>
              <a:r>
                <a:rPr lang="en-US" sz="1600" dirty="0">
                  <a:solidFill>
                    <a:srgbClr val="C00000"/>
                  </a:solidFill>
                </a:rPr>
                <a:t>thicker Sb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37160" y="5053280"/>
            <a:ext cx="8869680" cy="1646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 smtClean="0">
                <a:solidFill>
                  <a:srgbClr val="0000FF"/>
                </a:solidFill>
              </a:rPr>
              <a:t>Photoemission </a:t>
            </a:r>
            <a:r>
              <a:rPr lang="en-US" sz="1600" b="1" dirty="0" smtClean="0"/>
              <a:t>is sensitive to stoichiometry,</a:t>
            </a:r>
            <a:r>
              <a:rPr lang="en-US" sz="1600" b="1" dirty="0" smtClean="0">
                <a:solidFill>
                  <a:srgbClr val="0000FF"/>
                </a:solidFill>
              </a:rPr>
              <a:t> Optimum Stoichiometry </a:t>
            </a:r>
            <a:r>
              <a:rPr lang="en-US" sz="1600" b="1" dirty="0" smtClean="0"/>
              <a:t>is essential for good QE</a:t>
            </a:r>
          </a:p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Sb thickness variation </a:t>
            </a:r>
            <a:r>
              <a:rPr lang="en-US" sz="1600" b="1" dirty="0" smtClean="0">
                <a:sym typeface="Wingdings" panose="05000000000000000000" pitchFamily="2" charset="2"/>
              </a:rPr>
              <a:t></a:t>
            </a:r>
            <a:r>
              <a:rPr lang="en-US" sz="1600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 variation in </a:t>
            </a:r>
            <a:r>
              <a:rPr lang="en-US" sz="1600" b="1" dirty="0" smtClean="0">
                <a:solidFill>
                  <a:srgbClr val="0000FF"/>
                </a:solidFill>
              </a:rPr>
              <a:t>amount of bialkali  </a:t>
            </a:r>
            <a:r>
              <a:rPr lang="en-US" sz="1600" b="1" dirty="0" smtClean="0"/>
              <a:t>to result  the same </a:t>
            </a:r>
            <a:r>
              <a:rPr lang="en-US" sz="1600" b="1" dirty="0" smtClean="0">
                <a:solidFill>
                  <a:srgbClr val="0000FF"/>
                </a:solidFill>
              </a:rPr>
              <a:t>right stoichiometry</a:t>
            </a:r>
          </a:p>
          <a:p>
            <a:pPr algn="ctr">
              <a:spcAft>
                <a:spcPts val="600"/>
              </a:spcAft>
            </a:pPr>
            <a:endParaRPr lang="en-US" sz="9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Co-deposition</a:t>
            </a:r>
            <a:r>
              <a:rPr lang="en-US" sz="1600" b="1" dirty="0" smtClean="0"/>
              <a:t> of bi-alkali allows </a:t>
            </a:r>
            <a:r>
              <a:rPr lang="en-US" sz="1600" b="1" dirty="0" smtClean="0">
                <a:solidFill>
                  <a:srgbClr val="0000FF"/>
                </a:solidFill>
              </a:rPr>
              <a:t>optimization of stoichiometry</a:t>
            </a:r>
            <a:r>
              <a:rPr lang="en-US" sz="1600" b="1" dirty="0" smtClean="0"/>
              <a:t> for </a:t>
            </a:r>
            <a:r>
              <a:rPr lang="en-US" sz="1600" b="1" dirty="0" smtClean="0">
                <a:solidFill>
                  <a:srgbClr val="0000FF"/>
                </a:solidFill>
              </a:rPr>
              <a:t>any thickness of Sb </a:t>
            </a:r>
          </a:p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and</a:t>
            </a:r>
          </a:p>
          <a:p>
            <a:pPr algn="ctr"/>
            <a:r>
              <a:rPr lang="en-US" sz="1600" b="1" dirty="0" smtClean="0"/>
              <a:t>This is </a:t>
            </a:r>
            <a:r>
              <a:rPr lang="en-US" sz="1600" b="1" dirty="0" smtClean="0">
                <a:solidFill>
                  <a:srgbClr val="0000FF"/>
                </a:solidFill>
              </a:rPr>
              <a:t>easily achieved </a:t>
            </a:r>
            <a:r>
              <a:rPr lang="en-US" sz="1600" b="1" dirty="0" smtClean="0"/>
              <a:t>using the </a:t>
            </a:r>
            <a:r>
              <a:rPr lang="en-US" sz="1600" b="1" dirty="0" smtClean="0">
                <a:solidFill>
                  <a:srgbClr val="0000FF"/>
                </a:solidFill>
              </a:rPr>
              <a:t>effusion type </a:t>
            </a:r>
            <a:r>
              <a:rPr lang="en-US" sz="1600" b="1" dirty="0" smtClean="0"/>
              <a:t>evaporation source</a:t>
            </a:r>
          </a:p>
        </p:txBody>
      </p:sp>
    </p:spTree>
    <p:extLst>
      <p:ext uri="{BB962C8B-B14F-4D97-AF65-F5344CB8AC3E}">
        <p14:creationId xmlns:p14="http://schemas.microsoft.com/office/powerpoint/2010/main" val="84840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864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Sb growth: </a:t>
            </a:r>
            <a:r>
              <a:rPr lang="en-US" sz="4000" dirty="0">
                <a:solidFill>
                  <a:srgbClr val="C00000"/>
                </a:solidFill>
              </a:rPr>
              <a:t>Ta </a:t>
            </a:r>
            <a:r>
              <a:rPr lang="en-US" sz="4000" dirty="0" smtClean="0">
                <a:solidFill>
                  <a:srgbClr val="C00000"/>
                </a:solidFill>
              </a:rPr>
              <a:t>vs. GaAs Substrate</a:t>
            </a:r>
            <a:r>
              <a:rPr lang="en-US" sz="2700" dirty="0" smtClean="0"/>
              <a:t>(Baked System)</a:t>
            </a:r>
            <a:endParaRPr lang="en-US" sz="4000" dirty="0"/>
          </a:p>
        </p:txBody>
      </p:sp>
      <p:grpSp>
        <p:nvGrpSpPr>
          <p:cNvPr id="7" name="Group 6"/>
          <p:cNvGrpSpPr/>
          <p:nvPr/>
        </p:nvGrpSpPr>
        <p:grpSpPr>
          <a:xfrm>
            <a:off x="123444" y="811530"/>
            <a:ext cx="8906256" cy="5804059"/>
            <a:chOff x="123444" y="811530"/>
            <a:chExt cx="8906256" cy="5804059"/>
          </a:xfrm>
        </p:grpSpPr>
        <p:grpSp>
          <p:nvGrpSpPr>
            <p:cNvPr id="14" name="Group 13"/>
            <p:cNvGrpSpPr/>
            <p:nvPr/>
          </p:nvGrpSpPr>
          <p:grpSpPr>
            <a:xfrm>
              <a:off x="123444" y="1144905"/>
              <a:ext cx="8903548" cy="1645920"/>
              <a:chOff x="182880" y="2057400"/>
              <a:chExt cx="8903548" cy="16459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82880" y="2057400"/>
                <a:ext cx="8903548" cy="1645920"/>
                <a:chOff x="182880" y="1371600"/>
                <a:chExt cx="8903548" cy="1645920"/>
              </a:xfrm>
            </p:grpSpPr>
            <p:pic>
              <p:nvPicPr>
                <p:cNvPr id="8197" name="Picture 5" descr="F:\USB64GB\Research_JLab\Photocathode Deposition chamber\K2CsSb Deposition data\Sb film\Sb film SEM\5. Sb-Ta_100min_200C_5.5E-11Torr\Sb-Ta_200C_100min_5.5e-11Torr_X20000_02_inner.t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2880" y="1371600"/>
                  <a:ext cx="2194813" cy="16459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199" name="Picture 7" descr="F:\USB64GB\Research_JLab\Photocathode Deposition chamber\K2CsSb Deposition data\Sb film\Sb film SEM\5. Sb-GaAs_100min_200C_5.5E-11Torr\Sb-GaAs_200C_100min_5.5e-11Torr_X20000_01_in.ti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00300" y="1371600"/>
                  <a:ext cx="2194813" cy="16459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5" descr="H:\Research_JLab\Photocathode Deposition chamber\K2CsSb Deposition data\Sb film\FE-SEM of Sb film for calibration\5_Sb-GaAs_90m_x_section_m03.tif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91868" y="1371600"/>
                  <a:ext cx="2194560" cy="16459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" name="Picture 6" descr="H:\Research_JLab\Photocathode Deposition chamber\K2CsSb Deposition data\Sb film\FE-SEM of Sb film for calibration\5_Sb-GaAs_90m_topography_m10.tif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80374" y="1371600"/>
                  <a:ext cx="2194560" cy="16459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5" name="TextBox 24"/>
              <p:cNvSpPr txBox="1"/>
              <p:nvPr/>
            </p:nvSpPr>
            <p:spPr>
              <a:xfrm>
                <a:off x="182880" y="2057400"/>
                <a:ext cx="960120" cy="33855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600" b="1"/>
                </a:lvl1pPr>
              </a:lstStyle>
              <a:p>
                <a:r>
                  <a:rPr lang="en-US" dirty="0"/>
                  <a:t>Sb on Ta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400300" y="2057400"/>
                <a:ext cx="1188720" cy="33855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Sb on </a:t>
                </a:r>
                <a:r>
                  <a:rPr lang="en-US" sz="1600" b="1" dirty="0" err="1" smtClean="0"/>
                  <a:t>GaAs</a:t>
                </a:r>
                <a:endParaRPr lang="en-US" sz="1600" b="1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679309" y="2057400"/>
                <a:ext cx="1188720" cy="33855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Sb on </a:t>
                </a:r>
                <a:r>
                  <a:rPr lang="en-US" sz="1600" b="1" dirty="0" err="1" smtClean="0"/>
                  <a:t>GaAs</a:t>
                </a:r>
                <a:endParaRPr lang="en-US" sz="1600" b="1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892617" y="2057400"/>
                <a:ext cx="1188720" cy="33855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Sb on </a:t>
                </a:r>
                <a:r>
                  <a:rPr lang="en-US" sz="1600" b="1" dirty="0" err="1" smtClean="0"/>
                  <a:t>GaAs</a:t>
                </a:r>
                <a:endParaRPr lang="en-US" sz="1600" b="1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23444" y="3155890"/>
              <a:ext cx="8906256" cy="1647091"/>
              <a:chOff x="182880" y="4723229"/>
              <a:chExt cx="8906256" cy="1647091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82880" y="4724400"/>
                <a:ext cx="8906256" cy="1645920"/>
                <a:chOff x="182880" y="3200400"/>
                <a:chExt cx="8906256" cy="1645920"/>
              </a:xfrm>
            </p:grpSpPr>
            <p:pic>
              <p:nvPicPr>
                <p:cNvPr id="19" name="Picture 6" descr="F:\USB64GB\Research_JLab\Photocathode Deposition chamber\K2CsSb Deposition data\Sb film\Sb film SEM\4. Sb-Ta_2hr_200C_1E-10Torr\Sb-Ta_200C_2hr_1e-10Torr_X20000_02.tif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2880" y="3200400"/>
                  <a:ext cx="2194813" cy="16459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" name="Picture 2" descr="F:\USB64GB\Research_JLab\Photocathode Deposition chamber\K2CsSb Deposition data\Sb film\Sb film SEM\4. Sb-GaAs_2hr_200C_1E-10Torr\Sb-GaAs_200C_2hr_1e-10Torr_X20000_01.tif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05762" y="3200400"/>
                  <a:ext cx="2194813" cy="16459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Picture 2" descr="F:\USB64GB\Research_JLab\Photocathode Deposition chamber\K2CsSb Deposition data\Sb film\FE-SEM of Sb film for calibration\4_Sb-GaAs_2h_topography_m02.tif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81728" y="3200400"/>
                  <a:ext cx="2194560" cy="16459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" name="Picture 3" descr="F:\USB64GB\Research_JLab\Photocathode Deposition chamber\K2CsSb Deposition data\Sb film\FE-SEM of Sb film for calibration\4_Sb-GaAs_2h_x_section_m04.tif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94576" y="3200400"/>
                  <a:ext cx="2194560" cy="16459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6" name="TextBox 25"/>
              <p:cNvSpPr txBox="1"/>
              <p:nvPr/>
            </p:nvSpPr>
            <p:spPr>
              <a:xfrm>
                <a:off x="2405762" y="4723229"/>
                <a:ext cx="1188720" cy="33855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Sb on </a:t>
                </a:r>
                <a:r>
                  <a:rPr lang="en-US" sz="1600" b="1" dirty="0" err="1" smtClean="0"/>
                  <a:t>GaAs</a:t>
                </a:r>
                <a:endParaRPr lang="en-US" sz="1600" b="1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82880" y="4723229"/>
                <a:ext cx="960120" cy="33855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600" b="1"/>
                </a:lvl1pPr>
              </a:lstStyle>
              <a:p>
                <a:r>
                  <a:rPr lang="en-US" dirty="0"/>
                  <a:t>Sb on Ta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894576" y="4724400"/>
                <a:ext cx="1188720" cy="33855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Sb on </a:t>
                </a:r>
                <a:r>
                  <a:rPr lang="en-US" sz="1600" b="1" dirty="0" err="1" smtClean="0"/>
                  <a:t>GaAs</a:t>
                </a:r>
                <a:endParaRPr lang="en-US" sz="1600" b="1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683470" y="4724400"/>
                <a:ext cx="1188720" cy="33855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Sb on </a:t>
                </a:r>
                <a:r>
                  <a:rPr lang="en-US" sz="1600" b="1" dirty="0" err="1" smtClean="0"/>
                  <a:t>GaAs</a:t>
                </a:r>
                <a:endParaRPr lang="en-US" sz="1600" b="1" dirty="0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822960" y="811530"/>
              <a:ext cx="80467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Sb PP of 5.5</a:t>
              </a:r>
              <a:r>
                <a:rPr lang="en-US" sz="1600" b="1" dirty="0" smtClean="0">
                  <a:sym typeface="Symbol"/>
                </a:rPr>
                <a:t></a:t>
              </a:r>
              <a:r>
                <a:rPr lang="en-US" sz="1600" b="1" dirty="0" smtClean="0"/>
                <a:t>10</a:t>
              </a:r>
              <a:r>
                <a:rPr lang="en-US" sz="1600" b="1" baseline="30000" dirty="0" smtClean="0"/>
                <a:t>-11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Torr</a:t>
              </a:r>
              <a:r>
                <a:rPr lang="en-US" sz="1600" b="1" dirty="0" smtClean="0"/>
                <a:t> , </a:t>
              </a:r>
              <a:r>
                <a:rPr lang="en-US" sz="1600" b="1" dirty="0" smtClean="0">
                  <a:solidFill>
                    <a:srgbClr val="0000FF"/>
                  </a:solidFill>
                </a:rPr>
                <a:t>100 min </a:t>
              </a:r>
              <a:r>
                <a:rPr lang="en-US" sz="1600" b="1" dirty="0" smtClean="0"/>
                <a:t>at </a:t>
              </a:r>
              <a:r>
                <a:rPr lang="en-US" sz="1600" b="1" i="1" dirty="0" err="1"/>
                <a:t>T</a:t>
              </a:r>
              <a:r>
                <a:rPr lang="en-US" sz="1600" b="1" baseline="-25000" dirty="0" err="1"/>
                <a:t>sub</a:t>
              </a:r>
              <a:r>
                <a:rPr lang="en-US" sz="1600" b="1" dirty="0"/>
                <a:t>= 200 </a:t>
              </a:r>
              <a:r>
                <a:rPr lang="en-US" sz="1600" b="1" dirty="0" smtClean="0">
                  <a:sym typeface="Symbol"/>
                </a:rPr>
                <a:t></a:t>
              </a:r>
              <a:r>
                <a:rPr lang="en-US" sz="1600" b="1" dirty="0" smtClean="0"/>
                <a:t>C, </a:t>
              </a:r>
              <a:r>
                <a:rPr lang="en-US" sz="1600" b="1" dirty="0" smtClean="0">
                  <a:solidFill>
                    <a:srgbClr val="0000FF"/>
                  </a:solidFill>
                </a:rPr>
                <a:t>32.7 A from power supply</a:t>
              </a:r>
              <a:endParaRPr lang="en-US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22960" y="2819400"/>
              <a:ext cx="80467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Sb PP of 1</a:t>
              </a:r>
              <a:r>
                <a:rPr lang="en-US" sz="1600" b="1" dirty="0" smtClean="0">
                  <a:sym typeface="Symbol"/>
                </a:rPr>
                <a:t></a:t>
              </a:r>
              <a:r>
                <a:rPr lang="en-US" sz="1600" b="1" dirty="0" smtClean="0"/>
                <a:t>10</a:t>
              </a:r>
              <a:r>
                <a:rPr lang="en-US" sz="1600" b="1" baseline="30000" dirty="0" smtClean="0"/>
                <a:t>-10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Torr</a:t>
              </a:r>
              <a:r>
                <a:rPr lang="en-US" sz="1600" b="1" dirty="0" smtClean="0"/>
                <a:t> , </a:t>
              </a:r>
              <a:r>
                <a:rPr lang="en-US" sz="1600" b="1" dirty="0" smtClean="0">
                  <a:solidFill>
                    <a:srgbClr val="0000FF"/>
                  </a:solidFill>
                </a:rPr>
                <a:t>120 min </a:t>
              </a:r>
              <a:r>
                <a:rPr lang="en-US" sz="1600" b="1" dirty="0" smtClean="0"/>
                <a:t>at </a:t>
              </a:r>
              <a:r>
                <a:rPr lang="en-US" sz="1600" b="1" i="1" dirty="0" err="1"/>
                <a:t>T</a:t>
              </a:r>
              <a:r>
                <a:rPr lang="en-US" sz="1600" b="1" baseline="-25000" dirty="0" err="1"/>
                <a:t>sub</a:t>
              </a:r>
              <a:r>
                <a:rPr lang="en-US" sz="1600" b="1" dirty="0"/>
                <a:t>= 200 </a:t>
              </a:r>
              <a:r>
                <a:rPr lang="en-US" sz="1600" b="1" dirty="0" smtClean="0">
                  <a:sym typeface="Symbol"/>
                </a:rPr>
                <a:t></a:t>
              </a:r>
              <a:r>
                <a:rPr lang="en-US" sz="1600" b="1" dirty="0" smtClean="0"/>
                <a:t>C, </a:t>
              </a:r>
              <a:r>
                <a:rPr lang="en-US" sz="1600" b="1" dirty="0" smtClean="0">
                  <a:solidFill>
                    <a:srgbClr val="0000FF"/>
                  </a:solidFill>
                </a:rPr>
                <a:t>33.6 </a:t>
              </a:r>
              <a:r>
                <a:rPr lang="en-US" sz="1600" b="1" dirty="0">
                  <a:solidFill>
                    <a:srgbClr val="0000FF"/>
                  </a:solidFill>
                </a:rPr>
                <a:t>A from </a:t>
              </a:r>
              <a:r>
                <a:rPr lang="en-US" sz="1600" b="1" dirty="0" smtClean="0">
                  <a:solidFill>
                    <a:srgbClr val="0000FF"/>
                  </a:solidFill>
                </a:rPr>
                <a:t>power </a:t>
              </a:r>
              <a:r>
                <a:rPr lang="en-US" sz="1600" b="1" dirty="0">
                  <a:solidFill>
                    <a:srgbClr val="0000FF"/>
                  </a:solidFill>
                </a:rPr>
                <a:t>supply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3444" y="4799707"/>
              <a:ext cx="890354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600" dirty="0"/>
                <a:t>Initially </a:t>
              </a:r>
              <a:r>
                <a:rPr lang="en-US" sz="1600" dirty="0" smtClean="0"/>
                <a:t>Sb grows more favorably on Ta compared to GaAs.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Once the Sb layer is established on </a:t>
              </a:r>
              <a:r>
                <a:rPr lang="en-US" sz="1600" dirty="0" err="1" smtClean="0"/>
                <a:t>GaAs</a:t>
              </a:r>
              <a:r>
                <a:rPr lang="en-US" sz="1600" dirty="0" smtClean="0"/>
                <a:t>, the Sb structure on both GaAs and Ta substrate observed to be in similar scale.</a:t>
              </a:r>
            </a:p>
            <a:p>
              <a:r>
                <a:rPr lang="en-US" sz="1600" b="1" dirty="0" smtClean="0">
                  <a:solidFill>
                    <a:srgbClr val="C00000"/>
                  </a:solidFill>
                </a:rPr>
                <a:t>Indicates: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Sticking coefficient of Sb on Ta is better than that on GaAs.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Time of formation of initial monolayers of Sb on GaAs takes longer than on Ta.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The subsequent growth of Sb on Sb monolayers occurs at similar pace on both Ta and GaAs.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32320" y="4307232"/>
              <a:ext cx="148098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</a:rPr>
                <a:t>Max. grain height ~ 600 nm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132320" y="2057400"/>
              <a:ext cx="153998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</a:rPr>
                <a:t>Max. grain height ~ 100 nm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23444" y="4182069"/>
            <a:ext cx="16014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FE-SEM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95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864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Sb growth: </a:t>
            </a:r>
            <a:r>
              <a:rPr lang="en-US" sz="4000" dirty="0" smtClean="0">
                <a:solidFill>
                  <a:srgbClr val="C00000"/>
                </a:solidFill>
              </a:rPr>
              <a:t>Baked vs. Unbaked System</a:t>
            </a:r>
            <a:endParaRPr lang="en-US" sz="4000" dirty="0">
              <a:solidFill>
                <a:srgbClr val="C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3444" y="1511618"/>
            <a:ext cx="8903548" cy="1645920"/>
            <a:chOff x="182880" y="2057400"/>
            <a:chExt cx="8903548" cy="1645920"/>
          </a:xfrm>
        </p:grpSpPr>
        <p:grpSp>
          <p:nvGrpSpPr>
            <p:cNvPr id="3" name="Group 2"/>
            <p:cNvGrpSpPr/>
            <p:nvPr/>
          </p:nvGrpSpPr>
          <p:grpSpPr>
            <a:xfrm>
              <a:off x="182880" y="2057400"/>
              <a:ext cx="8903548" cy="1645920"/>
              <a:chOff x="182880" y="1371600"/>
              <a:chExt cx="8903548" cy="1645920"/>
            </a:xfrm>
          </p:grpSpPr>
          <p:pic>
            <p:nvPicPr>
              <p:cNvPr id="8197" name="Picture 5" descr="F:\USB64GB\Research_JLab\Photocathode Deposition chamber\K2CsSb Deposition data\Sb film\Sb film SEM\5. Sb-Ta_100min_200C_5.5E-11Torr\Sb-Ta_200C_100min_5.5e-11Torr_X20000_02_inner.t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880" y="1371600"/>
                <a:ext cx="2194813" cy="16459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99" name="Picture 7" descr="F:\USB64GB\Research_JLab\Photocathode Deposition chamber\K2CsSb Deposition data\Sb film\Sb film SEM\5. Sb-GaAs_100min_200C_5.5E-11Torr\Sb-GaAs_200C_100min_5.5e-11Torr_X20000_01_in.t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300" y="1371600"/>
                <a:ext cx="2194813" cy="16459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5" descr="H:\Research_JLab\Photocathode Deposition chamber\K2CsSb Deposition data\Sb film\FE-SEM of Sb film for calibration\5_Sb-GaAs_90m_x_section_m03.t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91868" y="1371600"/>
                <a:ext cx="2194560" cy="16459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6" descr="H:\Research_JLab\Photocathode Deposition chamber\K2CsSb Deposition data\Sb film\FE-SEM of Sb film for calibration\5_Sb-GaAs_90m_topography_m10.ti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0374" y="1371600"/>
                <a:ext cx="2194560" cy="16459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" name="TextBox 24"/>
            <p:cNvSpPr txBox="1"/>
            <p:nvPr/>
          </p:nvSpPr>
          <p:spPr>
            <a:xfrm>
              <a:off x="182880" y="2057400"/>
              <a:ext cx="960120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b="1"/>
              </a:lvl1pPr>
            </a:lstStyle>
            <a:p>
              <a:r>
                <a:rPr lang="en-US" dirty="0"/>
                <a:t>Sb on Ta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400300" y="2057400"/>
              <a:ext cx="1188720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Sb on </a:t>
              </a:r>
              <a:r>
                <a:rPr lang="en-US" sz="1600" b="1" dirty="0" err="1" smtClean="0"/>
                <a:t>GaAs</a:t>
              </a:r>
              <a:endParaRPr lang="en-US" sz="16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679309" y="2057400"/>
              <a:ext cx="1188720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Sb on </a:t>
              </a:r>
              <a:r>
                <a:rPr lang="en-US" sz="1600" b="1" dirty="0" err="1" smtClean="0"/>
                <a:t>GaAs</a:t>
              </a:r>
              <a:endParaRPr lang="en-US" sz="16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92617" y="2057400"/>
              <a:ext cx="1188720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Sb on </a:t>
              </a:r>
              <a:r>
                <a:rPr lang="en-US" sz="1600" b="1" dirty="0" err="1" smtClean="0"/>
                <a:t>GaAs</a:t>
              </a:r>
              <a:endParaRPr lang="en-US" sz="16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3191" y="3558004"/>
            <a:ext cx="8913326" cy="1655445"/>
            <a:chOff x="123191" y="3379470"/>
            <a:chExt cx="8913326" cy="1655445"/>
          </a:xfrm>
        </p:grpSpPr>
        <p:pic>
          <p:nvPicPr>
            <p:cNvPr id="1033" name="Picture 9" descr="F:\USB32GB\FESEM data-MaMun\FE-SEM_Sb\6Sb-GaAs_L_cs_50k_m02.t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1957" y="3379470"/>
              <a:ext cx="2194560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F:\USB32GB\FESEM data-MaMun\FE-SEM_Sb\6Sb-GaAs_L_m03.t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4034" y="3379470"/>
              <a:ext cx="2194560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F:\USB32GB\FESEM data-MaMun\FE-SEM_Sb\6Sb-GaAs_L_m04.ti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1626" y="3379470"/>
              <a:ext cx="2194560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F:\USB32GB\FESEM data-MaMun\FE-SEM_Sb\6Sb-Ta_L_m07.ti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191" y="3388995"/>
              <a:ext cx="2194560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2346326" y="3382585"/>
              <a:ext cx="1188720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Sb on </a:t>
              </a:r>
              <a:r>
                <a:rPr lang="en-US" sz="1600" b="1" dirty="0" err="1" smtClean="0"/>
                <a:t>GaAs</a:t>
              </a:r>
              <a:endParaRPr lang="en-US" sz="16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3444" y="3382585"/>
              <a:ext cx="960120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b="1"/>
              </a:lvl1pPr>
            </a:lstStyle>
            <a:p>
              <a:r>
                <a:rPr lang="en-US" dirty="0"/>
                <a:t>Sb on Ta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35140" y="3383756"/>
              <a:ext cx="1188720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Sb on </a:t>
              </a:r>
              <a:r>
                <a:rPr lang="en-US" sz="1600" b="1" dirty="0" err="1" smtClean="0"/>
                <a:t>GaAs</a:t>
              </a:r>
              <a:endParaRPr lang="en-US" sz="16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24034" y="3383756"/>
              <a:ext cx="1188720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Sb on </a:t>
              </a:r>
              <a:r>
                <a:rPr lang="en-US" sz="1600" b="1" dirty="0" err="1" smtClean="0"/>
                <a:t>GaAs</a:t>
              </a:r>
              <a:endParaRPr lang="en-US" sz="1600" b="1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57200" y="833021"/>
            <a:ext cx="8229600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Sb PP of 5.5</a:t>
            </a:r>
            <a:r>
              <a:rPr lang="en-US" sz="1600" b="1" dirty="0" smtClean="0">
                <a:sym typeface="Symbol"/>
              </a:rPr>
              <a:t></a:t>
            </a:r>
            <a:r>
              <a:rPr lang="en-US" sz="1600" b="1" dirty="0" smtClean="0"/>
              <a:t>10</a:t>
            </a:r>
            <a:r>
              <a:rPr lang="en-US" sz="1600" b="1" baseline="30000" dirty="0" smtClean="0"/>
              <a:t>-11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Torr</a:t>
            </a:r>
            <a:r>
              <a:rPr lang="en-US" sz="1600" b="1" dirty="0" smtClean="0"/>
              <a:t> , </a:t>
            </a:r>
            <a:r>
              <a:rPr lang="en-US" sz="1600" b="1" dirty="0" smtClean="0">
                <a:solidFill>
                  <a:srgbClr val="0000FF"/>
                </a:solidFill>
              </a:rPr>
              <a:t>100 min </a:t>
            </a:r>
            <a:r>
              <a:rPr lang="en-US" sz="1600" b="1" dirty="0" smtClean="0"/>
              <a:t>at </a:t>
            </a:r>
            <a:r>
              <a:rPr lang="en-US" sz="1600" b="1" i="1" dirty="0" err="1"/>
              <a:t>T</a:t>
            </a:r>
            <a:r>
              <a:rPr lang="en-US" sz="1600" b="1" baseline="-25000" dirty="0" err="1"/>
              <a:t>sub</a:t>
            </a:r>
            <a:r>
              <a:rPr lang="en-US" sz="1600" b="1" dirty="0"/>
              <a:t>= 200 </a:t>
            </a:r>
            <a:r>
              <a:rPr lang="en-US" sz="1600" b="1" dirty="0" smtClean="0">
                <a:sym typeface="Symbol"/>
              </a:rPr>
              <a:t></a:t>
            </a:r>
            <a:r>
              <a:rPr lang="en-US" sz="1600" b="1" dirty="0" smtClean="0"/>
              <a:t>C, </a:t>
            </a:r>
            <a:r>
              <a:rPr lang="en-US" sz="1600" b="1" dirty="0" smtClean="0">
                <a:solidFill>
                  <a:srgbClr val="0000FF"/>
                </a:solidFill>
              </a:rPr>
              <a:t>32.7 A from </a:t>
            </a:r>
            <a:r>
              <a:rPr lang="en-US" sz="1600" b="1" dirty="0">
                <a:solidFill>
                  <a:srgbClr val="0000FF"/>
                </a:solidFill>
              </a:rPr>
              <a:t>power </a:t>
            </a:r>
            <a:r>
              <a:rPr lang="en-US" sz="1600" b="1" dirty="0" smtClean="0">
                <a:solidFill>
                  <a:srgbClr val="0000FF"/>
                </a:solidFill>
              </a:rPr>
              <a:t>supply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83280" y="1192114"/>
            <a:ext cx="222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Leak-free </a:t>
            </a:r>
            <a:r>
              <a:rPr lang="en-US" sz="1600" b="1" dirty="0" smtClean="0">
                <a:solidFill>
                  <a:srgbClr val="0000FF"/>
                </a:solidFill>
              </a:rPr>
              <a:t>baked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system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83280" y="3228975"/>
            <a:ext cx="2377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Post-leak </a:t>
            </a:r>
            <a:r>
              <a:rPr lang="en-US" sz="1600" b="1" dirty="0" smtClean="0">
                <a:solidFill>
                  <a:srgbClr val="0000FF"/>
                </a:solidFill>
              </a:rPr>
              <a:t>unbaked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system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194" y="5236845"/>
            <a:ext cx="90205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Sb growth was enhanced on GaAs in the </a:t>
            </a:r>
            <a:r>
              <a:rPr lang="en-US" sz="1600" dirty="0"/>
              <a:t>unbaked system </a:t>
            </a:r>
            <a:r>
              <a:rPr lang="en-US" sz="1600" dirty="0" smtClean="0"/>
              <a:t>compared to baked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Sb growth was equally </a:t>
            </a:r>
            <a:r>
              <a:rPr lang="en-US" sz="1600" dirty="0"/>
              <a:t>favored </a:t>
            </a:r>
            <a:r>
              <a:rPr lang="en-US" sz="1600" dirty="0" smtClean="0"/>
              <a:t>on both Ta and GaAs substrates </a:t>
            </a:r>
            <a:r>
              <a:rPr lang="en-US" sz="1600" dirty="0"/>
              <a:t>in the unbaked </a:t>
            </a:r>
            <a:r>
              <a:rPr lang="en-US" sz="1600" dirty="0" smtClean="0"/>
              <a:t>system.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Indicates </a:t>
            </a:r>
            <a:r>
              <a:rPr lang="en-US" sz="1600" b="1" dirty="0" smtClean="0">
                <a:solidFill>
                  <a:srgbClr val="C00000"/>
                </a:solidFill>
              </a:rPr>
              <a:t>:</a:t>
            </a:r>
            <a:endParaRPr lang="en-US" sz="1600" b="1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Sticking coefficient of Sb on GaAs is enhanced in the unbaked system and become similar to that on 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Monolayers of Sb on both GaAs and Ta grew at the same pace.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Sb films </a:t>
            </a:r>
            <a:r>
              <a:rPr lang="en-US" sz="1600" dirty="0"/>
              <a:t>on </a:t>
            </a:r>
            <a:r>
              <a:rPr lang="en-US" sz="1600" dirty="0" smtClean="0"/>
              <a:t>Ta </a:t>
            </a:r>
            <a:r>
              <a:rPr lang="en-US" sz="1600" dirty="0"/>
              <a:t>and GaAs </a:t>
            </a:r>
            <a:r>
              <a:rPr lang="en-US" sz="1600" dirty="0" smtClean="0"/>
              <a:t>are expected to be of similar thickness in the unbaked system.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32319" y="2514600"/>
            <a:ext cx="15399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Max. grain height ~ 100 nm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32320" y="4663440"/>
            <a:ext cx="15399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Max. grain height ~ 300 nm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33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6606</TotalTime>
  <Words>1882</Words>
  <Application>Microsoft Office PowerPoint</Application>
  <PresentationFormat>On-screen Show (4:3)</PresentationFormat>
  <Paragraphs>243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Alkali-antimonide photocathodes using co-deposition and an effusion source</vt:lpstr>
      <vt:lpstr>PowerPoint Presentation</vt:lpstr>
      <vt:lpstr>PowerPoint Presentation</vt:lpstr>
      <vt:lpstr>PowerPoint Presentation</vt:lpstr>
      <vt:lpstr>Motivation</vt:lpstr>
      <vt:lpstr>K-Cs Co-deposition using Effusion Source</vt:lpstr>
      <vt:lpstr>Role of Sb for Bialkali Photocathode</vt:lpstr>
      <vt:lpstr>Sb growth: Ta vs. GaAs Substrate(Baked System)</vt:lpstr>
      <vt:lpstr>Sb growth: Baked vs. Unbaked System</vt:lpstr>
      <vt:lpstr>QE: Baked vs. Unbaked System</vt:lpstr>
      <vt:lpstr>QE: Baked vs. Unbaked System</vt:lpstr>
      <vt:lpstr>Sb Qty. vs. Bialkali Qty.</vt:lpstr>
      <vt:lpstr>Role of Sb for Bialkali Photocathode</vt:lpstr>
      <vt:lpstr>Role of Sb for Bialkali Photocathode</vt:lpstr>
      <vt:lpstr>Spectral Response</vt:lpstr>
      <vt:lpstr>Spectral Response</vt:lpstr>
      <vt:lpstr>Advantage of Effusion Source</vt:lpstr>
      <vt:lpstr>Backup slides</vt:lpstr>
      <vt:lpstr>PowerPoint Presentation</vt:lpstr>
      <vt:lpstr>List of Trials</vt:lpstr>
      <vt:lpstr>Sb Growth on Ta</vt:lpstr>
      <vt:lpstr>K-Cs co-deposition on ~50 nm Sb</vt:lpstr>
      <vt:lpstr>Photocurrent from CsxKySb with ~50 nm Sb</vt:lpstr>
      <vt:lpstr>CsxKySb with ~35 nm Sb on GaAs (leakfree baked system)</vt:lpstr>
      <vt:lpstr>CsxKySb with 35 nm Sb on GaAs (post leak unbaked system)</vt:lpstr>
      <vt:lpstr>Sb(~100 nm) on GaAs: Ta vs. GaAs</vt:lpstr>
      <vt:lpstr>Sb(~600 nm) on GaAs: Ta vs. GaAs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Source</dc:creator>
  <cp:lastModifiedBy>poelker</cp:lastModifiedBy>
  <cp:revision>372</cp:revision>
  <dcterms:created xsi:type="dcterms:W3CDTF">2014-01-17T20:28:51Z</dcterms:created>
  <dcterms:modified xsi:type="dcterms:W3CDTF">2014-11-05T12:17:06Z</dcterms:modified>
</cp:coreProperties>
</file>