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60" r:id="rId4"/>
    <p:sldId id="261" r:id="rId5"/>
    <p:sldId id="257" r:id="rId6"/>
    <p:sldId id="259" r:id="rId7"/>
    <p:sldId id="258" r:id="rId8"/>
  </p:sldIdLst>
  <p:sldSz cx="9144000" cy="6858000" type="screen4x3"/>
  <p:notesSz cx="6934200" cy="9232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4820" cy="46164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1"/>
            <a:ext cx="3004820" cy="46164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/>
            </a:lvl1pPr>
          </a:lstStyle>
          <a:p>
            <a:fld id="{1A358454-7E7E-4D11-A9CC-03034D96C65C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9"/>
            <a:ext cx="5547360" cy="4154805"/>
          </a:xfrm>
          <a:prstGeom prst="rect">
            <a:avLst/>
          </a:prstGeom>
        </p:spPr>
        <p:txBody>
          <a:bodyPr vert="horz" lIns="92372" tIns="46186" rIns="92372" bIns="461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4"/>
            <a:ext cx="3004820" cy="461645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4"/>
            <a:ext cx="3004820" cy="461645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/>
            </a:lvl1pPr>
          </a:lstStyle>
          <a:p>
            <a:fld id="{4B4F006E-E2F3-4F95-9419-CB91A1D71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62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DBFB-AA68-45EA-92E7-F2B8B412A740}" type="datetime1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22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6534-76A5-465A-8BED-B442B07366A1}" type="datetime1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3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25CB-EFB6-40A4-B6EA-0EEA0CC12B2F}" type="datetime1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1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6D2B-DEE9-4DD8-9006-0105DDA35B48}" type="datetime1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2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D266-1584-474B-AA63-5F2780FDFDD4}" type="datetime1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4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563A-4F78-4F23-A30E-C560BDE0A3C8}" type="datetime1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4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FA7AF-7800-4AB2-887A-1D6B620BE13A}" type="datetime1">
              <a:rPr lang="en-US" smtClean="0"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9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3F4-43E0-4862-BBEE-8ECEA7A70720}" type="datetime1">
              <a:rPr lang="en-US" smtClean="0"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D5A4-1AF0-43AE-8A43-6E064307BDF2}" type="datetime1">
              <a:rPr lang="en-US" smtClean="0"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6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6F8B-BEC5-4FFF-A729-E34ED487D375}" type="datetime1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4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2787-0540-4270-94D6-AB7EFE3CBF91}" type="datetime1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8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E7E27-A931-4455-99E4-63EACC3126AC}" type="datetime1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8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Bubble Demo Radiator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F8EA-BDC9-4121-950E-4E5690D240D5}" type="datetime1">
              <a:rPr lang="en-US" smtClean="0"/>
              <a:t>4/23/2014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1181100"/>
            <a:ext cx="6629400" cy="4495800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133600" y="571500"/>
            <a:ext cx="5105399" cy="609600"/>
          </a:xfrm>
          <a:prstGeom prst="wedgeRoundRectCallout">
            <a:avLst>
              <a:gd name="adj1" fmla="val -18693"/>
              <a:gd name="adj2" fmla="val 10316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Electrons Exiting Radiator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DB45-B592-4BCE-9A05-6BCB5595CF06}" type="datetime1">
              <a:rPr lang="en-US" smtClean="0"/>
              <a:t>4/23/2014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0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1181100"/>
            <a:ext cx="6629400" cy="4495800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133600" y="571500"/>
            <a:ext cx="5105399" cy="609600"/>
          </a:xfrm>
          <a:prstGeom prst="wedgeRoundRectCallout">
            <a:avLst>
              <a:gd name="adj1" fmla="val -18693"/>
              <a:gd name="adj2" fmla="val 10316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Electrons Exiting Radiator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7420-4857-4415-A156-DC73FBD1690D}" type="datetime1">
              <a:rPr lang="en-US" smtClean="0"/>
              <a:t>4/23/2014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4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1181100"/>
            <a:ext cx="6629400" cy="4495800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1066800" y="571500"/>
            <a:ext cx="6553200" cy="609600"/>
          </a:xfrm>
          <a:prstGeom prst="wedgeRoundRectCallout">
            <a:avLst>
              <a:gd name="adj1" fmla="val -18693"/>
              <a:gd name="adj2" fmla="val 10316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Electrons Exiting </a:t>
            </a:r>
            <a:r>
              <a:rPr lang="en-US" sz="3200" dirty="0" smtClean="0">
                <a:solidFill>
                  <a:schemeClr val="tx1"/>
                </a:solidFill>
              </a:rPr>
              <a:t>Radiator, cos(</a:t>
            </a:r>
            <a:r>
              <a:rPr lang="el-GR" sz="3200" dirty="0" smtClean="0">
                <a:solidFill>
                  <a:schemeClr val="tx1"/>
                </a:solidFill>
              </a:rPr>
              <a:t>θ</a:t>
            </a:r>
            <a:r>
              <a:rPr lang="en-US" sz="3200" dirty="0" smtClean="0">
                <a:solidFill>
                  <a:schemeClr val="tx1"/>
                </a:solidFill>
              </a:rPr>
              <a:t>)&gt;0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C4CE-835C-4B09-BD59-EF8AA2F6A81A}" type="datetime1">
              <a:rPr lang="en-US" smtClean="0"/>
              <a:t>4/23/2014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17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1181100"/>
            <a:ext cx="6629400" cy="4495800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133600" y="571500"/>
            <a:ext cx="5181599" cy="609600"/>
          </a:xfrm>
          <a:prstGeom prst="wedgeRoundRectCallout">
            <a:avLst>
              <a:gd name="adj1" fmla="val -18693"/>
              <a:gd name="adj2" fmla="val 10316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Gammas Entering Chamber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4815-4553-4D04-B95A-98FC3D8C06E6}" type="datetime1">
              <a:rPr lang="en-US" smtClean="0"/>
              <a:t>4/23/2014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20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1181100"/>
            <a:ext cx="6629400" cy="4495800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133600" y="571500"/>
            <a:ext cx="5181599" cy="609600"/>
          </a:xfrm>
          <a:prstGeom prst="wedgeRoundRectCallout">
            <a:avLst>
              <a:gd name="adj1" fmla="val -18693"/>
              <a:gd name="adj2" fmla="val 10316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Gammas Entering Chamber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F23B-1A63-4F4D-A620-3FD11DBDEEDF}" type="datetime1">
              <a:rPr lang="en-US" smtClean="0"/>
              <a:t>4/23/2014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99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200" y="1905000"/>
            <a:ext cx="381000" cy="32004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24200" y="2247900"/>
            <a:ext cx="838200" cy="2514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705100" y="5257800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72062" y="5454134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mm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743200" y="4114800"/>
            <a:ext cx="1219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42140" y="4118919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  <a:r>
              <a:rPr lang="en-US" dirty="0" smtClean="0"/>
              <a:t> mm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2DC4-89F5-4B45-AA4C-83908CF437DB}" type="datetime1">
              <a:rPr lang="en-US" smtClean="0"/>
              <a:t>4/23/2014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44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41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Bubble Demo Radiator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suleiman</dc:creator>
  <cp:lastModifiedBy>suleiman</cp:lastModifiedBy>
  <cp:revision>82</cp:revision>
  <cp:lastPrinted>2014-03-16T05:27:13Z</cp:lastPrinted>
  <dcterms:created xsi:type="dcterms:W3CDTF">2014-03-14T18:04:44Z</dcterms:created>
  <dcterms:modified xsi:type="dcterms:W3CDTF">2014-04-23T14:56:04Z</dcterms:modified>
</cp:coreProperties>
</file>