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1"/>
  </p:notesMasterIdLst>
  <p:sldIdLst>
    <p:sldId id="309" r:id="rId2"/>
    <p:sldId id="345" r:id="rId3"/>
    <p:sldId id="337" r:id="rId4"/>
    <p:sldId id="353" r:id="rId5"/>
    <p:sldId id="354" r:id="rId6"/>
    <p:sldId id="312" r:id="rId7"/>
    <p:sldId id="348" r:id="rId8"/>
    <p:sldId id="331" r:id="rId9"/>
    <p:sldId id="338" r:id="rId10"/>
    <p:sldId id="342" r:id="rId11"/>
    <p:sldId id="319" r:id="rId12"/>
    <p:sldId id="344" r:id="rId13"/>
    <p:sldId id="332" r:id="rId14"/>
    <p:sldId id="346" r:id="rId15"/>
    <p:sldId id="315" r:id="rId16"/>
    <p:sldId id="328" r:id="rId17"/>
    <p:sldId id="329" r:id="rId18"/>
    <p:sldId id="333" r:id="rId19"/>
    <p:sldId id="33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FF66"/>
    <a:srgbClr val="66FF99"/>
    <a:srgbClr val="FF9900"/>
    <a:srgbClr val="C5FFF4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76" autoAdjust="0"/>
    <p:restoredTop sz="96408" autoAdjust="0"/>
  </p:normalViewPr>
  <p:slideViewPr>
    <p:cSldViewPr snapToGrid="0" snapToObjects="1">
      <p:cViewPr varScale="1">
        <p:scale>
          <a:sx n="77" d="100"/>
          <a:sy n="77" d="100"/>
        </p:scale>
        <p:origin x="120" y="29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0.%20PROJECTS\LDRD\GTS\Magnetized%20Beam%20Data\E%20and%20B%20field%20map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0.%20PROJECTS\LDRD\GTS\GTS%20Laser%20Calibration_latest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mun\Documents\0.%20PROJECTS\LDRD\GTS\GTS%20Laser%20Calibration_latest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amun\Documents\0.%20PROJECTS\LDRD\GTS\Magnetized%20Beam%20Data\Laser%20power%20vs%20bunch%20charge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spPr>
            <a:ln w="1270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Sheet1!$A$2:$A$2752</c:f>
              <c:numCache>
                <c:formatCode>General</c:formatCode>
                <c:ptCount val="2751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6.9999999999999993E-3</c:v>
                </c:pt>
                <c:pt idx="8">
                  <c:v>8.0000000000000002E-3</c:v>
                </c:pt>
                <c:pt idx="9">
                  <c:v>9.0000000000000011E-3</c:v>
                </c:pt>
                <c:pt idx="10">
                  <c:v>0.01</c:v>
                </c:pt>
                <c:pt idx="11">
                  <c:v>1.1000000000000001E-2</c:v>
                </c:pt>
                <c:pt idx="12">
                  <c:v>1.2E-2</c:v>
                </c:pt>
                <c:pt idx="13">
                  <c:v>1.3000000000000001E-2</c:v>
                </c:pt>
                <c:pt idx="14">
                  <c:v>1.3999999999999999E-2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1.8000000000000002E-2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2.2000000000000002E-2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2.6000000000000002E-2</c:v>
                </c:pt>
                <c:pt idx="27">
                  <c:v>2.7000000000000003E-2</c:v>
                </c:pt>
                <c:pt idx="28">
                  <c:v>2.7999999999999997E-2</c:v>
                </c:pt>
                <c:pt idx="29">
                  <c:v>2.8999999999999998E-2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3.6000000000000004E-2</c:v>
                </c:pt>
                <c:pt idx="37">
                  <c:v>3.7000000000000005E-2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4.0999999999999995E-2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4.4000000000000004E-2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5.2000000000000005E-2</c:v>
                </c:pt>
                <c:pt idx="53">
                  <c:v>5.2999999999999999E-2</c:v>
                </c:pt>
                <c:pt idx="54">
                  <c:v>5.4000000000000006E-2</c:v>
                </c:pt>
                <c:pt idx="55">
                  <c:v>5.5E-2</c:v>
                </c:pt>
                <c:pt idx="56">
                  <c:v>5.5999999999999994E-2</c:v>
                </c:pt>
                <c:pt idx="57">
                  <c:v>5.7000000000000002E-2</c:v>
                </c:pt>
                <c:pt idx="58">
                  <c:v>5.7999999999999996E-2</c:v>
                </c:pt>
                <c:pt idx="59">
                  <c:v>5.9000000000000004E-2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7.2000000000000008E-2</c:v>
                </c:pt>
                <c:pt idx="73">
                  <c:v>7.2999999999999995E-2</c:v>
                </c:pt>
                <c:pt idx="74">
                  <c:v>7.400000000000001E-2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8.199999999999999E-2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8.8000000000000009E-2</c:v>
                </c:pt>
                <c:pt idx="89">
                  <c:v>8.900000000000001E-2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9.3000000000000013E-2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9.6999999999999989E-2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0.10099999999999999</c:v>
                </c:pt>
                <c:pt idx="102">
                  <c:v>0.10199999999999999</c:v>
                </c:pt>
                <c:pt idx="103">
                  <c:v>0.10300000000000001</c:v>
                </c:pt>
                <c:pt idx="104">
                  <c:v>0.10400000000000001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0.10800000000000001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0.11199999999999999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0.11599999999999999</c:v>
                </c:pt>
                <c:pt idx="117">
                  <c:v>0.11699999999999999</c:v>
                </c:pt>
                <c:pt idx="118">
                  <c:v>0.11800000000000001</c:v>
                </c:pt>
                <c:pt idx="119">
                  <c:v>0.11900000000000001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0.12300000000000001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0.13699999999999998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0.14300000000000002</c:v>
                </c:pt>
                <c:pt idx="144">
                  <c:v>0.14400000000000002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0.14800000000000002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0.16399999999999998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0.16699999999999998</c:v>
                </c:pt>
                <c:pt idx="168">
                  <c:v>0.16800000000000001</c:v>
                </c:pt>
                <c:pt idx="169">
                  <c:v>0.16899999999999998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0.17300000000000001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0.17600000000000002</c:v>
                </c:pt>
                <c:pt idx="177">
                  <c:v>0.17699999999999999</c:v>
                </c:pt>
                <c:pt idx="178">
                  <c:v>0.17800000000000002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0.18100000000000002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0.18600000000000003</c:v>
                </c:pt>
                <c:pt idx="187">
                  <c:v>0.187</c:v>
                </c:pt>
                <c:pt idx="188">
                  <c:v>0.188</c:v>
                </c:pt>
                <c:pt idx="189">
                  <c:v>0.18899999999999997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0.19399999999999998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0.19699999999999998</c:v>
                </c:pt>
                <c:pt idx="198">
                  <c:v>0.19800000000000001</c:v>
                </c:pt>
                <c:pt idx="199">
                  <c:v>0.19899999999999998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0.20199999999999999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0.20600000000000002</c:v>
                </c:pt>
                <c:pt idx="207">
                  <c:v>0.20699999999999999</c:v>
                </c:pt>
                <c:pt idx="208">
                  <c:v>0.20800000000000002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0.21100000000000002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0.21600000000000003</c:v>
                </c:pt>
                <c:pt idx="217">
                  <c:v>0.217</c:v>
                </c:pt>
                <c:pt idx="218">
                  <c:v>0.218</c:v>
                </c:pt>
                <c:pt idx="219">
                  <c:v>0.21899999999999997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0.22399999999999998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0.22699999999999998</c:v>
                </c:pt>
                <c:pt idx="228">
                  <c:v>0.22800000000000001</c:v>
                </c:pt>
                <c:pt idx="229">
                  <c:v>0.22899999999999998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0.23199999999999998</c:v>
                </c:pt>
                <c:pt idx="233">
                  <c:v>0.23300000000000001</c:v>
                </c:pt>
                <c:pt idx="234">
                  <c:v>0.23399999999999999</c:v>
                </c:pt>
                <c:pt idx="235">
                  <c:v>0.23499999999999999</c:v>
                </c:pt>
                <c:pt idx="236">
                  <c:v>0.23600000000000002</c:v>
                </c:pt>
                <c:pt idx="237">
                  <c:v>0.23699999999999999</c:v>
                </c:pt>
                <c:pt idx="238">
                  <c:v>0.23800000000000002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0.24100000000000002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0.24600000000000002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0.26899999999999996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0.27399999999999997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0.27699999999999997</c:v>
                </c:pt>
                <c:pt idx="278">
                  <c:v>0.27800000000000002</c:v>
                </c:pt>
                <c:pt idx="279">
                  <c:v>0.27899999999999997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0.28300000000000003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0.28600000000000003</c:v>
                </c:pt>
                <c:pt idx="287">
                  <c:v>0.28699999999999998</c:v>
                </c:pt>
                <c:pt idx="288">
                  <c:v>0.28800000000000003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0.29100000000000004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0.29600000000000004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0.32299999999999995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0.32799999999999996</c:v>
                </c:pt>
                <c:pt idx="329">
                  <c:v>0.32899999999999996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0.33299999999999996</c:v>
                </c:pt>
                <c:pt idx="334">
                  <c:v>0.33399999999999996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0.33799999999999997</c:v>
                </c:pt>
                <c:pt idx="339">
                  <c:v>0.33899999999999997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0.34299999999999997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0.34600000000000003</c:v>
                </c:pt>
                <c:pt idx="347">
                  <c:v>0.34700000000000003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0.35100000000000003</c:v>
                </c:pt>
                <c:pt idx="352">
                  <c:v>0.35200000000000004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0.35600000000000004</c:v>
                </c:pt>
                <c:pt idx="357">
                  <c:v>0.35700000000000004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0.36200000000000004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0.36700000000000005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0.37200000000000005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0.37799999999999995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0.38299999999999995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0.38799999999999996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0.39299999999999996</c:v>
                </c:pt>
                <c:pt idx="394">
                  <c:v>0.39399999999999996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0.39799999999999996</c:v>
                </c:pt>
                <c:pt idx="399">
                  <c:v>0.39899999999999997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0.40299999999999997</c:v>
                </c:pt>
                <c:pt idx="404">
                  <c:v>0.40399999999999997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0.40700000000000003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0.41100000000000003</c:v>
                </c:pt>
                <c:pt idx="412">
                  <c:v>0.41200000000000003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0.41600000000000004</c:v>
                </c:pt>
                <c:pt idx="417">
                  <c:v>0.41700000000000004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0.42100000000000004</c:v>
                </c:pt>
                <c:pt idx="422">
                  <c:v>0.42200000000000004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0.42700000000000005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0.43200000000000005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0.43700000000000006</c:v>
                </c:pt>
                <c:pt idx="438">
                  <c:v>0.43799999999999994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0.44299999999999995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0.44799999999999995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0.45299999999999996</c:v>
                </c:pt>
                <c:pt idx="454">
                  <c:v>0.45399999999999996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0.45799999999999996</c:v>
                </c:pt>
                <c:pt idx="459">
                  <c:v>0.45899999999999996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0.46299999999999997</c:v>
                </c:pt>
                <c:pt idx="464">
                  <c:v>0.46399999999999997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0.46799999999999997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0.47100000000000003</c:v>
                </c:pt>
                <c:pt idx="472">
                  <c:v>0.47200000000000003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0.47600000000000003</c:v>
                </c:pt>
                <c:pt idx="477">
                  <c:v>0.47700000000000004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0.48100000000000004</c:v>
                </c:pt>
                <c:pt idx="482">
                  <c:v>0.48200000000000004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0.48700000000000004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0.49200000000000005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0.49700000000000005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0.53299999999999992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0.53799999999999992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0.54299999999999993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0.54799999999999993</c:v>
                </c:pt>
                <c:pt idx="549">
                  <c:v>0.54899999999999993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0.55299999999999994</c:v>
                </c:pt>
                <c:pt idx="554">
                  <c:v>0.55399999999999994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0.55799999999999994</c:v>
                </c:pt>
                <c:pt idx="559">
                  <c:v>0.55899999999999994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0.56600000000000006</c:v>
                </c:pt>
                <c:pt idx="567">
                  <c:v>0.56700000000000006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0.57100000000000006</c:v>
                </c:pt>
                <c:pt idx="572">
                  <c:v>0.57200000000000006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0.57600000000000007</c:v>
                </c:pt>
                <c:pt idx="577">
                  <c:v>0.57700000000000007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0.58200000000000007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0.58700000000000008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0.59200000000000008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0.6409999999999999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0.64599999999999991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0.65099999999999991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0.65599999999999992</c:v>
                </c:pt>
                <c:pt idx="657">
                  <c:v>0.65700000000000003</c:v>
                </c:pt>
                <c:pt idx="658">
                  <c:v>0.65799999999999992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0.66099999999999992</c:v>
                </c:pt>
                <c:pt idx="662">
                  <c:v>0.66200000000000003</c:v>
                </c:pt>
                <c:pt idx="663">
                  <c:v>0.66299999999999992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0.66599999999999993</c:v>
                </c:pt>
                <c:pt idx="667">
                  <c:v>0.66700000000000004</c:v>
                </c:pt>
                <c:pt idx="668">
                  <c:v>0.66799999999999993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0.67099999999999993</c:v>
                </c:pt>
                <c:pt idx="672">
                  <c:v>0.67200000000000004</c:v>
                </c:pt>
                <c:pt idx="673">
                  <c:v>0.67299999999999993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0.67599999999999993</c:v>
                </c:pt>
                <c:pt idx="677">
                  <c:v>0.67700000000000005</c:v>
                </c:pt>
                <c:pt idx="678">
                  <c:v>0.67799999999999994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0.68099999999999994</c:v>
                </c:pt>
                <c:pt idx="682">
                  <c:v>0.68200000000000005</c:v>
                </c:pt>
                <c:pt idx="683">
                  <c:v>0.68299999999999994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0.68599999999999994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0.68900000000000006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0.69200000000000006</c:v>
                </c:pt>
                <c:pt idx="693">
                  <c:v>0.69299999999999995</c:v>
                </c:pt>
                <c:pt idx="694">
                  <c:v>0.69400000000000006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0.69700000000000006</c:v>
                </c:pt>
                <c:pt idx="698">
                  <c:v>0.69799999999999995</c:v>
                </c:pt>
                <c:pt idx="699">
                  <c:v>0.69900000000000007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0.70200000000000007</c:v>
                </c:pt>
                <c:pt idx="703">
                  <c:v>0.70299999999999996</c:v>
                </c:pt>
                <c:pt idx="704">
                  <c:v>0.70400000000000007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0.70700000000000007</c:v>
                </c:pt>
                <c:pt idx="708">
                  <c:v>0.70799999999999996</c:v>
                </c:pt>
                <c:pt idx="709">
                  <c:v>0.70900000000000007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0.71200000000000008</c:v>
                </c:pt>
                <c:pt idx="713">
                  <c:v>0.71299999999999997</c:v>
                </c:pt>
                <c:pt idx="714">
                  <c:v>0.71400000000000008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0.71700000000000008</c:v>
                </c:pt>
                <c:pt idx="718">
                  <c:v>0.71799999999999997</c:v>
                </c:pt>
                <c:pt idx="719">
                  <c:v>0.71900000000000008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0.72400000000000009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0.72900000000000009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0.7340000000000001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0.7390000000000001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0.74400000000000011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0.74900000000000011</c:v>
                </c:pt>
                <c:pt idx="750">
                  <c:v>0.75</c:v>
                </c:pt>
                <c:pt idx="751">
                  <c:v>0.75099999999999989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0.75599999999999989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0.7609999999999999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0.7659999999999999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0.77099999999999991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0.77599999999999991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0.78099999999999992</c:v>
                </c:pt>
                <c:pt idx="782">
                  <c:v>0.78200000000000003</c:v>
                </c:pt>
                <c:pt idx="783">
                  <c:v>0.78299999999999992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0.78599999999999992</c:v>
                </c:pt>
                <c:pt idx="787">
                  <c:v>0.78700000000000003</c:v>
                </c:pt>
                <c:pt idx="788">
                  <c:v>0.78799999999999992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0.79099999999999993</c:v>
                </c:pt>
                <c:pt idx="792">
                  <c:v>0.79200000000000004</c:v>
                </c:pt>
                <c:pt idx="793">
                  <c:v>0.79299999999999993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0.79599999999999993</c:v>
                </c:pt>
                <c:pt idx="797">
                  <c:v>0.79700000000000004</c:v>
                </c:pt>
                <c:pt idx="798">
                  <c:v>0.79799999999999993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0.80099999999999993</c:v>
                </c:pt>
                <c:pt idx="802">
                  <c:v>0.80200000000000005</c:v>
                </c:pt>
                <c:pt idx="803">
                  <c:v>0.80299999999999994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0.80599999999999994</c:v>
                </c:pt>
                <c:pt idx="807">
                  <c:v>0.80700000000000005</c:v>
                </c:pt>
                <c:pt idx="808">
                  <c:v>0.80799999999999994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0.81099999999999994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0.81400000000000006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0.81700000000000006</c:v>
                </c:pt>
                <c:pt idx="818">
                  <c:v>0.81799999999999995</c:v>
                </c:pt>
                <c:pt idx="819">
                  <c:v>0.81900000000000006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0.82200000000000006</c:v>
                </c:pt>
                <c:pt idx="823">
                  <c:v>0.82299999999999995</c:v>
                </c:pt>
                <c:pt idx="824">
                  <c:v>0.82400000000000007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0.82700000000000007</c:v>
                </c:pt>
                <c:pt idx="828">
                  <c:v>0.82799999999999996</c:v>
                </c:pt>
                <c:pt idx="829">
                  <c:v>0.82900000000000007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0.83200000000000007</c:v>
                </c:pt>
                <c:pt idx="833">
                  <c:v>0.83299999999999996</c:v>
                </c:pt>
                <c:pt idx="834">
                  <c:v>0.83400000000000007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0.83700000000000008</c:v>
                </c:pt>
                <c:pt idx="838">
                  <c:v>0.83799999999999997</c:v>
                </c:pt>
                <c:pt idx="839">
                  <c:v>0.83900000000000008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0.84200000000000008</c:v>
                </c:pt>
                <c:pt idx="843">
                  <c:v>0.84299999999999997</c:v>
                </c:pt>
                <c:pt idx="844">
                  <c:v>0.84400000000000008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0.84900000000000009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0.85400000000000009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0.8590000000000001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0.8640000000000001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0.86900000000000011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0.87400000000000011</c:v>
                </c:pt>
                <c:pt idx="875">
                  <c:v>0.875</c:v>
                </c:pt>
                <c:pt idx="876">
                  <c:v>0.87599999999999989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0.88099999999999989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0.8859999999999999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0.8909999999999999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0.89599999999999991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0.90099999999999991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0.90599999999999992</c:v>
                </c:pt>
                <c:pt idx="907">
                  <c:v>0.90700000000000003</c:v>
                </c:pt>
                <c:pt idx="908">
                  <c:v>0.90799999999999992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0.91099999999999992</c:v>
                </c:pt>
                <c:pt idx="912">
                  <c:v>0.91200000000000003</c:v>
                </c:pt>
                <c:pt idx="913">
                  <c:v>0.91299999999999992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0.91599999999999993</c:v>
                </c:pt>
                <c:pt idx="917">
                  <c:v>0.91700000000000004</c:v>
                </c:pt>
                <c:pt idx="918">
                  <c:v>0.91799999999999993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0.92099999999999993</c:v>
                </c:pt>
                <c:pt idx="922">
                  <c:v>0.92200000000000004</c:v>
                </c:pt>
                <c:pt idx="923">
                  <c:v>0.92299999999999993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0.92599999999999993</c:v>
                </c:pt>
                <c:pt idx="927">
                  <c:v>0.92700000000000005</c:v>
                </c:pt>
                <c:pt idx="928">
                  <c:v>0.92799999999999994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0.93099999999999994</c:v>
                </c:pt>
                <c:pt idx="932">
                  <c:v>0.93200000000000005</c:v>
                </c:pt>
                <c:pt idx="933">
                  <c:v>0.93299999999999994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0.93599999999999994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0.93900000000000006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0.94200000000000006</c:v>
                </c:pt>
                <c:pt idx="943">
                  <c:v>0.94299999999999995</c:v>
                </c:pt>
                <c:pt idx="944">
                  <c:v>0.94400000000000006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0.94700000000000006</c:v>
                </c:pt>
                <c:pt idx="948">
                  <c:v>0.94799999999999995</c:v>
                </c:pt>
                <c:pt idx="949">
                  <c:v>0.94900000000000007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0.95200000000000007</c:v>
                </c:pt>
                <c:pt idx="953">
                  <c:v>0.95299999999999996</c:v>
                </c:pt>
                <c:pt idx="954">
                  <c:v>0.95400000000000007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0.95700000000000007</c:v>
                </c:pt>
                <c:pt idx="958">
                  <c:v>0.95799999999999996</c:v>
                </c:pt>
                <c:pt idx="959">
                  <c:v>0.95900000000000007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0.96200000000000008</c:v>
                </c:pt>
                <c:pt idx="963">
                  <c:v>0.96299999999999997</c:v>
                </c:pt>
                <c:pt idx="964">
                  <c:v>0.96400000000000008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0.96700000000000008</c:v>
                </c:pt>
                <c:pt idx="968">
                  <c:v>0.96799999999999997</c:v>
                </c:pt>
                <c:pt idx="969">
                  <c:v>0.96900000000000008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0.97400000000000009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0.97900000000000009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0.9840000000000001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0.9890000000000001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0.99400000000000011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0.99900000000000011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1.0070000000000001</c:v>
                </c:pt>
                <c:pt idx="1008">
                  <c:v>1.008</c:v>
                </c:pt>
                <c:pt idx="1009">
                  <c:v>1.0090000000000001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1.0170000000000001</c:v>
                </c:pt>
                <c:pt idx="1018">
                  <c:v>1.018</c:v>
                </c:pt>
                <c:pt idx="1019">
                  <c:v>1.0190000000000001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1.0270000000000001</c:v>
                </c:pt>
                <c:pt idx="1028">
                  <c:v>1.028</c:v>
                </c:pt>
                <c:pt idx="1029">
                  <c:v>1.0290000000000001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1.0390000000000001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1.0490000000000002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1.0590000000000002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1.0659999999999998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1.0759999999999998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1.0859999999999999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1.0959999999999999</c:v>
                </c:pt>
                <c:pt idx="1097">
                  <c:v>1.097</c:v>
                </c:pt>
                <c:pt idx="1098">
                  <c:v>1.0979999999999999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1.1059999999999999</c:v>
                </c:pt>
                <c:pt idx="1107">
                  <c:v>1.107</c:v>
                </c:pt>
                <c:pt idx="1108">
                  <c:v>1.1079999999999999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1.1159999999999999</c:v>
                </c:pt>
                <c:pt idx="1117">
                  <c:v>1.117</c:v>
                </c:pt>
                <c:pt idx="1118">
                  <c:v>1.1179999999999999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1.1320000000000001</c:v>
                </c:pt>
                <c:pt idx="1133">
                  <c:v>1.133</c:v>
                </c:pt>
                <c:pt idx="1134">
                  <c:v>1.1340000000000001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1.1420000000000001</c:v>
                </c:pt>
                <c:pt idx="1143">
                  <c:v>1.143</c:v>
                </c:pt>
                <c:pt idx="1144">
                  <c:v>1.1440000000000001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1.1520000000000001</c:v>
                </c:pt>
                <c:pt idx="1153">
                  <c:v>1.153</c:v>
                </c:pt>
                <c:pt idx="1154">
                  <c:v>1.1540000000000001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1.1640000000000001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1.1740000000000002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1.1840000000000002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1.1909999999999998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1.2009999999999998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1.2109999999999999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1.2209999999999999</c:v>
                </c:pt>
                <c:pt idx="1222">
                  <c:v>1.222</c:v>
                </c:pt>
                <c:pt idx="1223">
                  <c:v>1.2229999999999999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1.2309999999999999</c:v>
                </c:pt>
                <c:pt idx="1232">
                  <c:v>1.232</c:v>
                </c:pt>
                <c:pt idx="1233">
                  <c:v>1.2329999999999999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1.2409999999999999</c:v>
                </c:pt>
                <c:pt idx="1242">
                  <c:v>1.242</c:v>
                </c:pt>
                <c:pt idx="1243">
                  <c:v>1.2429999999999999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1.2570000000000001</c:v>
                </c:pt>
                <c:pt idx="1258">
                  <c:v>1.258</c:v>
                </c:pt>
                <c:pt idx="1259">
                  <c:v>1.2590000000000001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1.2670000000000001</c:v>
                </c:pt>
                <c:pt idx="1268">
                  <c:v>1.268</c:v>
                </c:pt>
                <c:pt idx="1269">
                  <c:v>1.2690000000000001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1.2770000000000001</c:v>
                </c:pt>
                <c:pt idx="1278">
                  <c:v>1.278</c:v>
                </c:pt>
                <c:pt idx="1279">
                  <c:v>1.2790000000000001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1.2819999999999998</c:v>
                </c:pt>
                <c:pt idx="1283">
                  <c:v>1.2830000000000001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1.2890000000000001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1.2919999999999998</c:v>
                </c:pt>
                <c:pt idx="1293">
                  <c:v>1.2930000000000001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1.2990000000000002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1.3019999999999998</c:v>
                </c:pt>
                <c:pt idx="1303">
                  <c:v>1.3030000000000002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1.3090000000000002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1.3119999999999998</c:v>
                </c:pt>
                <c:pt idx="1313">
                  <c:v>1.3130000000000002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1.3159999999999998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1.3219999999999998</c:v>
                </c:pt>
                <c:pt idx="1323">
                  <c:v>1.3230000000000002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1.3259999999999998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1.3319999999999999</c:v>
                </c:pt>
                <c:pt idx="1333">
                  <c:v>1.3330000000000002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1.3359999999999999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1.3419999999999999</c:v>
                </c:pt>
                <c:pt idx="1343">
                  <c:v>1.3430000000000002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1.3459999999999999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1.3519999999999999</c:v>
                </c:pt>
                <c:pt idx="1353">
                  <c:v>1.3530000000000002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1.3559999999999999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1.3619999999999999</c:v>
                </c:pt>
                <c:pt idx="1363">
                  <c:v>1.3630000000000002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1.3659999999999999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1.3719999999999999</c:v>
                </c:pt>
                <c:pt idx="1373">
                  <c:v>1.3730000000000002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1.3769999999999998</c:v>
                </c:pt>
                <c:pt idx="1378">
                  <c:v>1.3780000000000001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1.3840000000000001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1.3869999999999998</c:v>
                </c:pt>
                <c:pt idx="1388">
                  <c:v>1.3880000000000001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1.3940000000000001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1.3969999999999998</c:v>
                </c:pt>
                <c:pt idx="1398">
                  <c:v>1.3980000000000001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1.4040000000000001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1.4069999999999998</c:v>
                </c:pt>
                <c:pt idx="1408">
                  <c:v>1.4080000000000001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1.4140000000000001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1.4169999999999998</c:v>
                </c:pt>
                <c:pt idx="1418">
                  <c:v>1.4180000000000001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1.4240000000000002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1.4269999999999998</c:v>
                </c:pt>
                <c:pt idx="1428">
                  <c:v>1.4280000000000002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1.4340000000000002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1.4369999999999998</c:v>
                </c:pt>
                <c:pt idx="1438">
                  <c:v>1.4380000000000002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1.4409999999999998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1.4469999999999998</c:v>
                </c:pt>
                <c:pt idx="1448">
                  <c:v>1.4480000000000002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1.4509999999999998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1.4569999999999999</c:v>
                </c:pt>
                <c:pt idx="1458">
                  <c:v>1.4580000000000002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1.4609999999999999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1.4669999999999999</c:v>
                </c:pt>
                <c:pt idx="1468">
                  <c:v>1.4680000000000002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1.4709999999999999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1.4769999999999999</c:v>
                </c:pt>
                <c:pt idx="1478">
                  <c:v>1.4780000000000002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1.4809999999999999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1.4869999999999999</c:v>
                </c:pt>
                <c:pt idx="1488">
                  <c:v>1.4880000000000002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1.4909999999999999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1.4969999999999999</c:v>
                </c:pt>
                <c:pt idx="1498">
                  <c:v>1.4980000000000002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1.5019999999999998</c:v>
                </c:pt>
                <c:pt idx="1503">
                  <c:v>1.5030000000000001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1.5090000000000001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1.5119999999999998</c:v>
                </c:pt>
                <c:pt idx="1513">
                  <c:v>1.5130000000000001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1.5190000000000001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1.5219999999999998</c:v>
                </c:pt>
                <c:pt idx="1523">
                  <c:v>1.5230000000000001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1.5290000000000001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1.5319999999999998</c:v>
                </c:pt>
                <c:pt idx="1533">
                  <c:v>1.5330000000000001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1.5390000000000001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1.5419999999999998</c:v>
                </c:pt>
                <c:pt idx="1543">
                  <c:v>1.5430000000000001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1.5490000000000002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1.5519999999999998</c:v>
                </c:pt>
                <c:pt idx="1553">
                  <c:v>1.5530000000000002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1.5590000000000002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1.5619999999999998</c:v>
                </c:pt>
                <c:pt idx="1563">
                  <c:v>1.5630000000000002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1.5659999999999998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1.5719999999999998</c:v>
                </c:pt>
                <c:pt idx="1573">
                  <c:v>1.5730000000000002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1.5759999999999998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1.5819999999999999</c:v>
                </c:pt>
                <c:pt idx="1583">
                  <c:v>1.5830000000000002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1.5859999999999999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1.5919999999999999</c:v>
                </c:pt>
                <c:pt idx="1593">
                  <c:v>1.5930000000000002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1.5959999999999999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1.6019999999999999</c:v>
                </c:pt>
                <c:pt idx="1603">
                  <c:v>1.6030000000000002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1.6059999999999999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1.6119999999999999</c:v>
                </c:pt>
                <c:pt idx="1613">
                  <c:v>1.6130000000000002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1.6159999999999999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1.6219999999999999</c:v>
                </c:pt>
                <c:pt idx="1623">
                  <c:v>1.6230000000000002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1.6269999999999998</c:v>
                </c:pt>
                <c:pt idx="1628">
                  <c:v>1.6280000000000001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1.6340000000000001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1.6369999999999998</c:v>
                </c:pt>
                <c:pt idx="1638">
                  <c:v>1.6380000000000001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1.6440000000000001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1.6469999999999998</c:v>
                </c:pt>
                <c:pt idx="1648">
                  <c:v>1.6480000000000001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1.6540000000000001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1.6569999999999998</c:v>
                </c:pt>
                <c:pt idx="1658">
                  <c:v>1.6580000000000001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1.6640000000000001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1.6669999999999998</c:v>
                </c:pt>
                <c:pt idx="1668">
                  <c:v>1.6680000000000001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1.6740000000000002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1.6769999999999998</c:v>
                </c:pt>
                <c:pt idx="1678">
                  <c:v>1.6780000000000002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1.6840000000000002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1.6869999999999998</c:v>
                </c:pt>
                <c:pt idx="1688">
                  <c:v>1.6880000000000002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1.6909999999999998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1.6969999999999998</c:v>
                </c:pt>
                <c:pt idx="1698">
                  <c:v>1.6980000000000002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1.7009999999999998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1.7069999999999999</c:v>
                </c:pt>
                <c:pt idx="1708">
                  <c:v>1.7080000000000002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1.7109999999999999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1.7169999999999999</c:v>
                </c:pt>
                <c:pt idx="1718">
                  <c:v>1.7180000000000002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1.7209999999999999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1.7269999999999999</c:v>
                </c:pt>
                <c:pt idx="1728">
                  <c:v>1.7280000000000002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1.7309999999999999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1.7369999999999999</c:v>
                </c:pt>
                <c:pt idx="1738">
                  <c:v>1.7380000000000002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1.7409999999999999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1.7469999999999999</c:v>
                </c:pt>
                <c:pt idx="1748">
                  <c:v>1.7480000000000002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1.7519999999999998</c:v>
                </c:pt>
                <c:pt idx="1753">
                  <c:v>1.7530000000000001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1.7590000000000001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1.7619999999999998</c:v>
                </c:pt>
                <c:pt idx="1763">
                  <c:v>1.7630000000000001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1.7690000000000001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1.7719999999999998</c:v>
                </c:pt>
                <c:pt idx="1773">
                  <c:v>1.7730000000000001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1.7790000000000001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1.7819999999999998</c:v>
                </c:pt>
                <c:pt idx="1783">
                  <c:v>1.7830000000000001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1.7890000000000001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1.7919999999999998</c:v>
                </c:pt>
                <c:pt idx="1793">
                  <c:v>1.7930000000000001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1.7990000000000002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1.8019999999999998</c:v>
                </c:pt>
                <c:pt idx="1803">
                  <c:v>1.8030000000000002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1.8090000000000002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1.8119999999999998</c:v>
                </c:pt>
                <c:pt idx="1813">
                  <c:v>1.8130000000000002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1.8159999999999998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1.8219999999999998</c:v>
                </c:pt>
                <c:pt idx="1823">
                  <c:v>1.8230000000000002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1.8259999999999998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1.8319999999999999</c:v>
                </c:pt>
                <c:pt idx="1833">
                  <c:v>1.8330000000000002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1.8359999999999999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1.8419999999999999</c:v>
                </c:pt>
                <c:pt idx="1843">
                  <c:v>1.8430000000000002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1.8459999999999999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1.8519999999999999</c:v>
                </c:pt>
                <c:pt idx="1853">
                  <c:v>1.8530000000000002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1.8559999999999999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1.8619999999999999</c:v>
                </c:pt>
                <c:pt idx="1863">
                  <c:v>1.8630000000000002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1.8659999999999999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1.8719999999999999</c:v>
                </c:pt>
                <c:pt idx="1873">
                  <c:v>1.8730000000000002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1.8769999999999998</c:v>
                </c:pt>
                <c:pt idx="1878">
                  <c:v>1.8780000000000001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1.8840000000000001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1.8869999999999998</c:v>
                </c:pt>
                <c:pt idx="1888">
                  <c:v>1.8880000000000001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1.8940000000000001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1.8969999999999998</c:v>
                </c:pt>
                <c:pt idx="1898">
                  <c:v>1.8980000000000001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1.9040000000000001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1.9069999999999998</c:v>
                </c:pt>
                <c:pt idx="1908">
                  <c:v>1.9080000000000001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1.9140000000000001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1.9169999999999998</c:v>
                </c:pt>
                <c:pt idx="1918">
                  <c:v>1.9180000000000001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1.9240000000000002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1.9269999999999998</c:v>
                </c:pt>
                <c:pt idx="1928">
                  <c:v>1.9280000000000002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1.9340000000000002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1.9369999999999998</c:v>
                </c:pt>
                <c:pt idx="1938">
                  <c:v>1.9380000000000002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1.9409999999999998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1.9469999999999998</c:v>
                </c:pt>
                <c:pt idx="1948">
                  <c:v>1.9480000000000002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1.9509999999999998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1.9569999999999999</c:v>
                </c:pt>
                <c:pt idx="1958">
                  <c:v>1.9580000000000002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1.9609999999999999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1.9669999999999999</c:v>
                </c:pt>
                <c:pt idx="1968">
                  <c:v>1.9680000000000002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1.9709999999999999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1.9769999999999999</c:v>
                </c:pt>
                <c:pt idx="1978">
                  <c:v>1.9780000000000002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1.9809999999999999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1.9869999999999999</c:v>
                </c:pt>
                <c:pt idx="1988">
                  <c:v>1.9880000000000002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1.9909999999999999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1.9969999999999999</c:v>
                </c:pt>
                <c:pt idx="1998">
                  <c:v>1.9980000000000002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2.0069999999999997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2.0140000000000002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2.0180000000000002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2.0269999999999997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2.0340000000000003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2.0380000000000003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2.0469999999999997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2.0540000000000003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2.0580000000000003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2.0669999999999997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2.0709999999999997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2.0780000000000003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2.0869999999999997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2.0909999999999997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2.0980000000000003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2.1069999999999998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2.1109999999999998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2.1180000000000003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2.1319999999999997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2.1390000000000002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2.1430000000000002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2.1519999999999997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2.1590000000000003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2.1630000000000003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2.1719999999999997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2.1790000000000003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2.1830000000000003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2.1919999999999997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2.1959999999999997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2.2030000000000003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2.2119999999999997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2.2159999999999997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2.2230000000000003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2.2319999999999998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2.2359999999999998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2.2430000000000003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  <c:pt idx="2251">
                  <c:v>2.2509999999999999</c:v>
                </c:pt>
                <c:pt idx="2252">
                  <c:v>2.2519999999999998</c:v>
                </c:pt>
                <c:pt idx="2253">
                  <c:v>2.2530000000000001</c:v>
                </c:pt>
                <c:pt idx="2254">
                  <c:v>2.254</c:v>
                </c:pt>
                <c:pt idx="2255">
                  <c:v>2.2549999999999999</c:v>
                </c:pt>
                <c:pt idx="2256">
                  <c:v>2.2559999999999998</c:v>
                </c:pt>
                <c:pt idx="2257">
                  <c:v>2.2569999999999997</c:v>
                </c:pt>
                <c:pt idx="2258">
                  <c:v>2.258</c:v>
                </c:pt>
                <c:pt idx="2259">
                  <c:v>2.2589999999999999</c:v>
                </c:pt>
                <c:pt idx="2260">
                  <c:v>2.2599999999999998</c:v>
                </c:pt>
                <c:pt idx="2261">
                  <c:v>2.2610000000000001</c:v>
                </c:pt>
                <c:pt idx="2262">
                  <c:v>2.262</c:v>
                </c:pt>
                <c:pt idx="2263">
                  <c:v>2.2629999999999999</c:v>
                </c:pt>
                <c:pt idx="2264">
                  <c:v>2.2640000000000002</c:v>
                </c:pt>
                <c:pt idx="2265">
                  <c:v>2.2650000000000001</c:v>
                </c:pt>
                <c:pt idx="2266">
                  <c:v>2.266</c:v>
                </c:pt>
                <c:pt idx="2267">
                  <c:v>2.2669999999999999</c:v>
                </c:pt>
                <c:pt idx="2268">
                  <c:v>2.2680000000000002</c:v>
                </c:pt>
                <c:pt idx="2269">
                  <c:v>2.2690000000000001</c:v>
                </c:pt>
                <c:pt idx="2270">
                  <c:v>2.27</c:v>
                </c:pt>
                <c:pt idx="2271">
                  <c:v>2.2709999999999999</c:v>
                </c:pt>
                <c:pt idx="2272">
                  <c:v>2.2719999999999998</c:v>
                </c:pt>
                <c:pt idx="2273">
                  <c:v>2.2730000000000001</c:v>
                </c:pt>
                <c:pt idx="2274">
                  <c:v>2.274</c:v>
                </c:pt>
                <c:pt idx="2275">
                  <c:v>2.2749999999999999</c:v>
                </c:pt>
                <c:pt idx="2276">
                  <c:v>2.2759999999999998</c:v>
                </c:pt>
                <c:pt idx="2277">
                  <c:v>2.2769999999999997</c:v>
                </c:pt>
                <c:pt idx="2278">
                  <c:v>2.278</c:v>
                </c:pt>
                <c:pt idx="2279">
                  <c:v>2.2789999999999999</c:v>
                </c:pt>
                <c:pt idx="2280">
                  <c:v>2.2799999999999998</c:v>
                </c:pt>
                <c:pt idx="2281">
                  <c:v>2.2810000000000001</c:v>
                </c:pt>
                <c:pt idx="2282">
                  <c:v>2.282</c:v>
                </c:pt>
                <c:pt idx="2283">
                  <c:v>2.2829999999999999</c:v>
                </c:pt>
                <c:pt idx="2284">
                  <c:v>2.2840000000000003</c:v>
                </c:pt>
                <c:pt idx="2285">
                  <c:v>2.2850000000000001</c:v>
                </c:pt>
                <c:pt idx="2286">
                  <c:v>2.286</c:v>
                </c:pt>
                <c:pt idx="2287">
                  <c:v>2.2869999999999999</c:v>
                </c:pt>
                <c:pt idx="2288">
                  <c:v>2.2880000000000003</c:v>
                </c:pt>
                <c:pt idx="2289">
                  <c:v>2.2890000000000001</c:v>
                </c:pt>
                <c:pt idx="2290">
                  <c:v>2.29</c:v>
                </c:pt>
                <c:pt idx="2291">
                  <c:v>2.2909999999999999</c:v>
                </c:pt>
                <c:pt idx="2292">
                  <c:v>2.2919999999999998</c:v>
                </c:pt>
                <c:pt idx="2293">
                  <c:v>2.2930000000000001</c:v>
                </c:pt>
                <c:pt idx="2294">
                  <c:v>2.294</c:v>
                </c:pt>
                <c:pt idx="2295">
                  <c:v>2.2949999999999999</c:v>
                </c:pt>
                <c:pt idx="2296">
                  <c:v>2.2959999999999998</c:v>
                </c:pt>
                <c:pt idx="2297">
                  <c:v>2.2969999999999997</c:v>
                </c:pt>
                <c:pt idx="2298">
                  <c:v>2.298</c:v>
                </c:pt>
                <c:pt idx="2299">
                  <c:v>2.2989999999999999</c:v>
                </c:pt>
                <c:pt idx="2300">
                  <c:v>2.2999999999999998</c:v>
                </c:pt>
                <c:pt idx="2301">
                  <c:v>2.3010000000000002</c:v>
                </c:pt>
                <c:pt idx="2302">
                  <c:v>2.302</c:v>
                </c:pt>
                <c:pt idx="2303">
                  <c:v>2.3029999999999999</c:v>
                </c:pt>
                <c:pt idx="2304">
                  <c:v>2.3040000000000003</c:v>
                </c:pt>
                <c:pt idx="2305">
                  <c:v>2.3050000000000002</c:v>
                </c:pt>
                <c:pt idx="2306">
                  <c:v>2.306</c:v>
                </c:pt>
                <c:pt idx="2307">
                  <c:v>2.3069999999999999</c:v>
                </c:pt>
                <c:pt idx="2308">
                  <c:v>2.3080000000000003</c:v>
                </c:pt>
                <c:pt idx="2309">
                  <c:v>2.3090000000000002</c:v>
                </c:pt>
                <c:pt idx="2310">
                  <c:v>2.31</c:v>
                </c:pt>
                <c:pt idx="2311">
                  <c:v>2.3109999999999999</c:v>
                </c:pt>
                <c:pt idx="2312">
                  <c:v>2.3119999999999998</c:v>
                </c:pt>
                <c:pt idx="2313">
                  <c:v>2.3130000000000002</c:v>
                </c:pt>
                <c:pt idx="2314">
                  <c:v>2.3140000000000001</c:v>
                </c:pt>
                <c:pt idx="2315">
                  <c:v>2.3149999999999999</c:v>
                </c:pt>
                <c:pt idx="2316">
                  <c:v>2.3159999999999998</c:v>
                </c:pt>
                <c:pt idx="2317">
                  <c:v>2.3169999999999997</c:v>
                </c:pt>
                <c:pt idx="2318">
                  <c:v>2.3180000000000001</c:v>
                </c:pt>
                <c:pt idx="2319">
                  <c:v>2.319</c:v>
                </c:pt>
                <c:pt idx="2320">
                  <c:v>2.3199999999999998</c:v>
                </c:pt>
                <c:pt idx="2321">
                  <c:v>2.3209999999999997</c:v>
                </c:pt>
                <c:pt idx="2322">
                  <c:v>2.3220000000000001</c:v>
                </c:pt>
                <c:pt idx="2323">
                  <c:v>2.323</c:v>
                </c:pt>
                <c:pt idx="2324">
                  <c:v>2.3239999999999998</c:v>
                </c:pt>
                <c:pt idx="2325">
                  <c:v>2.3250000000000002</c:v>
                </c:pt>
                <c:pt idx="2326">
                  <c:v>2.3260000000000001</c:v>
                </c:pt>
                <c:pt idx="2327">
                  <c:v>2.327</c:v>
                </c:pt>
                <c:pt idx="2328">
                  <c:v>2.3280000000000003</c:v>
                </c:pt>
                <c:pt idx="2329">
                  <c:v>2.3290000000000002</c:v>
                </c:pt>
                <c:pt idx="2330">
                  <c:v>2.33</c:v>
                </c:pt>
                <c:pt idx="2331">
                  <c:v>2.331</c:v>
                </c:pt>
                <c:pt idx="2332">
                  <c:v>2.3319999999999999</c:v>
                </c:pt>
                <c:pt idx="2333">
                  <c:v>2.3330000000000002</c:v>
                </c:pt>
                <c:pt idx="2334">
                  <c:v>2.3340000000000001</c:v>
                </c:pt>
                <c:pt idx="2335">
                  <c:v>2.335</c:v>
                </c:pt>
                <c:pt idx="2336">
                  <c:v>2.3359999999999999</c:v>
                </c:pt>
                <c:pt idx="2337">
                  <c:v>2.3369999999999997</c:v>
                </c:pt>
                <c:pt idx="2338">
                  <c:v>2.3380000000000001</c:v>
                </c:pt>
                <c:pt idx="2339">
                  <c:v>2.339</c:v>
                </c:pt>
                <c:pt idx="2340">
                  <c:v>2.34</c:v>
                </c:pt>
                <c:pt idx="2341">
                  <c:v>2.3409999999999997</c:v>
                </c:pt>
                <c:pt idx="2342">
                  <c:v>2.3420000000000001</c:v>
                </c:pt>
                <c:pt idx="2343">
                  <c:v>2.343</c:v>
                </c:pt>
                <c:pt idx="2344">
                  <c:v>2.3439999999999999</c:v>
                </c:pt>
                <c:pt idx="2345">
                  <c:v>2.3450000000000002</c:v>
                </c:pt>
                <c:pt idx="2346">
                  <c:v>2.3460000000000001</c:v>
                </c:pt>
                <c:pt idx="2347">
                  <c:v>2.347</c:v>
                </c:pt>
                <c:pt idx="2348">
                  <c:v>2.3480000000000003</c:v>
                </c:pt>
                <c:pt idx="2349">
                  <c:v>2.3490000000000002</c:v>
                </c:pt>
                <c:pt idx="2350">
                  <c:v>2.35</c:v>
                </c:pt>
                <c:pt idx="2351">
                  <c:v>2.351</c:v>
                </c:pt>
                <c:pt idx="2352">
                  <c:v>2.3519999999999999</c:v>
                </c:pt>
                <c:pt idx="2353">
                  <c:v>2.3530000000000002</c:v>
                </c:pt>
                <c:pt idx="2354">
                  <c:v>2.3540000000000001</c:v>
                </c:pt>
                <c:pt idx="2355">
                  <c:v>2.355</c:v>
                </c:pt>
                <c:pt idx="2356">
                  <c:v>2.3559999999999999</c:v>
                </c:pt>
                <c:pt idx="2357">
                  <c:v>2.3569999999999998</c:v>
                </c:pt>
                <c:pt idx="2358">
                  <c:v>2.3580000000000001</c:v>
                </c:pt>
                <c:pt idx="2359">
                  <c:v>2.359</c:v>
                </c:pt>
                <c:pt idx="2360">
                  <c:v>2.36</c:v>
                </c:pt>
                <c:pt idx="2361">
                  <c:v>2.3609999999999998</c:v>
                </c:pt>
                <c:pt idx="2362">
                  <c:v>2.3620000000000001</c:v>
                </c:pt>
                <c:pt idx="2363">
                  <c:v>2.363</c:v>
                </c:pt>
                <c:pt idx="2364">
                  <c:v>2.3639999999999999</c:v>
                </c:pt>
                <c:pt idx="2365">
                  <c:v>2.3650000000000002</c:v>
                </c:pt>
                <c:pt idx="2366">
                  <c:v>2.3660000000000001</c:v>
                </c:pt>
                <c:pt idx="2367">
                  <c:v>2.367</c:v>
                </c:pt>
                <c:pt idx="2368">
                  <c:v>2.3680000000000003</c:v>
                </c:pt>
                <c:pt idx="2369">
                  <c:v>2.3690000000000002</c:v>
                </c:pt>
                <c:pt idx="2370">
                  <c:v>2.37</c:v>
                </c:pt>
                <c:pt idx="2371">
                  <c:v>2.371</c:v>
                </c:pt>
                <c:pt idx="2372">
                  <c:v>2.3719999999999999</c:v>
                </c:pt>
                <c:pt idx="2373">
                  <c:v>2.3730000000000002</c:v>
                </c:pt>
                <c:pt idx="2374">
                  <c:v>2.3740000000000001</c:v>
                </c:pt>
                <c:pt idx="2375">
                  <c:v>2.375</c:v>
                </c:pt>
                <c:pt idx="2376">
                  <c:v>2.3759999999999999</c:v>
                </c:pt>
                <c:pt idx="2377">
                  <c:v>2.3769999999999998</c:v>
                </c:pt>
                <c:pt idx="2378">
                  <c:v>2.3780000000000001</c:v>
                </c:pt>
                <c:pt idx="2379">
                  <c:v>2.379</c:v>
                </c:pt>
                <c:pt idx="2380">
                  <c:v>2.38</c:v>
                </c:pt>
                <c:pt idx="2381">
                  <c:v>2.3809999999999998</c:v>
                </c:pt>
                <c:pt idx="2382">
                  <c:v>2.3819999999999997</c:v>
                </c:pt>
                <c:pt idx="2383">
                  <c:v>2.383</c:v>
                </c:pt>
                <c:pt idx="2384">
                  <c:v>2.3839999999999999</c:v>
                </c:pt>
                <c:pt idx="2385">
                  <c:v>2.3849999999999998</c:v>
                </c:pt>
                <c:pt idx="2386">
                  <c:v>2.3860000000000001</c:v>
                </c:pt>
                <c:pt idx="2387">
                  <c:v>2.387</c:v>
                </c:pt>
                <c:pt idx="2388">
                  <c:v>2.3879999999999999</c:v>
                </c:pt>
                <c:pt idx="2389">
                  <c:v>2.3890000000000002</c:v>
                </c:pt>
                <c:pt idx="2390">
                  <c:v>2.39</c:v>
                </c:pt>
                <c:pt idx="2391">
                  <c:v>2.391</c:v>
                </c:pt>
                <c:pt idx="2392">
                  <c:v>2.3919999999999999</c:v>
                </c:pt>
                <c:pt idx="2393">
                  <c:v>2.3930000000000002</c:v>
                </c:pt>
                <c:pt idx="2394">
                  <c:v>2.3940000000000001</c:v>
                </c:pt>
                <c:pt idx="2395">
                  <c:v>2.395</c:v>
                </c:pt>
                <c:pt idx="2396">
                  <c:v>2.3959999999999999</c:v>
                </c:pt>
                <c:pt idx="2397">
                  <c:v>2.3969999999999998</c:v>
                </c:pt>
                <c:pt idx="2398">
                  <c:v>2.3980000000000001</c:v>
                </c:pt>
                <c:pt idx="2399">
                  <c:v>2.399</c:v>
                </c:pt>
                <c:pt idx="2400">
                  <c:v>2.4</c:v>
                </c:pt>
                <c:pt idx="2401">
                  <c:v>2.4009999999999998</c:v>
                </c:pt>
                <c:pt idx="2402">
                  <c:v>2.4019999999999997</c:v>
                </c:pt>
                <c:pt idx="2403">
                  <c:v>2.403</c:v>
                </c:pt>
                <c:pt idx="2404">
                  <c:v>2.4039999999999999</c:v>
                </c:pt>
                <c:pt idx="2405">
                  <c:v>2.4049999999999998</c:v>
                </c:pt>
                <c:pt idx="2406">
                  <c:v>2.4060000000000001</c:v>
                </c:pt>
                <c:pt idx="2407">
                  <c:v>2.407</c:v>
                </c:pt>
                <c:pt idx="2408">
                  <c:v>2.4079999999999999</c:v>
                </c:pt>
                <c:pt idx="2409">
                  <c:v>2.4090000000000003</c:v>
                </c:pt>
                <c:pt idx="2410">
                  <c:v>2.41</c:v>
                </c:pt>
                <c:pt idx="2411">
                  <c:v>2.411</c:v>
                </c:pt>
                <c:pt idx="2412">
                  <c:v>2.4119999999999999</c:v>
                </c:pt>
                <c:pt idx="2413">
                  <c:v>2.4130000000000003</c:v>
                </c:pt>
                <c:pt idx="2414">
                  <c:v>2.4140000000000001</c:v>
                </c:pt>
                <c:pt idx="2415">
                  <c:v>2.415</c:v>
                </c:pt>
                <c:pt idx="2416">
                  <c:v>2.4159999999999999</c:v>
                </c:pt>
                <c:pt idx="2417">
                  <c:v>2.4169999999999998</c:v>
                </c:pt>
                <c:pt idx="2418">
                  <c:v>2.4180000000000001</c:v>
                </c:pt>
                <c:pt idx="2419">
                  <c:v>2.419</c:v>
                </c:pt>
                <c:pt idx="2420">
                  <c:v>2.42</c:v>
                </c:pt>
                <c:pt idx="2421">
                  <c:v>2.4209999999999998</c:v>
                </c:pt>
                <c:pt idx="2422">
                  <c:v>2.4219999999999997</c:v>
                </c:pt>
                <c:pt idx="2423">
                  <c:v>2.423</c:v>
                </c:pt>
                <c:pt idx="2424">
                  <c:v>2.4239999999999999</c:v>
                </c:pt>
                <c:pt idx="2425">
                  <c:v>2.4249999999999998</c:v>
                </c:pt>
                <c:pt idx="2426">
                  <c:v>2.4260000000000002</c:v>
                </c:pt>
                <c:pt idx="2427">
                  <c:v>2.427</c:v>
                </c:pt>
                <c:pt idx="2428">
                  <c:v>2.4279999999999999</c:v>
                </c:pt>
                <c:pt idx="2429">
                  <c:v>2.4290000000000003</c:v>
                </c:pt>
                <c:pt idx="2430">
                  <c:v>2.4300000000000002</c:v>
                </c:pt>
                <c:pt idx="2431">
                  <c:v>2.431</c:v>
                </c:pt>
                <c:pt idx="2432">
                  <c:v>2.4319999999999999</c:v>
                </c:pt>
                <c:pt idx="2433">
                  <c:v>2.4330000000000003</c:v>
                </c:pt>
                <c:pt idx="2434">
                  <c:v>2.4340000000000002</c:v>
                </c:pt>
                <c:pt idx="2435">
                  <c:v>2.4350000000000001</c:v>
                </c:pt>
                <c:pt idx="2436">
                  <c:v>2.4359999999999999</c:v>
                </c:pt>
                <c:pt idx="2437">
                  <c:v>2.4369999999999998</c:v>
                </c:pt>
                <c:pt idx="2438">
                  <c:v>2.4380000000000002</c:v>
                </c:pt>
                <c:pt idx="2439">
                  <c:v>2.4390000000000001</c:v>
                </c:pt>
                <c:pt idx="2440">
                  <c:v>2.44</c:v>
                </c:pt>
                <c:pt idx="2441">
                  <c:v>2.4409999999999998</c:v>
                </c:pt>
                <c:pt idx="2442">
                  <c:v>2.4419999999999997</c:v>
                </c:pt>
                <c:pt idx="2443">
                  <c:v>2.4430000000000001</c:v>
                </c:pt>
                <c:pt idx="2444">
                  <c:v>2.444</c:v>
                </c:pt>
                <c:pt idx="2445">
                  <c:v>2.4449999999999998</c:v>
                </c:pt>
                <c:pt idx="2446">
                  <c:v>2.4459999999999997</c:v>
                </c:pt>
                <c:pt idx="2447">
                  <c:v>2.4470000000000001</c:v>
                </c:pt>
                <c:pt idx="2448">
                  <c:v>2.448</c:v>
                </c:pt>
                <c:pt idx="2449">
                  <c:v>2.4489999999999998</c:v>
                </c:pt>
                <c:pt idx="2450">
                  <c:v>2.4500000000000002</c:v>
                </c:pt>
                <c:pt idx="2451">
                  <c:v>2.4510000000000001</c:v>
                </c:pt>
                <c:pt idx="2452">
                  <c:v>2.452</c:v>
                </c:pt>
                <c:pt idx="2453">
                  <c:v>2.4530000000000003</c:v>
                </c:pt>
                <c:pt idx="2454">
                  <c:v>2.4540000000000002</c:v>
                </c:pt>
                <c:pt idx="2455">
                  <c:v>2.4550000000000001</c:v>
                </c:pt>
                <c:pt idx="2456">
                  <c:v>2.456</c:v>
                </c:pt>
                <c:pt idx="2457">
                  <c:v>2.4569999999999999</c:v>
                </c:pt>
                <c:pt idx="2458">
                  <c:v>2.4580000000000002</c:v>
                </c:pt>
                <c:pt idx="2459">
                  <c:v>2.4590000000000001</c:v>
                </c:pt>
                <c:pt idx="2460">
                  <c:v>2.46</c:v>
                </c:pt>
                <c:pt idx="2461">
                  <c:v>2.4609999999999999</c:v>
                </c:pt>
                <c:pt idx="2462">
                  <c:v>2.4619999999999997</c:v>
                </c:pt>
                <c:pt idx="2463">
                  <c:v>2.4630000000000001</c:v>
                </c:pt>
                <c:pt idx="2464">
                  <c:v>2.464</c:v>
                </c:pt>
                <c:pt idx="2465">
                  <c:v>2.4649999999999999</c:v>
                </c:pt>
                <c:pt idx="2466">
                  <c:v>2.4659999999999997</c:v>
                </c:pt>
                <c:pt idx="2467">
                  <c:v>2.4670000000000001</c:v>
                </c:pt>
                <c:pt idx="2468">
                  <c:v>2.468</c:v>
                </c:pt>
                <c:pt idx="2469">
                  <c:v>2.4689999999999999</c:v>
                </c:pt>
                <c:pt idx="2470">
                  <c:v>2.4700000000000002</c:v>
                </c:pt>
                <c:pt idx="2471">
                  <c:v>2.4710000000000001</c:v>
                </c:pt>
                <c:pt idx="2472">
                  <c:v>2.472</c:v>
                </c:pt>
                <c:pt idx="2473">
                  <c:v>2.4730000000000003</c:v>
                </c:pt>
                <c:pt idx="2474">
                  <c:v>2.4740000000000002</c:v>
                </c:pt>
                <c:pt idx="2475">
                  <c:v>2.4750000000000001</c:v>
                </c:pt>
                <c:pt idx="2476">
                  <c:v>2.476</c:v>
                </c:pt>
                <c:pt idx="2477">
                  <c:v>2.4769999999999999</c:v>
                </c:pt>
                <c:pt idx="2478">
                  <c:v>2.4780000000000002</c:v>
                </c:pt>
                <c:pt idx="2479">
                  <c:v>2.4790000000000001</c:v>
                </c:pt>
                <c:pt idx="2480">
                  <c:v>2.48</c:v>
                </c:pt>
                <c:pt idx="2481">
                  <c:v>2.4809999999999999</c:v>
                </c:pt>
                <c:pt idx="2482">
                  <c:v>2.4819999999999998</c:v>
                </c:pt>
                <c:pt idx="2483">
                  <c:v>2.4830000000000001</c:v>
                </c:pt>
                <c:pt idx="2484">
                  <c:v>2.484</c:v>
                </c:pt>
                <c:pt idx="2485">
                  <c:v>2.4849999999999999</c:v>
                </c:pt>
                <c:pt idx="2486">
                  <c:v>2.4859999999999998</c:v>
                </c:pt>
                <c:pt idx="2487">
                  <c:v>2.4870000000000001</c:v>
                </c:pt>
                <c:pt idx="2488">
                  <c:v>2.488</c:v>
                </c:pt>
                <c:pt idx="2489">
                  <c:v>2.4889999999999999</c:v>
                </c:pt>
                <c:pt idx="2490">
                  <c:v>2.4900000000000002</c:v>
                </c:pt>
                <c:pt idx="2491">
                  <c:v>2.4910000000000001</c:v>
                </c:pt>
                <c:pt idx="2492">
                  <c:v>2.492</c:v>
                </c:pt>
                <c:pt idx="2493">
                  <c:v>2.4930000000000003</c:v>
                </c:pt>
                <c:pt idx="2494">
                  <c:v>2.4940000000000002</c:v>
                </c:pt>
                <c:pt idx="2495">
                  <c:v>2.4950000000000001</c:v>
                </c:pt>
                <c:pt idx="2496">
                  <c:v>2.496</c:v>
                </c:pt>
                <c:pt idx="2497">
                  <c:v>2.4969999999999999</c:v>
                </c:pt>
                <c:pt idx="2498">
                  <c:v>2.4980000000000002</c:v>
                </c:pt>
                <c:pt idx="2499">
                  <c:v>2.4990000000000001</c:v>
                </c:pt>
                <c:pt idx="2500">
                  <c:v>2.5</c:v>
                </c:pt>
                <c:pt idx="2501">
                  <c:v>2.5009999999999999</c:v>
                </c:pt>
                <c:pt idx="2502">
                  <c:v>2.5019999999999998</c:v>
                </c:pt>
                <c:pt idx="2503">
                  <c:v>2.5030000000000001</c:v>
                </c:pt>
                <c:pt idx="2504">
                  <c:v>2.504</c:v>
                </c:pt>
                <c:pt idx="2505">
                  <c:v>2.5049999999999999</c:v>
                </c:pt>
                <c:pt idx="2506">
                  <c:v>2.5059999999999998</c:v>
                </c:pt>
                <c:pt idx="2507">
                  <c:v>2.5069999999999997</c:v>
                </c:pt>
                <c:pt idx="2508">
                  <c:v>2.508</c:v>
                </c:pt>
                <c:pt idx="2509">
                  <c:v>2.5089999999999999</c:v>
                </c:pt>
                <c:pt idx="2510">
                  <c:v>2.5099999999999998</c:v>
                </c:pt>
                <c:pt idx="2511">
                  <c:v>2.5110000000000001</c:v>
                </c:pt>
                <c:pt idx="2512">
                  <c:v>2.512</c:v>
                </c:pt>
                <c:pt idx="2513">
                  <c:v>2.5129999999999999</c:v>
                </c:pt>
                <c:pt idx="2514">
                  <c:v>2.5140000000000002</c:v>
                </c:pt>
                <c:pt idx="2515">
                  <c:v>2.5150000000000001</c:v>
                </c:pt>
                <c:pt idx="2516">
                  <c:v>2.516</c:v>
                </c:pt>
                <c:pt idx="2517">
                  <c:v>2.5169999999999999</c:v>
                </c:pt>
                <c:pt idx="2518">
                  <c:v>2.5180000000000002</c:v>
                </c:pt>
                <c:pt idx="2519">
                  <c:v>2.5190000000000001</c:v>
                </c:pt>
                <c:pt idx="2520">
                  <c:v>2.52</c:v>
                </c:pt>
                <c:pt idx="2521">
                  <c:v>2.5209999999999999</c:v>
                </c:pt>
                <c:pt idx="2522">
                  <c:v>2.5219999999999998</c:v>
                </c:pt>
                <c:pt idx="2523">
                  <c:v>2.5230000000000001</c:v>
                </c:pt>
                <c:pt idx="2524">
                  <c:v>2.524</c:v>
                </c:pt>
                <c:pt idx="2525">
                  <c:v>2.5249999999999999</c:v>
                </c:pt>
                <c:pt idx="2526">
                  <c:v>2.5259999999999998</c:v>
                </c:pt>
                <c:pt idx="2527">
                  <c:v>2.5269999999999997</c:v>
                </c:pt>
                <c:pt idx="2528">
                  <c:v>2.528</c:v>
                </c:pt>
                <c:pt idx="2529">
                  <c:v>2.5289999999999999</c:v>
                </c:pt>
                <c:pt idx="2530">
                  <c:v>2.5299999999999998</c:v>
                </c:pt>
                <c:pt idx="2531">
                  <c:v>2.5310000000000001</c:v>
                </c:pt>
                <c:pt idx="2532">
                  <c:v>2.532</c:v>
                </c:pt>
                <c:pt idx="2533">
                  <c:v>2.5329999999999999</c:v>
                </c:pt>
                <c:pt idx="2534">
                  <c:v>2.5340000000000003</c:v>
                </c:pt>
                <c:pt idx="2535">
                  <c:v>2.5350000000000001</c:v>
                </c:pt>
                <c:pt idx="2536">
                  <c:v>2.536</c:v>
                </c:pt>
                <c:pt idx="2537">
                  <c:v>2.5369999999999999</c:v>
                </c:pt>
                <c:pt idx="2538">
                  <c:v>2.5380000000000003</c:v>
                </c:pt>
                <c:pt idx="2539">
                  <c:v>2.5390000000000001</c:v>
                </c:pt>
                <c:pt idx="2540">
                  <c:v>2.54</c:v>
                </c:pt>
                <c:pt idx="2541">
                  <c:v>2.5409999999999999</c:v>
                </c:pt>
                <c:pt idx="2542">
                  <c:v>2.5419999999999998</c:v>
                </c:pt>
                <c:pt idx="2543">
                  <c:v>2.5430000000000001</c:v>
                </c:pt>
                <c:pt idx="2544">
                  <c:v>2.544</c:v>
                </c:pt>
                <c:pt idx="2545">
                  <c:v>2.5449999999999999</c:v>
                </c:pt>
                <c:pt idx="2546">
                  <c:v>2.5459999999999998</c:v>
                </c:pt>
                <c:pt idx="2547">
                  <c:v>2.5469999999999997</c:v>
                </c:pt>
                <c:pt idx="2548">
                  <c:v>2.548</c:v>
                </c:pt>
                <c:pt idx="2549">
                  <c:v>2.5489999999999999</c:v>
                </c:pt>
                <c:pt idx="2550">
                  <c:v>2.5499999999999998</c:v>
                </c:pt>
                <c:pt idx="2551">
                  <c:v>2.5510000000000002</c:v>
                </c:pt>
                <c:pt idx="2552">
                  <c:v>2.552</c:v>
                </c:pt>
                <c:pt idx="2553">
                  <c:v>2.5529999999999999</c:v>
                </c:pt>
                <c:pt idx="2554">
                  <c:v>2.5540000000000003</c:v>
                </c:pt>
                <c:pt idx="2555">
                  <c:v>2.5550000000000002</c:v>
                </c:pt>
                <c:pt idx="2556">
                  <c:v>2.556</c:v>
                </c:pt>
                <c:pt idx="2557">
                  <c:v>2.5569999999999999</c:v>
                </c:pt>
                <c:pt idx="2558">
                  <c:v>2.5580000000000003</c:v>
                </c:pt>
                <c:pt idx="2559">
                  <c:v>2.5590000000000002</c:v>
                </c:pt>
                <c:pt idx="2560">
                  <c:v>2.56</c:v>
                </c:pt>
                <c:pt idx="2561">
                  <c:v>2.5610000000000004</c:v>
                </c:pt>
                <c:pt idx="2562">
                  <c:v>2.5619999999999998</c:v>
                </c:pt>
                <c:pt idx="2563">
                  <c:v>2.5630000000000002</c:v>
                </c:pt>
                <c:pt idx="2564">
                  <c:v>2.5639999999999996</c:v>
                </c:pt>
                <c:pt idx="2565">
                  <c:v>2.5649999999999999</c:v>
                </c:pt>
                <c:pt idx="2566">
                  <c:v>2.5660000000000003</c:v>
                </c:pt>
                <c:pt idx="2567">
                  <c:v>2.5669999999999997</c:v>
                </c:pt>
                <c:pt idx="2568">
                  <c:v>2.5680000000000001</c:v>
                </c:pt>
                <c:pt idx="2569">
                  <c:v>2.569</c:v>
                </c:pt>
                <c:pt idx="2570">
                  <c:v>2.57</c:v>
                </c:pt>
                <c:pt idx="2571">
                  <c:v>2.5710000000000002</c:v>
                </c:pt>
                <c:pt idx="2572">
                  <c:v>2.5720000000000001</c:v>
                </c:pt>
                <c:pt idx="2573">
                  <c:v>2.573</c:v>
                </c:pt>
                <c:pt idx="2574">
                  <c:v>2.5739999999999998</c:v>
                </c:pt>
                <c:pt idx="2575">
                  <c:v>2.5750000000000002</c:v>
                </c:pt>
                <c:pt idx="2576">
                  <c:v>2.5760000000000001</c:v>
                </c:pt>
                <c:pt idx="2577">
                  <c:v>2.577</c:v>
                </c:pt>
                <c:pt idx="2578">
                  <c:v>2.5780000000000003</c:v>
                </c:pt>
                <c:pt idx="2579">
                  <c:v>2.5789999999999997</c:v>
                </c:pt>
                <c:pt idx="2580">
                  <c:v>2.58</c:v>
                </c:pt>
                <c:pt idx="2581">
                  <c:v>2.5810000000000004</c:v>
                </c:pt>
                <c:pt idx="2582">
                  <c:v>2.5819999999999999</c:v>
                </c:pt>
                <c:pt idx="2583">
                  <c:v>2.5830000000000002</c:v>
                </c:pt>
                <c:pt idx="2584">
                  <c:v>2.5839999999999996</c:v>
                </c:pt>
                <c:pt idx="2585">
                  <c:v>2.585</c:v>
                </c:pt>
                <c:pt idx="2586">
                  <c:v>2.5860000000000003</c:v>
                </c:pt>
                <c:pt idx="2587">
                  <c:v>2.5869999999999997</c:v>
                </c:pt>
                <c:pt idx="2588">
                  <c:v>2.5880000000000001</c:v>
                </c:pt>
                <c:pt idx="2589">
                  <c:v>2.589</c:v>
                </c:pt>
                <c:pt idx="2590">
                  <c:v>2.59</c:v>
                </c:pt>
                <c:pt idx="2591">
                  <c:v>2.5910000000000002</c:v>
                </c:pt>
                <c:pt idx="2592">
                  <c:v>2.5920000000000001</c:v>
                </c:pt>
                <c:pt idx="2593">
                  <c:v>2.593</c:v>
                </c:pt>
                <c:pt idx="2594">
                  <c:v>2.5939999999999999</c:v>
                </c:pt>
                <c:pt idx="2595">
                  <c:v>2.5950000000000002</c:v>
                </c:pt>
                <c:pt idx="2596">
                  <c:v>2.5960000000000001</c:v>
                </c:pt>
                <c:pt idx="2597">
                  <c:v>2.597</c:v>
                </c:pt>
                <c:pt idx="2598">
                  <c:v>2.5980000000000003</c:v>
                </c:pt>
                <c:pt idx="2599">
                  <c:v>2.5989999999999998</c:v>
                </c:pt>
                <c:pt idx="2600">
                  <c:v>2.6</c:v>
                </c:pt>
                <c:pt idx="2601">
                  <c:v>2.6010000000000004</c:v>
                </c:pt>
                <c:pt idx="2602">
                  <c:v>2.6019999999999999</c:v>
                </c:pt>
                <c:pt idx="2603">
                  <c:v>2.6030000000000002</c:v>
                </c:pt>
                <c:pt idx="2604">
                  <c:v>2.6039999999999996</c:v>
                </c:pt>
                <c:pt idx="2605">
                  <c:v>2.605</c:v>
                </c:pt>
                <c:pt idx="2606">
                  <c:v>2.6060000000000003</c:v>
                </c:pt>
                <c:pt idx="2607">
                  <c:v>2.6069999999999998</c:v>
                </c:pt>
                <c:pt idx="2608">
                  <c:v>2.6080000000000001</c:v>
                </c:pt>
                <c:pt idx="2609">
                  <c:v>2.609</c:v>
                </c:pt>
                <c:pt idx="2610">
                  <c:v>2.61</c:v>
                </c:pt>
                <c:pt idx="2611">
                  <c:v>2.6110000000000002</c:v>
                </c:pt>
                <c:pt idx="2612">
                  <c:v>2.6120000000000001</c:v>
                </c:pt>
                <c:pt idx="2613">
                  <c:v>2.613</c:v>
                </c:pt>
                <c:pt idx="2614">
                  <c:v>2.6139999999999999</c:v>
                </c:pt>
                <c:pt idx="2615">
                  <c:v>2.6150000000000002</c:v>
                </c:pt>
                <c:pt idx="2616">
                  <c:v>2.6160000000000001</c:v>
                </c:pt>
                <c:pt idx="2617">
                  <c:v>2.617</c:v>
                </c:pt>
                <c:pt idx="2618">
                  <c:v>2.6180000000000003</c:v>
                </c:pt>
                <c:pt idx="2619">
                  <c:v>2.6189999999999998</c:v>
                </c:pt>
                <c:pt idx="2620">
                  <c:v>2.62</c:v>
                </c:pt>
                <c:pt idx="2621">
                  <c:v>2.6210000000000004</c:v>
                </c:pt>
                <c:pt idx="2622">
                  <c:v>2.6219999999999999</c:v>
                </c:pt>
                <c:pt idx="2623">
                  <c:v>2.6230000000000002</c:v>
                </c:pt>
                <c:pt idx="2624">
                  <c:v>2.6239999999999997</c:v>
                </c:pt>
                <c:pt idx="2625">
                  <c:v>2.625</c:v>
                </c:pt>
                <c:pt idx="2626">
                  <c:v>2.6260000000000003</c:v>
                </c:pt>
                <c:pt idx="2627">
                  <c:v>2.6269999999999998</c:v>
                </c:pt>
                <c:pt idx="2628">
                  <c:v>2.6280000000000001</c:v>
                </c:pt>
                <c:pt idx="2629">
                  <c:v>2.6289999999999996</c:v>
                </c:pt>
                <c:pt idx="2630">
                  <c:v>2.63</c:v>
                </c:pt>
                <c:pt idx="2631">
                  <c:v>2.6310000000000002</c:v>
                </c:pt>
                <c:pt idx="2632">
                  <c:v>2.6319999999999997</c:v>
                </c:pt>
                <c:pt idx="2633">
                  <c:v>2.633</c:v>
                </c:pt>
                <c:pt idx="2634">
                  <c:v>2.6339999999999999</c:v>
                </c:pt>
                <c:pt idx="2635">
                  <c:v>2.6349999999999998</c:v>
                </c:pt>
                <c:pt idx="2636">
                  <c:v>2.6360000000000001</c:v>
                </c:pt>
                <c:pt idx="2637">
                  <c:v>2.637</c:v>
                </c:pt>
                <c:pt idx="2638">
                  <c:v>2.6379999999999999</c:v>
                </c:pt>
                <c:pt idx="2639">
                  <c:v>2.6389999999999998</c:v>
                </c:pt>
                <c:pt idx="2640">
                  <c:v>2.64</c:v>
                </c:pt>
                <c:pt idx="2641">
                  <c:v>2.641</c:v>
                </c:pt>
                <c:pt idx="2642">
                  <c:v>2.6419999999999999</c:v>
                </c:pt>
                <c:pt idx="2643">
                  <c:v>2.6430000000000002</c:v>
                </c:pt>
                <c:pt idx="2644">
                  <c:v>2.6439999999999997</c:v>
                </c:pt>
                <c:pt idx="2645">
                  <c:v>2.645</c:v>
                </c:pt>
                <c:pt idx="2646">
                  <c:v>2.6460000000000004</c:v>
                </c:pt>
                <c:pt idx="2647">
                  <c:v>2.6469999999999998</c:v>
                </c:pt>
                <c:pt idx="2648">
                  <c:v>2.6480000000000001</c:v>
                </c:pt>
                <c:pt idx="2649">
                  <c:v>2.6489999999999996</c:v>
                </c:pt>
                <c:pt idx="2650">
                  <c:v>2.65</c:v>
                </c:pt>
                <c:pt idx="2651">
                  <c:v>2.6510000000000002</c:v>
                </c:pt>
                <c:pt idx="2652">
                  <c:v>2.6519999999999997</c:v>
                </c:pt>
                <c:pt idx="2653">
                  <c:v>2.653</c:v>
                </c:pt>
                <c:pt idx="2654">
                  <c:v>2.6539999999999999</c:v>
                </c:pt>
                <c:pt idx="2655">
                  <c:v>2.6549999999999998</c:v>
                </c:pt>
                <c:pt idx="2656">
                  <c:v>2.6560000000000001</c:v>
                </c:pt>
                <c:pt idx="2657">
                  <c:v>2.657</c:v>
                </c:pt>
                <c:pt idx="2658">
                  <c:v>2.6579999999999999</c:v>
                </c:pt>
                <c:pt idx="2659">
                  <c:v>2.6589999999999998</c:v>
                </c:pt>
                <c:pt idx="2660">
                  <c:v>2.66</c:v>
                </c:pt>
                <c:pt idx="2661">
                  <c:v>2.661</c:v>
                </c:pt>
                <c:pt idx="2662">
                  <c:v>2.6619999999999999</c:v>
                </c:pt>
                <c:pt idx="2663">
                  <c:v>2.6630000000000003</c:v>
                </c:pt>
                <c:pt idx="2664">
                  <c:v>2.6639999999999997</c:v>
                </c:pt>
                <c:pt idx="2665">
                  <c:v>2.665</c:v>
                </c:pt>
                <c:pt idx="2666">
                  <c:v>2.6660000000000004</c:v>
                </c:pt>
                <c:pt idx="2667">
                  <c:v>2.6669999999999998</c:v>
                </c:pt>
                <c:pt idx="2668">
                  <c:v>2.6680000000000001</c:v>
                </c:pt>
                <c:pt idx="2669">
                  <c:v>2.6689999999999996</c:v>
                </c:pt>
                <c:pt idx="2670">
                  <c:v>2.67</c:v>
                </c:pt>
                <c:pt idx="2671">
                  <c:v>2.6710000000000003</c:v>
                </c:pt>
                <c:pt idx="2672">
                  <c:v>2.6719999999999997</c:v>
                </c:pt>
                <c:pt idx="2673">
                  <c:v>2.673</c:v>
                </c:pt>
                <c:pt idx="2674">
                  <c:v>2.6739999999999999</c:v>
                </c:pt>
                <c:pt idx="2675">
                  <c:v>2.6749999999999998</c:v>
                </c:pt>
                <c:pt idx="2676">
                  <c:v>2.6760000000000002</c:v>
                </c:pt>
                <c:pt idx="2677">
                  <c:v>2.677</c:v>
                </c:pt>
                <c:pt idx="2678">
                  <c:v>2.6779999999999999</c:v>
                </c:pt>
                <c:pt idx="2679">
                  <c:v>2.6789999999999998</c:v>
                </c:pt>
                <c:pt idx="2680">
                  <c:v>2.68</c:v>
                </c:pt>
                <c:pt idx="2681">
                  <c:v>2.681</c:v>
                </c:pt>
                <c:pt idx="2682">
                  <c:v>2.6819999999999999</c:v>
                </c:pt>
                <c:pt idx="2683">
                  <c:v>2.6830000000000003</c:v>
                </c:pt>
                <c:pt idx="2684">
                  <c:v>2.6839999999999997</c:v>
                </c:pt>
                <c:pt idx="2685">
                  <c:v>2.6850000000000001</c:v>
                </c:pt>
                <c:pt idx="2686">
                  <c:v>2.6860000000000004</c:v>
                </c:pt>
                <c:pt idx="2687">
                  <c:v>2.6869999999999998</c:v>
                </c:pt>
                <c:pt idx="2688">
                  <c:v>2.6880000000000002</c:v>
                </c:pt>
                <c:pt idx="2689">
                  <c:v>2.6889999999999996</c:v>
                </c:pt>
                <c:pt idx="2690">
                  <c:v>2.69</c:v>
                </c:pt>
                <c:pt idx="2691">
                  <c:v>2.6910000000000003</c:v>
                </c:pt>
                <c:pt idx="2692">
                  <c:v>2.6919999999999997</c:v>
                </c:pt>
                <c:pt idx="2693">
                  <c:v>2.6930000000000001</c:v>
                </c:pt>
                <c:pt idx="2694">
                  <c:v>2.694</c:v>
                </c:pt>
                <c:pt idx="2695">
                  <c:v>2.6949999999999998</c:v>
                </c:pt>
                <c:pt idx="2696">
                  <c:v>2.6960000000000002</c:v>
                </c:pt>
                <c:pt idx="2697">
                  <c:v>2.6970000000000001</c:v>
                </c:pt>
                <c:pt idx="2698">
                  <c:v>2.698</c:v>
                </c:pt>
                <c:pt idx="2699">
                  <c:v>2.6989999999999998</c:v>
                </c:pt>
                <c:pt idx="2700">
                  <c:v>2.7</c:v>
                </c:pt>
                <c:pt idx="2701">
                  <c:v>2.7010000000000001</c:v>
                </c:pt>
                <c:pt idx="2702">
                  <c:v>2.702</c:v>
                </c:pt>
                <c:pt idx="2703">
                  <c:v>2.7030000000000003</c:v>
                </c:pt>
                <c:pt idx="2704">
                  <c:v>2.7039999999999997</c:v>
                </c:pt>
                <c:pt idx="2705">
                  <c:v>2.7050000000000001</c:v>
                </c:pt>
                <c:pt idx="2706">
                  <c:v>2.7060000000000004</c:v>
                </c:pt>
                <c:pt idx="2707">
                  <c:v>2.7069999999999999</c:v>
                </c:pt>
                <c:pt idx="2708">
                  <c:v>2.7080000000000002</c:v>
                </c:pt>
                <c:pt idx="2709">
                  <c:v>2.7089999999999996</c:v>
                </c:pt>
                <c:pt idx="2710">
                  <c:v>2.71</c:v>
                </c:pt>
                <c:pt idx="2711">
                  <c:v>2.7110000000000003</c:v>
                </c:pt>
                <c:pt idx="2712">
                  <c:v>2.7119999999999997</c:v>
                </c:pt>
                <c:pt idx="2713">
                  <c:v>2.7130000000000001</c:v>
                </c:pt>
                <c:pt idx="2714">
                  <c:v>2.714</c:v>
                </c:pt>
                <c:pt idx="2715">
                  <c:v>2.7149999999999999</c:v>
                </c:pt>
                <c:pt idx="2716">
                  <c:v>2.7160000000000002</c:v>
                </c:pt>
                <c:pt idx="2717">
                  <c:v>2.7170000000000001</c:v>
                </c:pt>
                <c:pt idx="2718">
                  <c:v>2.718</c:v>
                </c:pt>
                <c:pt idx="2719">
                  <c:v>2.7189999999999999</c:v>
                </c:pt>
                <c:pt idx="2720">
                  <c:v>2.72</c:v>
                </c:pt>
                <c:pt idx="2721">
                  <c:v>2.7210000000000001</c:v>
                </c:pt>
                <c:pt idx="2722">
                  <c:v>2.722</c:v>
                </c:pt>
                <c:pt idx="2723">
                  <c:v>2.7230000000000003</c:v>
                </c:pt>
                <c:pt idx="2724">
                  <c:v>2.7239999999999998</c:v>
                </c:pt>
                <c:pt idx="2725">
                  <c:v>2.7250000000000001</c:v>
                </c:pt>
                <c:pt idx="2726">
                  <c:v>2.7260000000000004</c:v>
                </c:pt>
                <c:pt idx="2727">
                  <c:v>2.7269999999999999</c:v>
                </c:pt>
                <c:pt idx="2728">
                  <c:v>2.7280000000000002</c:v>
                </c:pt>
                <c:pt idx="2729">
                  <c:v>2.7289999999999996</c:v>
                </c:pt>
                <c:pt idx="2730">
                  <c:v>2.73</c:v>
                </c:pt>
                <c:pt idx="2731">
                  <c:v>2.7310000000000003</c:v>
                </c:pt>
                <c:pt idx="2732">
                  <c:v>2.7319999999999998</c:v>
                </c:pt>
                <c:pt idx="2733">
                  <c:v>2.7330000000000001</c:v>
                </c:pt>
                <c:pt idx="2734">
                  <c:v>2.734</c:v>
                </c:pt>
                <c:pt idx="2735">
                  <c:v>2.7349999999999999</c:v>
                </c:pt>
                <c:pt idx="2736">
                  <c:v>2.7360000000000002</c:v>
                </c:pt>
                <c:pt idx="2737">
                  <c:v>2.7370000000000001</c:v>
                </c:pt>
                <c:pt idx="2738">
                  <c:v>2.738</c:v>
                </c:pt>
                <c:pt idx="2739">
                  <c:v>2.7389999999999999</c:v>
                </c:pt>
                <c:pt idx="2740">
                  <c:v>2.74</c:v>
                </c:pt>
                <c:pt idx="2741">
                  <c:v>2.7410000000000001</c:v>
                </c:pt>
                <c:pt idx="2742">
                  <c:v>2.742</c:v>
                </c:pt>
                <c:pt idx="2743">
                  <c:v>2.7430000000000003</c:v>
                </c:pt>
                <c:pt idx="2744">
                  <c:v>2.7439999999999998</c:v>
                </c:pt>
                <c:pt idx="2745">
                  <c:v>2.7450000000000001</c:v>
                </c:pt>
                <c:pt idx="2746">
                  <c:v>2.7460000000000004</c:v>
                </c:pt>
                <c:pt idx="2747">
                  <c:v>2.7469999999999999</c:v>
                </c:pt>
                <c:pt idx="2748">
                  <c:v>2.7480000000000002</c:v>
                </c:pt>
                <c:pt idx="2749">
                  <c:v>2.7489999999999997</c:v>
                </c:pt>
              </c:numCache>
            </c:numRef>
          </c:xVal>
          <c:yVal>
            <c:numRef>
              <c:f>Sheet1!$D$2:$D$2752</c:f>
              <c:numCache>
                <c:formatCode>General</c:formatCode>
                <c:ptCount val="2751"/>
                <c:pt idx="0">
                  <c:v>1.5124216054499999</c:v>
                </c:pt>
                <c:pt idx="1">
                  <c:v>1.5214136066799999</c:v>
                </c:pt>
                <c:pt idx="2">
                  <c:v>1.5304469652299999</c:v>
                </c:pt>
                <c:pt idx="3">
                  <c:v>1.5395273981600002</c:v>
                </c:pt>
                <c:pt idx="4">
                  <c:v>1.5486547579099998</c:v>
                </c:pt>
                <c:pt idx="5">
                  <c:v>1.55782901131</c:v>
                </c:pt>
                <c:pt idx="6">
                  <c:v>1.5670499307899999</c:v>
                </c:pt>
                <c:pt idx="7">
                  <c:v>1.5763176058599999</c:v>
                </c:pt>
                <c:pt idx="8">
                  <c:v>1.5856317787300001</c:v>
                </c:pt>
                <c:pt idx="9">
                  <c:v>1.5949923558600001</c:v>
                </c:pt>
                <c:pt idx="10">
                  <c:v>1.6043992042299999</c:v>
                </c:pt>
                <c:pt idx="11">
                  <c:v>1.6138524537799999</c:v>
                </c:pt>
                <c:pt idx="12">
                  <c:v>1.6233517522899998</c:v>
                </c:pt>
                <c:pt idx="13">
                  <c:v>1.63289702137</c:v>
                </c:pt>
                <c:pt idx="14">
                  <c:v>1.64248811553</c:v>
                </c:pt>
                <c:pt idx="15">
                  <c:v>1.65212496423</c:v>
                </c:pt>
                <c:pt idx="16">
                  <c:v>1.6618072445000001</c:v>
                </c:pt>
                <c:pt idx="17">
                  <c:v>1.6715348484999999</c:v>
                </c:pt>
                <c:pt idx="18">
                  <c:v>1.68130773445</c:v>
                </c:pt>
                <c:pt idx="19">
                  <c:v>1.6911255088899999</c:v>
                </c:pt>
                <c:pt idx="20">
                  <c:v>1.70098808713</c:v>
                </c:pt>
                <c:pt idx="21">
                  <c:v>1.7108953181300002</c:v>
                </c:pt>
                <c:pt idx="22">
                  <c:v>1.7208466793899999</c:v>
                </c:pt>
                <c:pt idx="23">
                  <c:v>1.7308420787299998</c:v>
                </c:pt>
                <c:pt idx="24">
                  <c:v>1.7408813421</c:v>
                </c:pt>
                <c:pt idx="25">
                  <c:v>1.75096400797</c:v>
                </c:pt>
                <c:pt idx="26">
                  <c:v>1.76109005078</c:v>
                </c:pt>
                <c:pt idx="27">
                  <c:v>1.77125901942</c:v>
                </c:pt>
                <c:pt idx="28">
                  <c:v>1.78147065851</c:v>
                </c:pt>
                <c:pt idx="29">
                  <c:v>1.7917246571600001</c:v>
                </c:pt>
                <c:pt idx="30">
                  <c:v>1.80202053183</c:v>
                </c:pt>
                <c:pt idx="31">
                  <c:v>1.81235792306</c:v>
                </c:pt>
                <c:pt idx="32">
                  <c:v>1.8227366011199999</c:v>
                </c:pt>
                <c:pt idx="33">
                  <c:v>1.8331562940799999</c:v>
                </c:pt>
                <c:pt idx="34">
                  <c:v>1.84361644946</c:v>
                </c:pt>
                <c:pt idx="35">
                  <c:v>1.85411676315</c:v>
                </c:pt>
                <c:pt idx="36">
                  <c:v>1.86465643846</c:v>
                </c:pt>
                <c:pt idx="37">
                  <c:v>1.8752352954</c:v>
                </c:pt>
                <c:pt idx="38">
                  <c:v>1.8858529378200002</c:v>
                </c:pt>
                <c:pt idx="39">
                  <c:v>1.8965089295600002</c:v>
                </c:pt>
                <c:pt idx="40">
                  <c:v>1.9072027016300002</c:v>
                </c:pt>
                <c:pt idx="41">
                  <c:v>1.91793355433</c:v>
                </c:pt>
                <c:pt idx="42">
                  <c:v>1.9287012729999999</c:v>
                </c:pt>
                <c:pt idx="43">
                  <c:v>1.9395051375800001</c:v>
                </c:pt>
                <c:pt idx="44">
                  <c:v>1.9503446600400001</c:v>
                </c:pt>
                <c:pt idx="45">
                  <c:v>1.96121940247</c:v>
                </c:pt>
                <c:pt idx="46">
                  <c:v>1.97212855454</c:v>
                </c:pt>
                <c:pt idx="47">
                  <c:v>1.9830713595699998</c:v>
                </c:pt>
                <c:pt idx="48">
                  <c:v>1.9940478157499999</c:v>
                </c:pt>
                <c:pt idx="49">
                  <c:v>2.0050565317299998</c:v>
                </c:pt>
                <c:pt idx="50">
                  <c:v>2.0160973109900002</c:v>
                </c:pt>
                <c:pt idx="51">
                  <c:v>2.02716967902</c:v>
                </c:pt>
                <c:pt idx="52">
                  <c:v>2.0382723968100001</c:v>
                </c:pt>
                <c:pt idx="53">
                  <c:v>2.04940500928</c:v>
                </c:pt>
                <c:pt idx="54">
                  <c:v>2.0605666038200003</c:v>
                </c:pt>
                <c:pt idx="55">
                  <c:v>2.07175686816</c:v>
                </c:pt>
                <c:pt idx="56">
                  <c:v>2.0829747161099998</c:v>
                </c:pt>
                <c:pt idx="57">
                  <c:v>2.0942195510000001</c:v>
                </c:pt>
                <c:pt idx="58">
                  <c:v>2.1054902067699999</c:v>
                </c:pt>
                <c:pt idx="59">
                  <c:v>2.1167861223899997</c:v>
                </c:pt>
                <c:pt idx="60">
                  <c:v>2.12810629686</c:v>
                </c:pt>
                <c:pt idx="61">
                  <c:v>2.1394504843599997</c:v>
                </c:pt>
                <c:pt idx="62">
                  <c:v>2.1508171797899998</c:v>
                </c:pt>
                <c:pt idx="63">
                  <c:v>2.1622052967099998</c:v>
                </c:pt>
                <c:pt idx="64">
                  <c:v>2.1736145800300002</c:v>
                </c:pt>
                <c:pt idx="65">
                  <c:v>2.1850436653599998</c:v>
                </c:pt>
                <c:pt idx="66">
                  <c:v>2.1964917291999999</c:v>
                </c:pt>
                <c:pt idx="67">
                  <c:v>2.2079578087399998</c:v>
                </c:pt>
                <c:pt idx="68">
                  <c:v>2.2194411486600001</c:v>
                </c:pt>
                <c:pt idx="69">
                  <c:v>2.23094043601</c:v>
                </c:pt>
                <c:pt idx="70">
                  <c:v>2.2424546577000002</c:v>
                </c:pt>
                <c:pt idx="71">
                  <c:v>2.2539825799999997</c:v>
                </c:pt>
                <c:pt idx="72">
                  <c:v>2.2655236891099997</c:v>
                </c:pt>
                <c:pt idx="73">
                  <c:v>2.2770762484500002</c:v>
                </c:pt>
                <c:pt idx="74">
                  <c:v>2.2886395345300001</c:v>
                </c:pt>
                <c:pt idx="75">
                  <c:v>2.3002125555099999</c:v>
                </c:pt>
                <c:pt idx="76">
                  <c:v>2.3117935812699999</c:v>
                </c:pt>
                <c:pt idx="77">
                  <c:v>2.3233821425400003</c:v>
                </c:pt>
                <c:pt idx="78">
                  <c:v>2.33497658896</c:v>
                </c:pt>
                <c:pt idx="79">
                  <c:v>2.34657585788</c:v>
                </c:pt>
                <c:pt idx="80">
                  <c:v>2.3581788835399999</c:v>
                </c:pt>
                <c:pt idx="81">
                  <c:v>2.3697840871799998</c:v>
                </c:pt>
                <c:pt idx="82">
                  <c:v>2.3813903588400001</c:v>
                </c:pt>
                <c:pt idx="83">
                  <c:v>2.3929964774100001</c:v>
                </c:pt>
                <c:pt idx="84">
                  <c:v>2.4046010867400001</c:v>
                </c:pt>
                <c:pt idx="85">
                  <c:v>2.4162029374099996</c:v>
                </c:pt>
                <c:pt idx="86">
                  <c:v>2.4278005508699998</c:v>
                </c:pt>
                <c:pt idx="87">
                  <c:v>2.43939254997</c:v>
                </c:pt>
                <c:pt idx="88">
                  <c:v>2.4509778031499998</c:v>
                </c:pt>
                <c:pt idx="89">
                  <c:v>2.4625550612400002</c:v>
                </c:pt>
                <c:pt idx="90">
                  <c:v>2.4741220028600002</c:v>
                </c:pt>
                <c:pt idx="91">
                  <c:v>2.4856786906599999</c:v>
                </c:pt>
                <c:pt idx="92">
                  <c:v>2.4972220838399997</c:v>
                </c:pt>
                <c:pt idx="93">
                  <c:v>2.5087514291200002</c:v>
                </c:pt>
                <c:pt idx="94">
                  <c:v>2.5202655676800001</c:v>
                </c:pt>
                <c:pt idx="95">
                  <c:v>2.5317624194500001</c:v>
                </c:pt>
                <c:pt idx="96">
                  <c:v>2.5432412263900002</c:v>
                </c:pt>
                <c:pt idx="97">
                  <c:v>2.5547004204300001</c:v>
                </c:pt>
                <c:pt idx="98">
                  <c:v>2.5661377349700003</c:v>
                </c:pt>
                <c:pt idx="99">
                  <c:v>2.5775512302799997</c:v>
                </c:pt>
                <c:pt idx="100">
                  <c:v>2.5889407368900001</c:v>
                </c:pt>
                <c:pt idx="101">
                  <c:v>2.60030386084</c:v>
                </c:pt>
                <c:pt idx="102">
                  <c:v>2.6116391451499998</c:v>
                </c:pt>
                <c:pt idx="103">
                  <c:v>2.6229452687500001</c:v>
                </c:pt>
                <c:pt idx="104">
                  <c:v>2.6342204713099999</c:v>
                </c:pt>
                <c:pt idx="105">
                  <c:v>2.6454625580000002</c:v>
                </c:pt>
                <c:pt idx="106">
                  <c:v>2.65667042258</c:v>
                </c:pt>
                <c:pt idx="107">
                  <c:v>2.6678427059200001</c:v>
                </c:pt>
                <c:pt idx="108">
                  <c:v>2.6789773778899999</c:v>
                </c:pt>
                <c:pt idx="109">
                  <c:v>2.6900727679299998</c:v>
                </c:pt>
                <c:pt idx="110">
                  <c:v>2.7011271512100001</c:v>
                </c:pt>
                <c:pt idx="111">
                  <c:v>2.7121391671900001</c:v>
                </c:pt>
                <c:pt idx="112">
                  <c:v>2.72310696533</c:v>
                </c:pt>
                <c:pt idx="113">
                  <c:v>2.7340292081799999</c:v>
                </c:pt>
                <c:pt idx="114">
                  <c:v>2.7449030016</c:v>
                </c:pt>
                <c:pt idx="115">
                  <c:v>2.7557282168500001</c:v>
                </c:pt>
                <c:pt idx="116">
                  <c:v>2.76650250962</c:v>
                </c:pt>
                <c:pt idx="117">
                  <c:v>2.7772233455300004</c:v>
                </c:pt>
                <c:pt idx="118">
                  <c:v>2.7878905642599996</c:v>
                </c:pt>
                <c:pt idx="119">
                  <c:v>2.7985015977800001</c:v>
                </c:pt>
                <c:pt idx="120">
                  <c:v>2.8090545846800001</c:v>
                </c:pt>
                <c:pt idx="121">
                  <c:v>2.8195481153999999</c:v>
                </c:pt>
                <c:pt idx="122">
                  <c:v>2.8299804161600002</c:v>
                </c:pt>
                <c:pt idx="123">
                  <c:v>2.8403493979899999</c:v>
                </c:pt>
                <c:pt idx="124">
                  <c:v>2.8506539931000003</c:v>
                </c:pt>
                <c:pt idx="125">
                  <c:v>2.8608922132799997</c:v>
                </c:pt>
                <c:pt idx="126">
                  <c:v>2.87106245291</c:v>
                </c:pt>
                <c:pt idx="127">
                  <c:v>2.8811626460599999</c:v>
                </c:pt>
                <c:pt idx="128">
                  <c:v>2.8911913924800001</c:v>
                </c:pt>
                <c:pt idx="129">
                  <c:v>2.9011468138400001</c:v>
                </c:pt>
                <c:pt idx="130">
                  <c:v>2.91102789823</c:v>
                </c:pt>
                <c:pt idx="131">
                  <c:v>2.9208315483000002</c:v>
                </c:pt>
                <c:pt idx="132">
                  <c:v>2.9305568061099998</c:v>
                </c:pt>
                <c:pt idx="133">
                  <c:v>2.9402022327899999</c:v>
                </c:pt>
                <c:pt idx="134">
                  <c:v>2.9497662543100001</c:v>
                </c:pt>
                <c:pt idx="135">
                  <c:v>2.9592468453299996</c:v>
                </c:pt>
                <c:pt idx="136">
                  <c:v>2.9686422114299997</c:v>
                </c:pt>
                <c:pt idx="137">
                  <c:v>2.9779514081</c:v>
                </c:pt>
                <c:pt idx="138">
                  <c:v>2.9871721346099998</c:v>
                </c:pt>
                <c:pt idx="139">
                  <c:v>2.99630295535</c:v>
                </c:pt>
                <c:pt idx="140">
                  <c:v>3.0053421847999999</c:v>
                </c:pt>
                <c:pt idx="141">
                  <c:v>3.0142885323800002</c:v>
                </c:pt>
                <c:pt idx="142">
                  <c:v>3.023140363</c:v>
                </c:pt>
                <c:pt idx="143">
                  <c:v>3.0318947237399998</c:v>
                </c:pt>
                <c:pt idx="144">
                  <c:v>3.04055155013</c:v>
                </c:pt>
                <c:pt idx="145">
                  <c:v>3.0491098143399999</c:v>
                </c:pt>
                <c:pt idx="146">
                  <c:v>3.0575662215100001</c:v>
                </c:pt>
                <c:pt idx="147">
                  <c:v>3.0659204414300003</c:v>
                </c:pt>
                <c:pt idx="148">
                  <c:v>3.0741707406800001</c:v>
                </c:pt>
                <c:pt idx="149">
                  <c:v>3.0823157122799998</c:v>
                </c:pt>
                <c:pt idx="150">
                  <c:v>3.0903535742699999</c:v>
                </c:pt>
                <c:pt idx="151">
                  <c:v>3.0982834003200002</c:v>
                </c:pt>
                <c:pt idx="152">
                  <c:v>3.10610275831</c:v>
                </c:pt>
                <c:pt idx="153">
                  <c:v>3.1138106026700001</c:v>
                </c:pt>
                <c:pt idx="154">
                  <c:v>3.1214058895500001</c:v>
                </c:pt>
                <c:pt idx="155">
                  <c:v>3.1288880215499999</c:v>
                </c:pt>
                <c:pt idx="156">
                  <c:v>3.1362544110399999</c:v>
                </c:pt>
                <c:pt idx="157">
                  <c:v>3.1435042882299999</c:v>
                </c:pt>
                <c:pt idx="158">
                  <c:v>3.15063542623</c:v>
                </c:pt>
                <c:pt idx="159">
                  <c:v>3.1576474115800002</c:v>
                </c:pt>
                <c:pt idx="160">
                  <c:v>3.16453916622</c:v>
                </c:pt>
                <c:pt idx="161">
                  <c:v>3.17130923738</c:v>
                </c:pt>
                <c:pt idx="162">
                  <c:v>3.17795711113</c:v>
                </c:pt>
                <c:pt idx="163">
                  <c:v>3.1844798674699999</c:v>
                </c:pt>
                <c:pt idx="164">
                  <c:v>3.1908771183</c:v>
                </c:pt>
                <c:pt idx="165">
                  <c:v>3.1971475434299998</c:v>
                </c:pt>
                <c:pt idx="166">
                  <c:v>3.2032906909600003</c:v>
                </c:pt>
                <c:pt idx="167">
                  <c:v>3.2093059766699996</c:v>
                </c:pt>
                <c:pt idx="168">
                  <c:v>3.2151914583399996</c:v>
                </c:pt>
                <c:pt idx="169">
                  <c:v>3.2209460286600002</c:v>
                </c:pt>
                <c:pt idx="170">
                  <c:v>3.2265684023799999</c:v>
                </c:pt>
                <c:pt idx="171">
                  <c:v>3.2320583224099999</c:v>
                </c:pt>
                <c:pt idx="172">
                  <c:v>3.2374155475699999</c:v>
                </c:pt>
                <c:pt idx="173">
                  <c:v>3.2426382808899996</c:v>
                </c:pt>
                <c:pt idx="174">
                  <c:v>3.2477251405900001</c:v>
                </c:pt>
                <c:pt idx="175">
                  <c:v>3.2526752127300003</c:v>
                </c:pt>
                <c:pt idx="176">
                  <c:v>3.2574888963699999</c:v>
                </c:pt>
                <c:pt idx="177">
                  <c:v>3.26216487144</c:v>
                </c:pt>
                <c:pt idx="178">
                  <c:v>3.2667022534600001</c:v>
                </c:pt>
                <c:pt idx="179">
                  <c:v>3.2710998811000001</c:v>
                </c:pt>
                <c:pt idx="180">
                  <c:v>3.2753578970499997</c:v>
                </c:pt>
                <c:pt idx="181">
                  <c:v>3.2794760634800002</c:v>
                </c:pt>
                <c:pt idx="182">
                  <c:v>3.2834521689500002</c:v>
                </c:pt>
                <c:pt idx="183">
                  <c:v>3.2872864451899999</c:v>
                </c:pt>
                <c:pt idx="184">
                  <c:v>3.2909774755700001</c:v>
                </c:pt>
                <c:pt idx="185">
                  <c:v>3.2945254662799996</c:v>
                </c:pt>
                <c:pt idx="186">
                  <c:v>3.29793119141</c:v>
                </c:pt>
                <c:pt idx="187">
                  <c:v>3.3011932928599999</c:v>
                </c:pt>
                <c:pt idx="188">
                  <c:v>3.3043095951499999</c:v>
                </c:pt>
                <c:pt idx="189">
                  <c:v>3.3072819901799999</c:v>
                </c:pt>
                <c:pt idx="190">
                  <c:v>3.3101091254399999</c:v>
                </c:pt>
                <c:pt idx="191">
                  <c:v>3.3127911659500002</c:v>
                </c:pt>
                <c:pt idx="192">
                  <c:v>3.3153272390200001</c:v>
                </c:pt>
                <c:pt idx="193">
                  <c:v>3.3177170443500001</c:v>
                </c:pt>
                <c:pt idx="194">
                  <c:v>3.3199603662200001</c:v>
                </c:pt>
                <c:pt idx="195">
                  <c:v>3.3220575246399999</c:v>
                </c:pt>
                <c:pt idx="196">
                  <c:v>3.32400845573</c:v>
                </c:pt>
                <c:pt idx="197">
                  <c:v>3.3258124087699996</c:v>
                </c:pt>
                <c:pt idx="198">
                  <c:v>3.3274700359799998</c:v>
                </c:pt>
                <c:pt idx="199">
                  <c:v>3.32898061142</c:v>
                </c:pt>
                <c:pt idx="200">
                  <c:v>3.3303432910199997</c:v>
                </c:pt>
                <c:pt idx="201">
                  <c:v>3.33155922615</c:v>
                </c:pt>
                <c:pt idx="202">
                  <c:v>3.3326294817700002</c:v>
                </c:pt>
                <c:pt idx="203">
                  <c:v>3.3335532553899996</c:v>
                </c:pt>
                <c:pt idx="204">
                  <c:v>3.3343297031400003</c:v>
                </c:pt>
                <c:pt idx="205">
                  <c:v>3.3349596051499999</c:v>
                </c:pt>
                <c:pt idx="206">
                  <c:v>3.3354436682599999</c:v>
                </c:pt>
                <c:pt idx="207">
                  <c:v>3.3357817014799998</c:v>
                </c:pt>
                <c:pt idx="208">
                  <c:v>3.33597353519</c:v>
                </c:pt>
                <c:pt idx="209">
                  <c:v>3.3360200018800001</c:v>
                </c:pt>
                <c:pt idx="210">
                  <c:v>3.3359210202099998</c:v>
                </c:pt>
                <c:pt idx="211">
                  <c:v>3.33567744602</c:v>
                </c:pt>
                <c:pt idx="212">
                  <c:v>3.3352901373299999</c:v>
                </c:pt>
                <c:pt idx="213">
                  <c:v>3.3347589312900001</c:v>
                </c:pt>
                <c:pt idx="214">
                  <c:v>3.3340837183400001</c:v>
                </c:pt>
                <c:pt idx="215">
                  <c:v>3.3332656630400002</c:v>
                </c:pt>
                <c:pt idx="216">
                  <c:v>3.33230431449</c:v>
                </c:pt>
                <c:pt idx="217">
                  <c:v>3.33120097721</c:v>
                </c:pt>
                <c:pt idx="218">
                  <c:v>3.3299573790700001</c:v>
                </c:pt>
                <c:pt idx="219">
                  <c:v>3.3285736575199998</c:v>
                </c:pt>
                <c:pt idx="220">
                  <c:v>3.3270488685700004</c:v>
                </c:pt>
                <c:pt idx="221">
                  <c:v>3.3253828408999997</c:v>
                </c:pt>
                <c:pt idx="222">
                  <c:v>3.32358027104</c:v>
                </c:pt>
                <c:pt idx="223">
                  <c:v>3.3216390085899996</c:v>
                </c:pt>
                <c:pt idx="224">
                  <c:v>3.3195596352200001</c:v>
                </c:pt>
                <c:pt idx="225">
                  <c:v>3.3173428287199997</c:v>
                </c:pt>
                <c:pt idx="226">
                  <c:v>3.3149926466799999</c:v>
                </c:pt>
                <c:pt idx="227">
                  <c:v>3.3125088289</c:v>
                </c:pt>
                <c:pt idx="228">
                  <c:v>3.30988912307</c:v>
                </c:pt>
                <c:pt idx="229">
                  <c:v>3.3071354630899998</c:v>
                </c:pt>
                <c:pt idx="230">
                  <c:v>3.3042506331800001</c:v>
                </c:pt>
                <c:pt idx="231">
                  <c:v>3.30123540568</c:v>
                </c:pt>
                <c:pt idx="232">
                  <c:v>3.2980910524099998</c:v>
                </c:pt>
                <c:pt idx="233">
                  <c:v>3.2948171368199999</c:v>
                </c:pt>
                <c:pt idx="234">
                  <c:v>3.2914148890099999</c:v>
                </c:pt>
                <c:pt idx="235">
                  <c:v>3.2878857213400003</c:v>
                </c:pt>
                <c:pt idx="236">
                  <c:v>3.2842314185700001</c:v>
                </c:pt>
                <c:pt idx="237">
                  <c:v>3.2804537797900002</c:v>
                </c:pt>
                <c:pt idx="238">
                  <c:v>3.27655219662</c:v>
                </c:pt>
                <c:pt idx="239">
                  <c:v>3.2725275635799997</c:v>
                </c:pt>
                <c:pt idx="240">
                  <c:v>3.2683817791699998</c:v>
                </c:pt>
                <c:pt idx="241">
                  <c:v>3.2641189422600001</c:v>
                </c:pt>
                <c:pt idx="242">
                  <c:v>3.2597368747500002</c:v>
                </c:pt>
                <c:pt idx="243">
                  <c:v>3.25523744391</c:v>
                </c:pt>
                <c:pt idx="244">
                  <c:v>3.2506225129099997</c:v>
                </c:pt>
                <c:pt idx="245">
                  <c:v>3.2458938069400003</c:v>
                </c:pt>
                <c:pt idx="246">
                  <c:v>3.2410537700999997</c:v>
                </c:pt>
                <c:pt idx="247">
                  <c:v>3.23610471852</c:v>
                </c:pt>
                <c:pt idx="248">
                  <c:v>3.2310451123500004</c:v>
                </c:pt>
                <c:pt idx="249">
                  <c:v>3.22587491589</c:v>
                </c:pt>
                <c:pt idx="250">
                  <c:v>3.2205991247299997</c:v>
                </c:pt>
                <c:pt idx="251">
                  <c:v>3.2152213277699997</c:v>
                </c:pt>
                <c:pt idx="252">
                  <c:v>3.20973973133</c:v>
                </c:pt>
                <c:pt idx="253">
                  <c:v>3.20415372146</c:v>
                </c:pt>
                <c:pt idx="254">
                  <c:v>3.1984716036599998</c:v>
                </c:pt>
                <c:pt idx="255">
                  <c:v>3.1926890316300001</c:v>
                </c:pt>
                <c:pt idx="256">
                  <c:v>3.1868075671900002</c:v>
                </c:pt>
                <c:pt idx="257">
                  <c:v>3.18083354478</c:v>
                </c:pt>
                <c:pt idx="258">
                  <c:v>3.1747676022800002</c:v>
                </c:pt>
                <c:pt idx="259">
                  <c:v>3.1686090837500003</c:v>
                </c:pt>
                <c:pt idx="260">
                  <c:v>3.16236019273</c:v>
                </c:pt>
                <c:pt idx="261">
                  <c:v>3.1560254028099997</c:v>
                </c:pt>
                <c:pt idx="262">
                  <c:v>3.1496036086099997</c:v>
                </c:pt>
                <c:pt idx="263">
                  <c:v>3.1430973445900001</c:v>
                </c:pt>
                <c:pt idx="264">
                  <c:v>3.1365056548500001</c:v>
                </c:pt>
                <c:pt idx="265">
                  <c:v>3.1298363273000001</c:v>
                </c:pt>
                <c:pt idx="266">
                  <c:v>3.12308897058</c:v>
                </c:pt>
                <c:pt idx="267">
                  <c:v>3.1162629535299997</c:v>
                </c:pt>
                <c:pt idx="268">
                  <c:v>3.1093630427300001</c:v>
                </c:pt>
                <c:pt idx="269">
                  <c:v>3.1023901620400003</c:v>
                </c:pt>
                <c:pt idx="270">
                  <c:v>3.0953455007200001</c:v>
                </c:pt>
                <c:pt idx="271">
                  <c:v>3.08822994321</c:v>
                </c:pt>
                <c:pt idx="272">
                  <c:v>3.0810450711200001</c:v>
                </c:pt>
                <c:pt idx="273">
                  <c:v>3.0737943211199998</c:v>
                </c:pt>
                <c:pt idx="274">
                  <c:v>3.0664802841199998</c:v>
                </c:pt>
                <c:pt idx="275">
                  <c:v>3.05910617309</c:v>
                </c:pt>
                <c:pt idx="276">
                  <c:v>3.0516701720400001</c:v>
                </c:pt>
                <c:pt idx="277">
                  <c:v>3.0441757388399999</c:v>
                </c:pt>
                <c:pt idx="278">
                  <c:v>3.0366222552600002</c:v>
                </c:pt>
                <c:pt idx="279">
                  <c:v>3.0290152540099999</c:v>
                </c:pt>
                <c:pt idx="280">
                  <c:v>3.0213574843199997</c:v>
                </c:pt>
                <c:pt idx="281">
                  <c:v>3.0136482571800003</c:v>
                </c:pt>
                <c:pt idx="282">
                  <c:v>3.00588780495</c:v>
                </c:pt>
                <c:pt idx="283">
                  <c:v>2.99808116586</c:v>
                </c:pt>
                <c:pt idx="284">
                  <c:v>2.99023038678</c:v>
                </c:pt>
                <c:pt idx="285">
                  <c:v>2.9823332001299998</c:v>
                </c:pt>
                <c:pt idx="286">
                  <c:v>2.9743964638699998</c:v>
                </c:pt>
                <c:pt idx="287">
                  <c:v>2.96641777948</c:v>
                </c:pt>
                <c:pt idx="288">
                  <c:v>2.9584018678299997</c:v>
                </c:pt>
                <c:pt idx="289">
                  <c:v>2.9503483464199998</c:v>
                </c:pt>
                <c:pt idx="290">
                  <c:v>2.9422571463200002</c:v>
                </c:pt>
                <c:pt idx="291">
                  <c:v>2.9341339982600001</c:v>
                </c:pt>
                <c:pt idx="292">
                  <c:v>2.9259846509600003</c:v>
                </c:pt>
                <c:pt idx="293">
                  <c:v>2.9178032710199999</c:v>
                </c:pt>
                <c:pt idx="294">
                  <c:v>2.9095921249100001</c:v>
                </c:pt>
                <c:pt idx="295">
                  <c:v>2.9013546410499997</c:v>
                </c:pt>
                <c:pt idx="296">
                  <c:v>2.8930937293299999</c:v>
                </c:pt>
                <c:pt idx="297">
                  <c:v>2.8848087764499999</c:v>
                </c:pt>
                <c:pt idx="298">
                  <c:v>2.8765021446999999</c:v>
                </c:pt>
                <c:pt idx="299">
                  <c:v>2.86817600418</c:v>
                </c:pt>
                <c:pt idx="300">
                  <c:v>2.8598304359700002</c:v>
                </c:pt>
                <c:pt idx="301">
                  <c:v>2.85146720448</c:v>
                </c:pt>
                <c:pt idx="302">
                  <c:v>2.8430894470500001</c:v>
                </c:pt>
                <c:pt idx="303">
                  <c:v>2.8346960750899997</c:v>
                </c:pt>
                <c:pt idx="304">
                  <c:v>2.8262905279999999</c:v>
                </c:pt>
                <c:pt idx="305">
                  <c:v>2.81787436244</c:v>
                </c:pt>
                <c:pt idx="306">
                  <c:v>2.8094469313099997</c:v>
                </c:pt>
                <c:pt idx="307">
                  <c:v>2.80100994861</c:v>
                </c:pt>
                <c:pt idx="308">
                  <c:v>2.7925647508</c:v>
                </c:pt>
                <c:pt idx="309">
                  <c:v>2.7841106567400002</c:v>
                </c:pt>
                <c:pt idx="310">
                  <c:v>2.7756502253499997</c:v>
                </c:pt>
                <c:pt idx="311">
                  <c:v>2.7671857654099998</c:v>
                </c:pt>
                <c:pt idx="312">
                  <c:v>2.7587169660200002</c:v>
                </c:pt>
                <c:pt idx="313">
                  <c:v>2.7502442225500001</c:v>
                </c:pt>
                <c:pt idx="314">
                  <c:v>2.7417683790000003</c:v>
                </c:pt>
                <c:pt idx="315">
                  <c:v>2.7332897565500001</c:v>
                </c:pt>
                <c:pt idx="316">
                  <c:v>2.72480902667</c:v>
                </c:pt>
                <c:pt idx="317">
                  <c:v>2.7163266936900001</c:v>
                </c:pt>
                <c:pt idx="318">
                  <c:v>2.7078429375500002</c:v>
                </c:pt>
                <c:pt idx="319">
                  <c:v>2.6993580666699999</c:v>
                </c:pt>
                <c:pt idx="320">
                  <c:v>2.6908722483400003</c:v>
                </c:pt>
                <c:pt idx="321">
                  <c:v>2.6823857579900001</c:v>
                </c:pt>
                <c:pt idx="322">
                  <c:v>2.6738978673</c:v>
                </c:pt>
                <c:pt idx="323">
                  <c:v>2.6654086187699999</c:v>
                </c:pt>
                <c:pt idx="324">
                  <c:v>2.6569177279000002</c:v>
                </c:pt>
                <c:pt idx="325">
                  <c:v>2.6484246066199999</c:v>
                </c:pt>
                <c:pt idx="326">
                  <c:v>2.6399288083800001</c:v>
                </c:pt>
                <c:pt idx="327">
                  <c:v>2.6314297996899998</c:v>
                </c:pt>
                <c:pt idx="328">
                  <c:v>2.6229254610100003</c:v>
                </c:pt>
                <c:pt idx="329">
                  <c:v>2.6144153817299998</c:v>
                </c:pt>
                <c:pt idx="330">
                  <c:v>2.6058981232900003</c:v>
                </c:pt>
                <c:pt idx="331">
                  <c:v>2.5973739334299997</c:v>
                </c:pt>
                <c:pt idx="332">
                  <c:v>2.5888396526299999</c:v>
                </c:pt>
                <c:pt idx="333">
                  <c:v>2.5802949581900001</c:v>
                </c:pt>
                <c:pt idx="334">
                  <c:v>2.5717359698499997</c:v>
                </c:pt>
                <c:pt idx="335">
                  <c:v>2.5631634833699999</c:v>
                </c:pt>
                <c:pt idx="336">
                  <c:v>2.5545722163</c:v>
                </c:pt>
                <c:pt idx="337">
                  <c:v>2.5459603288300001</c:v>
                </c:pt>
                <c:pt idx="338">
                  <c:v>2.53732821979</c:v>
                </c:pt>
                <c:pt idx="339">
                  <c:v>2.5286706508100001</c:v>
                </c:pt>
                <c:pt idx="340">
                  <c:v>2.5199818609799998</c:v>
                </c:pt>
                <c:pt idx="341">
                  <c:v>2.5112635983499998</c:v>
                </c:pt>
                <c:pt idx="342">
                  <c:v>2.50251256482</c:v>
                </c:pt>
                <c:pt idx="343">
                  <c:v>2.4937289702100003</c:v>
                </c:pt>
                <c:pt idx="344">
                  <c:v>2.4848953325299998</c:v>
                </c:pt>
                <c:pt idx="345">
                  <c:v>2.47601151813</c:v>
                </c:pt>
                <c:pt idx="346">
                  <c:v>2.4670796543</c:v>
                </c:pt>
                <c:pt idx="347">
                  <c:v>2.4580958433300002</c:v>
                </c:pt>
                <c:pt idx="348">
                  <c:v>2.4490530266800001</c:v>
                </c:pt>
                <c:pt idx="349">
                  <c:v>2.4399461905500002</c:v>
                </c:pt>
                <c:pt idx="350">
                  <c:v>2.4307708557800001</c:v>
                </c:pt>
                <c:pt idx="351">
                  <c:v>2.42152950972</c:v>
                </c:pt>
                <c:pt idx="352">
                  <c:v>2.4122001507999999</c:v>
                </c:pt>
                <c:pt idx="353">
                  <c:v>2.40279027394</c:v>
                </c:pt>
                <c:pt idx="354">
                  <c:v>2.3932932811900001</c:v>
                </c:pt>
                <c:pt idx="355">
                  <c:v>2.3837032903999997</c:v>
                </c:pt>
                <c:pt idx="356">
                  <c:v>2.3740081633000001</c:v>
                </c:pt>
                <c:pt idx="357">
                  <c:v>2.3642015951799999</c:v>
                </c:pt>
                <c:pt idx="358">
                  <c:v>2.3542795487899997</c:v>
                </c:pt>
                <c:pt idx="359">
                  <c:v>2.3442364059299998</c:v>
                </c:pt>
                <c:pt idx="360">
                  <c:v>2.3340946321100002</c:v>
                </c:pt>
                <c:pt idx="361">
                  <c:v>2.3237957920799999</c:v>
                </c:pt>
                <c:pt idx="362">
                  <c:v>2.3133782906900002</c:v>
                </c:pt>
                <c:pt idx="363">
                  <c:v>2.30282737889</c:v>
                </c:pt>
                <c:pt idx="364">
                  <c:v>2.2920702899699998</c:v>
                </c:pt>
                <c:pt idx="365">
                  <c:v>2.2812249037200001</c:v>
                </c:pt>
                <c:pt idx="366">
                  <c:v>2.2701440913199997</c:v>
                </c:pt>
                <c:pt idx="367">
                  <c:v>2.2589636320499999</c:v>
                </c:pt>
                <c:pt idx="368">
                  <c:v>2.2476252068</c:v>
                </c:pt>
                <c:pt idx="369">
                  <c:v>2.2360278991899998</c:v>
                </c:pt>
                <c:pt idx="370">
                  <c:v>2.2243098266799999</c:v>
                </c:pt>
                <c:pt idx="371">
                  <c:v>2.2123743935200002</c:v>
                </c:pt>
                <c:pt idx="372">
                  <c:v>2.2002230896400001</c:v>
                </c:pt>
                <c:pt idx="373">
                  <c:v>2.1879111781599998</c:v>
                </c:pt>
                <c:pt idx="374">
                  <c:v>2.1754263712799999</c:v>
                </c:pt>
                <c:pt idx="375">
                  <c:v>2.1627357637999998</c:v>
                </c:pt>
                <c:pt idx="376">
                  <c:v>2.14982172775</c:v>
                </c:pt>
                <c:pt idx="377">
                  <c:v>2.1366621452399999</c:v>
                </c:pt>
                <c:pt idx="378">
                  <c:v>2.1232992309099998</c:v>
                </c:pt>
                <c:pt idx="379">
                  <c:v>2.1097368594299999</c:v>
                </c:pt>
                <c:pt idx="380">
                  <c:v>2.0959582700800001</c:v>
                </c:pt>
                <c:pt idx="381">
                  <c:v>2.0819503942900002</c:v>
                </c:pt>
                <c:pt idx="382">
                  <c:v>2.0677233340300001</c:v>
                </c:pt>
                <c:pt idx="383">
                  <c:v>2.05325214353</c:v>
                </c:pt>
                <c:pt idx="384">
                  <c:v>2.0385565135000001</c:v>
                </c:pt>
                <c:pt idx="385">
                  <c:v>2.0236074906299999</c:v>
                </c:pt>
                <c:pt idx="386">
                  <c:v>2.00841333821</c:v>
                </c:pt>
                <c:pt idx="387">
                  <c:v>1.9929742559199999</c:v>
                </c:pt>
                <c:pt idx="388">
                  <c:v>1.9772616299199999</c:v>
                </c:pt>
                <c:pt idx="389">
                  <c:v>1.9612647821800002</c:v>
                </c:pt>
                <c:pt idx="390">
                  <c:v>1.9450395996400001</c:v>
                </c:pt>
                <c:pt idx="391">
                  <c:v>1.9284796130399999</c:v>
                </c:pt>
                <c:pt idx="392">
                  <c:v>1.91162237421</c:v>
                </c:pt>
                <c:pt idx="393">
                  <c:v>1.8944065918799999</c:v>
                </c:pt>
                <c:pt idx="394">
                  <c:v>1.8768847069000001</c:v>
                </c:pt>
                <c:pt idx="395">
                  <c:v>1.85907456441</c:v>
                </c:pt>
                <c:pt idx="396">
                  <c:v>1.8409376694099999</c:v>
                </c:pt>
                <c:pt idx="397">
                  <c:v>1.82224258369</c:v>
                </c:pt>
                <c:pt idx="398">
                  <c:v>1.80323540866</c:v>
                </c:pt>
                <c:pt idx="399">
                  <c:v>1.7838093508999999</c:v>
                </c:pt>
                <c:pt idx="400">
                  <c:v>1.7639745905999999</c:v>
                </c:pt>
                <c:pt idx="401">
                  <c:v>1.7435888936099999</c:v>
                </c:pt>
                <c:pt idx="402">
                  <c:v>1.72269346657</c:v>
                </c:pt>
                <c:pt idx="403">
                  <c:v>1.7012854896399998</c:v>
                </c:pt>
                <c:pt idx="404">
                  <c:v>1.67928650938</c:v>
                </c:pt>
                <c:pt idx="405">
                  <c:v>1.6567249151599999</c:v>
                </c:pt>
                <c:pt idx="406">
                  <c:v>1.63347802466</c:v>
                </c:pt>
                <c:pt idx="407">
                  <c:v>1.60958421882</c:v>
                </c:pt>
                <c:pt idx="408">
                  <c:v>1.5851544519199998</c:v>
                </c:pt>
                <c:pt idx="409">
                  <c:v>1.5600583825799998</c:v>
                </c:pt>
                <c:pt idx="410">
                  <c:v>1.5343160364099999</c:v>
                </c:pt>
                <c:pt idx="411">
                  <c:v>1.5078097715900001</c:v>
                </c:pt>
                <c:pt idx="412">
                  <c:v>1.4804372998599999</c:v>
                </c:pt>
                <c:pt idx="413">
                  <c:v>1.45256999595</c:v>
                </c:pt>
                <c:pt idx="414">
                  <c:v>1.42407223038</c:v>
                </c:pt>
                <c:pt idx="415">
                  <c:v>1.3946698669599999</c:v>
                </c:pt>
                <c:pt idx="416">
                  <c:v>1.3646385372699998</c:v>
                </c:pt>
                <c:pt idx="417">
                  <c:v>1.3340800765199998</c:v>
                </c:pt>
                <c:pt idx="418">
                  <c:v>1.30298619605</c:v>
                </c:pt>
                <c:pt idx="419">
                  <c:v>1.27124788858</c:v>
                </c:pt>
                <c:pt idx="420">
                  <c:v>1.23895025263</c:v>
                </c:pt>
                <c:pt idx="421">
                  <c:v>1.2061998843099999</c:v>
                </c:pt>
                <c:pt idx="422">
                  <c:v>1.1730180964599999</c:v>
                </c:pt>
                <c:pt idx="423">
                  <c:v>1.13950925917</c:v>
                </c:pt>
                <c:pt idx="424">
                  <c:v>1.10571055108</c:v>
                </c:pt>
                <c:pt idx="425">
                  <c:v>1.0717360057300001</c:v>
                </c:pt>
                <c:pt idx="426">
                  <c:v>1.03760663614</c:v>
                </c:pt>
                <c:pt idx="427">
                  <c:v>1.0034113619</c:v>
                </c:pt>
                <c:pt idx="428">
                  <c:v>0.96925186079199999</c:v>
                </c:pt>
                <c:pt idx="429">
                  <c:v>0.93525245957600001</c:v>
                </c:pt>
                <c:pt idx="430">
                  <c:v>0.90145161290999998</c:v>
                </c:pt>
                <c:pt idx="431">
                  <c:v>0.86791610251899998</c:v>
                </c:pt>
                <c:pt idx="432">
                  <c:v>0.83474296291600003</c:v>
                </c:pt>
                <c:pt idx="433">
                  <c:v>0.80204869037399995</c:v>
                </c:pt>
                <c:pt idx="434">
                  <c:v>0.76982899897099999</c:v>
                </c:pt>
                <c:pt idx="435">
                  <c:v>0.73810719642099998</c:v>
                </c:pt>
                <c:pt idx="436">
                  <c:v>0.70702028530799998</c:v>
                </c:pt>
                <c:pt idx="437">
                  <c:v>0.67671512145500001</c:v>
                </c:pt>
                <c:pt idx="438">
                  <c:v>0.64720125949400009</c:v>
                </c:pt>
                <c:pt idx="439">
                  <c:v>0.618438569243</c:v>
                </c:pt>
                <c:pt idx="440">
                  <c:v>0.59051515097100005</c:v>
                </c:pt>
                <c:pt idx="441">
                  <c:v>0.56344157847700005</c:v>
                </c:pt>
                <c:pt idx="442">
                  <c:v>0.53730421988299992</c:v>
                </c:pt>
                <c:pt idx="443">
                  <c:v>0.51205814158700003</c:v>
                </c:pt>
                <c:pt idx="444">
                  <c:v>0.48764469778500003</c:v>
                </c:pt>
                <c:pt idx="445">
                  <c:v>0.46414105800099997</c:v>
                </c:pt>
                <c:pt idx="446">
                  <c:v>0.44184140643699998</c:v>
                </c:pt>
                <c:pt idx="447">
                  <c:v>0.42015237804200001</c:v>
                </c:pt>
                <c:pt idx="448">
                  <c:v>0.39945589797100001</c:v>
                </c:pt>
                <c:pt idx="449">
                  <c:v>0.37989639743599996</c:v>
                </c:pt>
                <c:pt idx="450">
                  <c:v>0.36115575524399995</c:v>
                </c:pt>
                <c:pt idx="451">
                  <c:v>0.34323701962799996</c:v>
                </c:pt>
                <c:pt idx="452">
                  <c:v>0.32617423500899995</c:v>
                </c:pt>
                <c:pt idx="453">
                  <c:v>0.30993924586999999</c:v>
                </c:pt>
                <c:pt idx="454">
                  <c:v>0.29452439815100001</c:v>
                </c:pt>
                <c:pt idx="455">
                  <c:v>0.27994877909100002</c:v>
                </c:pt>
                <c:pt idx="456">
                  <c:v>0.266167421741</c:v>
                </c:pt>
                <c:pt idx="457">
                  <c:v>0.25306532063699999</c:v>
                </c:pt>
                <c:pt idx="458">
                  <c:v>0.24059997307600001</c:v>
                </c:pt>
                <c:pt idx="459">
                  <c:v>0.228733779454</c:v>
                </c:pt>
                <c:pt idx="460">
                  <c:v>0.217737787047</c:v>
                </c:pt>
                <c:pt idx="461">
                  <c:v>0.207276755329</c:v>
                </c:pt>
                <c:pt idx="462">
                  <c:v>0.197376553037</c:v>
                </c:pt>
                <c:pt idx="463">
                  <c:v>0.18796387941599998</c:v>
                </c:pt>
                <c:pt idx="464">
                  <c:v>0.17917098132600001</c:v>
                </c:pt>
                <c:pt idx="465">
                  <c:v>0.17089311993100001</c:v>
                </c:pt>
                <c:pt idx="466">
                  <c:v>0.16302069081699999</c:v>
                </c:pt>
                <c:pt idx="467">
                  <c:v>0.15562551763999999</c:v>
                </c:pt>
                <c:pt idx="468">
                  <c:v>0.14866294354999998</c:v>
                </c:pt>
                <c:pt idx="469">
                  <c:v>0.14212781661400001</c:v>
                </c:pt>
                <c:pt idx="470">
                  <c:v>0.13592373492100002</c:v>
                </c:pt>
                <c:pt idx="471">
                  <c:v>0.13014876251900001</c:v>
                </c:pt>
                <c:pt idx="472">
                  <c:v>0.12467068054899999</c:v>
                </c:pt>
                <c:pt idx="473">
                  <c:v>0.119516463574</c:v>
                </c:pt>
                <c:pt idx="474">
                  <c:v>0.114648787608</c:v>
                </c:pt>
                <c:pt idx="475">
                  <c:v>0.11007057810099999</c:v>
                </c:pt>
                <c:pt idx="476">
                  <c:v>0.105765092408</c:v>
                </c:pt>
                <c:pt idx="477">
                  <c:v>0.10170458085999999</c:v>
                </c:pt>
                <c:pt idx="478">
                  <c:v>9.7874842687100005E-2</c:v>
                </c:pt>
                <c:pt idx="479">
                  <c:v>9.4275340141499991E-2</c:v>
                </c:pt>
                <c:pt idx="480">
                  <c:v>9.0882465125199999E-2</c:v>
                </c:pt>
                <c:pt idx="481">
                  <c:v>8.7681470330399996E-2</c:v>
                </c:pt>
                <c:pt idx="482">
                  <c:v>8.4689703074199998E-2</c:v>
                </c:pt>
                <c:pt idx="483">
                  <c:v>8.1886838567700002E-2</c:v>
                </c:pt>
                <c:pt idx="484">
                  <c:v>7.9235613862399995E-2</c:v>
                </c:pt>
                <c:pt idx="485">
                  <c:v>7.6738887190300004E-2</c:v>
                </c:pt>
                <c:pt idx="486">
                  <c:v>7.4376204376399996E-2</c:v>
                </c:pt>
                <c:pt idx="487">
                  <c:v>7.2187676838200002E-2</c:v>
                </c:pt>
                <c:pt idx="488">
                  <c:v>7.0119760091400002E-2</c:v>
                </c:pt>
                <c:pt idx="489">
                  <c:v>6.8181654631499999E-2</c:v>
                </c:pt>
                <c:pt idx="490">
                  <c:v>6.6362078263699997E-2</c:v>
                </c:pt>
                <c:pt idx="491">
                  <c:v>6.466218971889999E-2</c:v>
                </c:pt>
                <c:pt idx="492">
                  <c:v>6.3066332672199993E-2</c:v>
                </c:pt>
                <c:pt idx="493">
                  <c:v>6.1562867233900004E-2</c:v>
                </c:pt>
                <c:pt idx="494">
                  <c:v>6.01589572467E-2</c:v>
                </c:pt>
                <c:pt idx="495">
                  <c:v>5.8867147331300003E-2</c:v>
                </c:pt>
                <c:pt idx="496">
                  <c:v>5.7663670527399999E-2</c:v>
                </c:pt>
                <c:pt idx="497">
                  <c:v>5.6544266923999997E-2</c:v>
                </c:pt>
                <c:pt idx="498">
                  <c:v>5.5507915224199997E-2</c:v>
                </c:pt>
                <c:pt idx="499">
                  <c:v>5.4551267879599998E-2</c:v>
                </c:pt>
                <c:pt idx="500">
                  <c:v>5.3678960760999997E-2</c:v>
                </c:pt>
                <c:pt idx="501">
                  <c:v>5.28847141274E-2</c:v>
                </c:pt>
                <c:pt idx="502">
                  <c:v>5.2164319128799999E-2</c:v>
                </c:pt>
                <c:pt idx="503">
                  <c:v>5.1515399715100003E-2</c:v>
                </c:pt>
                <c:pt idx="504">
                  <c:v>5.09360531055E-2</c:v>
                </c:pt>
                <c:pt idx="505">
                  <c:v>5.0426013840999998E-2</c:v>
                </c:pt>
                <c:pt idx="506">
                  <c:v>4.9986490510200002E-2</c:v>
                </c:pt>
                <c:pt idx="507">
                  <c:v>4.96150143766E-2</c:v>
                </c:pt>
                <c:pt idx="508">
                  <c:v>4.9311029227099998E-2</c:v>
                </c:pt>
                <c:pt idx="509">
                  <c:v>4.9074796942600002E-2</c:v>
                </c:pt>
                <c:pt idx="510">
                  <c:v>4.8908388377800004E-2</c:v>
                </c:pt>
                <c:pt idx="511">
                  <c:v>4.8806346803099997E-2</c:v>
                </c:pt>
                <c:pt idx="512">
                  <c:v>4.8770405966799997E-2</c:v>
                </c:pt>
                <c:pt idx="513">
                  <c:v>4.8803880696900004E-2</c:v>
                </c:pt>
                <c:pt idx="514">
                  <c:v>4.8905661098700003E-2</c:v>
                </c:pt>
                <c:pt idx="515">
                  <c:v>4.9076037529599999E-2</c:v>
                </c:pt>
                <c:pt idx="516">
                  <c:v>4.93207749182E-2</c:v>
                </c:pt>
                <c:pt idx="517">
                  <c:v>4.964109002E-2</c:v>
                </c:pt>
                <c:pt idx="518">
                  <c:v>5.0039713008600002E-2</c:v>
                </c:pt>
                <c:pt idx="519">
                  <c:v>5.0513502054100004E-2</c:v>
                </c:pt>
                <c:pt idx="520">
                  <c:v>5.10614956422E-2</c:v>
                </c:pt>
                <c:pt idx="521">
                  <c:v>5.1690413800400001E-2</c:v>
                </c:pt>
                <c:pt idx="522">
                  <c:v>5.24110901041E-2</c:v>
                </c:pt>
                <c:pt idx="523">
                  <c:v>5.3217137422299998E-2</c:v>
                </c:pt>
                <c:pt idx="524">
                  <c:v>5.4105309159100001E-2</c:v>
                </c:pt>
                <c:pt idx="525">
                  <c:v>5.5104267217E-2</c:v>
                </c:pt>
                <c:pt idx="526">
                  <c:v>5.62079893134E-2</c:v>
                </c:pt>
                <c:pt idx="527">
                  <c:v>5.7418719205099999E-2</c:v>
                </c:pt>
                <c:pt idx="528">
                  <c:v>5.8732530992100004E-2</c:v>
                </c:pt>
                <c:pt idx="529">
                  <c:v>6.0147682780499999E-2</c:v>
                </c:pt>
                <c:pt idx="530">
                  <c:v>6.1689690775E-2</c:v>
                </c:pt>
                <c:pt idx="531">
                  <c:v>6.33604494913E-2</c:v>
                </c:pt>
                <c:pt idx="532">
                  <c:v>6.519290064979999E-2</c:v>
                </c:pt>
                <c:pt idx="533">
                  <c:v>6.7156225623500002E-2</c:v>
                </c:pt>
                <c:pt idx="534">
                  <c:v>6.9244809484399997E-2</c:v>
                </c:pt>
                <c:pt idx="535">
                  <c:v>7.1468781072599991E-2</c:v>
                </c:pt>
                <c:pt idx="536">
                  <c:v>7.3876634305200001E-2</c:v>
                </c:pt>
                <c:pt idx="537">
                  <c:v>7.6469815968299992E-2</c:v>
                </c:pt>
                <c:pt idx="538">
                  <c:v>7.9238069325899996E-2</c:v>
                </c:pt>
                <c:pt idx="539">
                  <c:v>8.2175121775500001E-2</c:v>
                </c:pt>
                <c:pt idx="540">
                  <c:v>8.5317383609E-2</c:v>
                </c:pt>
                <c:pt idx="541">
                  <c:v>8.8663908413200002E-2</c:v>
                </c:pt>
                <c:pt idx="542">
                  <c:v>9.2237812926199994E-2</c:v>
                </c:pt>
                <c:pt idx="543">
                  <c:v>9.6033713534100007E-2</c:v>
                </c:pt>
                <c:pt idx="544">
                  <c:v>0.100047903701</c:v>
                </c:pt>
                <c:pt idx="545">
                  <c:v>0.104297994822</c:v>
                </c:pt>
                <c:pt idx="546">
                  <c:v>0.108809227134</c:v>
                </c:pt>
                <c:pt idx="547">
                  <c:v>0.11357746561199999</c:v>
                </c:pt>
                <c:pt idx="548">
                  <c:v>0.118612720366</c:v>
                </c:pt>
                <c:pt idx="549">
                  <c:v>0.12390547139000001</c:v>
                </c:pt>
                <c:pt idx="550">
                  <c:v>0.12944539884299999</c:v>
                </c:pt>
                <c:pt idx="551">
                  <c:v>0.13533313769499999</c:v>
                </c:pt>
                <c:pt idx="552">
                  <c:v>0.141524608632</c:v>
                </c:pt>
                <c:pt idx="553">
                  <c:v>0.14798724553000001</c:v>
                </c:pt>
                <c:pt idx="554">
                  <c:v>0.154740592575</c:v>
                </c:pt>
                <c:pt idx="555">
                  <c:v>0.16180067608600002</c:v>
                </c:pt>
                <c:pt idx="556">
                  <c:v>0.169151405398</c:v>
                </c:pt>
                <c:pt idx="557">
                  <c:v>0.17680197388799998</c:v>
                </c:pt>
                <c:pt idx="558">
                  <c:v>0.18475889481900001</c:v>
                </c:pt>
                <c:pt idx="559">
                  <c:v>0.19299056402700002</c:v>
                </c:pt>
                <c:pt idx="560">
                  <c:v>0.201499833372</c:v>
                </c:pt>
                <c:pt idx="561">
                  <c:v>0.21027507855200001</c:v>
                </c:pt>
                <c:pt idx="562">
                  <c:v>0.219320673306</c:v>
                </c:pt>
                <c:pt idx="563">
                  <c:v>0.22860670334200001</c:v>
                </c:pt>
                <c:pt idx="564">
                  <c:v>0.23809220859999999</c:v>
                </c:pt>
                <c:pt idx="565">
                  <c:v>0.24777861214300001</c:v>
                </c:pt>
                <c:pt idx="566">
                  <c:v>0.25766888728599996</c:v>
                </c:pt>
                <c:pt idx="567">
                  <c:v>0.26772130856699999</c:v>
                </c:pt>
                <c:pt idx="568">
                  <c:v>0.27790016665</c:v>
                </c:pt>
                <c:pt idx="569">
                  <c:v>0.28818517023500001</c:v>
                </c:pt>
                <c:pt idx="570">
                  <c:v>0.29855904541899997</c:v>
                </c:pt>
                <c:pt idx="571">
                  <c:v>0.30896733400699999</c:v>
                </c:pt>
                <c:pt idx="572">
                  <c:v>0.319401233502</c:v>
                </c:pt>
                <c:pt idx="573">
                  <c:v>0.32981713246400002</c:v>
                </c:pt>
                <c:pt idx="574">
                  <c:v>0.34018387241499998</c:v>
                </c:pt>
                <c:pt idx="575">
                  <c:v>0.35047187805300001</c:v>
                </c:pt>
                <c:pt idx="576">
                  <c:v>0.36066293600499999</c:v>
                </c:pt>
                <c:pt idx="577">
                  <c:v>0.37069760191199996</c:v>
                </c:pt>
                <c:pt idx="578">
                  <c:v>0.38057333125799997</c:v>
                </c:pt>
                <c:pt idx="579">
                  <c:v>0.39025107367299999</c:v>
                </c:pt>
                <c:pt idx="580">
                  <c:v>0.399728144635</c:v>
                </c:pt>
                <c:pt idx="581">
                  <c:v>0.40895532934599998</c:v>
                </c:pt>
                <c:pt idx="582">
                  <c:v>0.41792340333</c:v>
                </c:pt>
                <c:pt idx="583">
                  <c:v>0.42659773430799997</c:v>
                </c:pt>
                <c:pt idx="584">
                  <c:v>0.43496364656700004</c:v>
                </c:pt>
                <c:pt idx="585">
                  <c:v>0.443009676686</c:v>
                </c:pt>
                <c:pt idx="586">
                  <c:v>0.45074051081699995</c:v>
                </c:pt>
                <c:pt idx="587">
                  <c:v>0.45815894869500001</c:v>
                </c:pt>
                <c:pt idx="588">
                  <c:v>0.46520517096200004</c:v>
                </c:pt>
                <c:pt idx="589">
                  <c:v>0.471900229399</c:v>
                </c:pt>
                <c:pt idx="590">
                  <c:v>0.47828058924599998</c:v>
                </c:pt>
                <c:pt idx="591">
                  <c:v>0.48428357138700001</c:v>
                </c:pt>
                <c:pt idx="592">
                  <c:v>0.48995155755199998</c:v>
                </c:pt>
                <c:pt idx="593">
                  <c:v>0.49528043558899998</c:v>
                </c:pt>
                <c:pt idx="594">
                  <c:v>0.50026921126000001</c:v>
                </c:pt>
                <c:pt idx="595">
                  <c:v>0.50495268657600001</c:v>
                </c:pt>
                <c:pt idx="596">
                  <c:v>0.50935114141600002</c:v>
                </c:pt>
                <c:pt idx="597">
                  <c:v>0.51340075412800001</c:v>
                </c:pt>
                <c:pt idx="598">
                  <c:v>0.51715862123600009</c:v>
                </c:pt>
                <c:pt idx="599">
                  <c:v>0.52066650938799997</c:v>
                </c:pt>
                <c:pt idx="600">
                  <c:v>0.52390651804999999</c:v>
                </c:pt>
                <c:pt idx="601">
                  <c:v>0.52688673304800004</c:v>
                </c:pt>
                <c:pt idx="602">
                  <c:v>0.52962384645799998</c:v>
                </c:pt>
                <c:pt idx="603">
                  <c:v>0.53211778470499993</c:v>
                </c:pt>
                <c:pt idx="604">
                  <c:v>0.53441734730899992</c:v>
                </c:pt>
                <c:pt idx="605">
                  <c:v>0.536520239146</c:v>
                </c:pt>
                <c:pt idx="606">
                  <c:v>0.53845065122899993</c:v>
                </c:pt>
                <c:pt idx="607">
                  <c:v>0.54021304828500005</c:v>
                </c:pt>
                <c:pt idx="608">
                  <c:v>0.54183862293000007</c:v>
                </c:pt>
                <c:pt idx="609">
                  <c:v>0.54327732969700004</c:v>
                </c:pt>
                <c:pt idx="610">
                  <c:v>0.544579327537</c:v>
                </c:pt>
                <c:pt idx="611">
                  <c:v>0.54577603757899995</c:v>
                </c:pt>
                <c:pt idx="612">
                  <c:v>0.54684161928599995</c:v>
                </c:pt>
                <c:pt idx="613">
                  <c:v>0.54780256213900003</c:v>
                </c:pt>
                <c:pt idx="614">
                  <c:v>0.54866403677999998</c:v>
                </c:pt>
                <c:pt idx="615">
                  <c:v>0.54942640365100004</c:v>
                </c:pt>
                <c:pt idx="616">
                  <c:v>0.55010544051299992</c:v>
                </c:pt>
                <c:pt idx="617">
                  <c:v>0.55071004262300005</c:v>
                </c:pt>
                <c:pt idx="618">
                  <c:v>0.55124274773499993</c:v>
                </c:pt>
                <c:pt idx="619">
                  <c:v>0.55170026762400004</c:v>
                </c:pt>
                <c:pt idx="620">
                  <c:v>0.55208550850500004</c:v>
                </c:pt>
                <c:pt idx="621">
                  <c:v>0.55240902129400005</c:v>
                </c:pt>
                <c:pt idx="622">
                  <c:v>0.55266610457400001</c:v>
                </c:pt>
                <c:pt idx="623">
                  <c:v>0.55286832664099994</c:v>
                </c:pt>
                <c:pt idx="624">
                  <c:v>0.55300799172300008</c:v>
                </c:pt>
                <c:pt idx="625">
                  <c:v>0.55308429515600011</c:v>
                </c:pt>
                <c:pt idx="626">
                  <c:v>0.55309698947899999</c:v>
                </c:pt>
                <c:pt idx="627">
                  <c:v>0.55305622116100006</c:v>
                </c:pt>
                <c:pt idx="628">
                  <c:v>0.55296515702500004</c:v>
                </c:pt>
                <c:pt idx="629">
                  <c:v>0.55281876796399998</c:v>
                </c:pt>
                <c:pt idx="630">
                  <c:v>0.55260898291499994</c:v>
                </c:pt>
                <c:pt idx="631">
                  <c:v>0.55233569074</c:v>
                </c:pt>
                <c:pt idx="632">
                  <c:v>0.55200636948699999</c:v>
                </c:pt>
                <c:pt idx="633">
                  <c:v>0.55162190914200004</c:v>
                </c:pt>
                <c:pt idx="634">
                  <c:v>0.55118062852800009</c:v>
                </c:pt>
                <c:pt idx="635">
                  <c:v>0.5506759541709999</c:v>
                </c:pt>
                <c:pt idx="636">
                  <c:v>0.55010786501999998</c:v>
                </c:pt>
                <c:pt idx="637">
                  <c:v>0.549473623769</c:v>
                </c:pt>
                <c:pt idx="638">
                  <c:v>0.54879035130499998</c:v>
                </c:pt>
                <c:pt idx="639">
                  <c:v>0.54805254416299998</c:v>
                </c:pt>
                <c:pt idx="640">
                  <c:v>0.54725409413900006</c:v>
                </c:pt>
                <c:pt idx="641">
                  <c:v>0.54638547923800007</c:v>
                </c:pt>
                <c:pt idx="642">
                  <c:v>0.54546410029100001</c:v>
                </c:pt>
                <c:pt idx="643">
                  <c:v>0.54448305424600008</c:v>
                </c:pt>
                <c:pt idx="644">
                  <c:v>0.5434393344059999</c:v>
                </c:pt>
                <c:pt idx="645">
                  <c:v>0.54234491035099996</c:v>
                </c:pt>
                <c:pt idx="646">
                  <c:v>0.54119481148199999</c:v>
                </c:pt>
                <c:pt idx="647">
                  <c:v>0.53999086079999992</c:v>
                </c:pt>
                <c:pt idx="648">
                  <c:v>0.53872502357999996</c:v>
                </c:pt>
                <c:pt idx="649">
                  <c:v>0.53740364913400007</c:v>
                </c:pt>
                <c:pt idx="650">
                  <c:v>0.53603966177700002</c:v>
                </c:pt>
                <c:pt idx="651">
                  <c:v>0.53462181247100005</c:v>
                </c:pt>
                <c:pt idx="652">
                  <c:v>0.53315177824600002</c:v>
                </c:pt>
                <c:pt idx="653">
                  <c:v>0.531634444539</c:v>
                </c:pt>
                <c:pt idx="654">
                  <c:v>0.53007380750400002</c:v>
                </c:pt>
                <c:pt idx="655">
                  <c:v>0.528470385441</c:v>
                </c:pt>
                <c:pt idx="656">
                  <c:v>0.52682695991200001</c:v>
                </c:pt>
                <c:pt idx="657">
                  <c:v>0.52514226115199991</c:v>
                </c:pt>
                <c:pt idx="658">
                  <c:v>0.52337799912599992</c:v>
                </c:pt>
                <c:pt idx="659">
                  <c:v>0.52159097993100001</c:v>
                </c:pt>
                <c:pt idx="660">
                  <c:v>0.51981299386600011</c:v>
                </c:pt>
                <c:pt idx="661">
                  <c:v>0.51798796915900003</c:v>
                </c:pt>
                <c:pt idx="662">
                  <c:v>0.516112508079</c:v>
                </c:pt>
                <c:pt idx="663">
                  <c:v>0.51420475121100007</c:v>
                </c:pt>
                <c:pt idx="664">
                  <c:v>0.51227604169300001</c:v>
                </c:pt>
                <c:pt idx="665">
                  <c:v>0.51031031631799995</c:v>
                </c:pt>
                <c:pt idx="666">
                  <c:v>0.50831757292000002</c:v>
                </c:pt>
                <c:pt idx="667">
                  <c:v>0.50630170134000008</c:v>
                </c:pt>
                <c:pt idx="668">
                  <c:v>0.50426198951000001</c:v>
                </c:pt>
                <c:pt idx="669">
                  <c:v>0.50219728339199998</c:v>
                </c:pt>
                <c:pt idx="670">
                  <c:v>0.50011258780900003</c:v>
                </c:pt>
                <c:pt idx="671">
                  <c:v>0.49800965867300001</c:v>
                </c:pt>
                <c:pt idx="672">
                  <c:v>0.49588630045999998</c:v>
                </c:pt>
                <c:pt idx="673">
                  <c:v>0.49374575281599997</c:v>
                </c:pt>
                <c:pt idx="674">
                  <c:v>0.491589624798</c:v>
                </c:pt>
                <c:pt idx="675">
                  <c:v>0.48941749218699998</c:v>
                </c:pt>
                <c:pt idx="676">
                  <c:v>0.48723160382800001</c:v>
                </c:pt>
                <c:pt idx="677">
                  <c:v>0.48503435901000003</c:v>
                </c:pt>
                <c:pt idx="678">
                  <c:v>0.48282566826099999</c:v>
                </c:pt>
                <c:pt idx="679">
                  <c:v>0.48060925725499998</c:v>
                </c:pt>
                <c:pt idx="680">
                  <c:v>0.47838297194900004</c:v>
                </c:pt>
                <c:pt idx="681">
                  <c:v>0.47614710756699996</c:v>
                </c:pt>
                <c:pt idx="682">
                  <c:v>0.47390647991399998</c:v>
                </c:pt>
                <c:pt idx="683">
                  <c:v>0.471660348836</c:v>
                </c:pt>
                <c:pt idx="684">
                  <c:v>0.46940743135700003</c:v>
                </c:pt>
                <c:pt idx="685">
                  <c:v>0.467150651528</c:v>
                </c:pt>
                <c:pt idx="686">
                  <c:v>0.46489062777399998</c:v>
                </c:pt>
                <c:pt idx="687">
                  <c:v>0.46262856073199998</c:v>
                </c:pt>
                <c:pt idx="688">
                  <c:v>0.46036441468900002</c:v>
                </c:pt>
                <c:pt idx="689">
                  <c:v>0.45809826685100002</c:v>
                </c:pt>
                <c:pt idx="690">
                  <c:v>0.455832507454</c:v>
                </c:pt>
                <c:pt idx="691">
                  <c:v>0.453566741233</c:v>
                </c:pt>
                <c:pt idx="692">
                  <c:v>0.45130163040900001</c:v>
                </c:pt>
                <c:pt idx="693">
                  <c:v>0.44903828498299997</c:v>
                </c:pt>
                <c:pt idx="694">
                  <c:v>0.44677766150500003</c:v>
                </c:pt>
                <c:pt idx="695">
                  <c:v>0.44451951526200001</c:v>
                </c:pt>
                <c:pt idx="696">
                  <c:v>0.44226461425399999</c:v>
                </c:pt>
                <c:pt idx="697">
                  <c:v>0.440013589117</c:v>
                </c:pt>
                <c:pt idx="698">
                  <c:v>0.43776670556399999</c:v>
                </c:pt>
                <c:pt idx="699">
                  <c:v>0.43552417554</c:v>
                </c:pt>
                <c:pt idx="700">
                  <c:v>0.43328727674500001</c:v>
                </c:pt>
                <c:pt idx="701">
                  <c:v>0.431055765732</c:v>
                </c:pt>
                <c:pt idx="702">
                  <c:v>0.428829903934</c:v>
                </c:pt>
                <c:pt idx="703">
                  <c:v>0.42661050790899996</c:v>
                </c:pt>
                <c:pt idx="704">
                  <c:v>0.42439793054000002</c:v>
                </c:pt>
                <c:pt idx="705">
                  <c:v>0.42219240424299997</c:v>
                </c:pt>
                <c:pt idx="706">
                  <c:v>0.41999417881400003</c:v>
                </c:pt>
                <c:pt idx="707">
                  <c:v>0.417803653833</c:v>
                </c:pt>
                <c:pt idx="708">
                  <c:v>0.41562113279500001</c:v>
                </c:pt>
                <c:pt idx="709">
                  <c:v>0.413446774628</c:v>
                </c:pt>
                <c:pt idx="710">
                  <c:v>0.41128091473599998</c:v>
                </c:pt>
                <c:pt idx="711">
                  <c:v>0.40912385074999996</c:v>
                </c:pt>
                <c:pt idx="712">
                  <c:v>0.406975670136</c:v>
                </c:pt>
                <c:pt idx="713">
                  <c:v>0.40483660979799996</c:v>
                </c:pt>
                <c:pt idx="714">
                  <c:v>0.40270701582399998</c:v>
                </c:pt>
                <c:pt idx="715">
                  <c:v>0.40058688460299996</c:v>
                </c:pt>
                <c:pt idx="716">
                  <c:v>0.39847668374800005</c:v>
                </c:pt>
                <c:pt idx="717">
                  <c:v>0.39637630145300001</c:v>
                </c:pt>
                <c:pt idx="718">
                  <c:v>0.39428593115799998</c:v>
                </c:pt>
                <c:pt idx="719">
                  <c:v>0.392205988527</c:v>
                </c:pt>
                <c:pt idx="720">
                  <c:v>0.39013635841600003</c:v>
                </c:pt>
                <c:pt idx="721">
                  <c:v>0.38807712883099998</c:v>
                </c:pt>
                <c:pt idx="722">
                  <c:v>0.38602820495200002</c:v>
                </c:pt>
                <c:pt idx="723">
                  <c:v>0.38399029989100003</c:v>
                </c:pt>
                <c:pt idx="724">
                  <c:v>0.38196331515000004</c:v>
                </c:pt>
                <c:pt idx="725">
                  <c:v>0.37994693379200001</c:v>
                </c:pt>
                <c:pt idx="726">
                  <c:v>0.37794111749799997</c:v>
                </c:pt>
                <c:pt idx="727">
                  <c:v>0.37594687962500001</c:v>
                </c:pt>
                <c:pt idx="728">
                  <c:v>0.37396350920900001</c:v>
                </c:pt>
                <c:pt idx="729">
                  <c:v>0.37199123558800001</c:v>
                </c:pt>
                <c:pt idx="730">
                  <c:v>0.37003013666000001</c:v>
                </c:pt>
                <c:pt idx="731">
                  <c:v>0.368081058244</c:v>
                </c:pt>
                <c:pt idx="732">
                  <c:v>0.36614343944099997</c:v>
                </c:pt>
                <c:pt idx="733">
                  <c:v>0.36421692876700001</c:v>
                </c:pt>
                <c:pt idx="734">
                  <c:v>0.362301343567</c:v>
                </c:pt>
                <c:pt idx="735">
                  <c:v>0.36039739441799995</c:v>
                </c:pt>
                <c:pt idx="736">
                  <c:v>0.35850528211400001</c:v>
                </c:pt>
                <c:pt idx="737">
                  <c:v>0.35662434399499998</c:v>
                </c:pt>
                <c:pt idx="738">
                  <c:v>0.354754589505</c:v>
                </c:pt>
                <c:pt idx="739">
                  <c:v>0.35289671937399997</c:v>
                </c:pt>
                <c:pt idx="740">
                  <c:v>0.35105067680199997</c:v>
                </c:pt>
                <c:pt idx="741">
                  <c:v>0.34921561040300003</c:v>
                </c:pt>
                <c:pt idx="742">
                  <c:v>0.34739195824199998</c:v>
                </c:pt>
                <c:pt idx="743">
                  <c:v>0.34557965844300004</c:v>
                </c:pt>
                <c:pt idx="744">
                  <c:v>0.34377900064800004</c:v>
                </c:pt>
                <c:pt idx="745">
                  <c:v>0.34199011304300003</c:v>
                </c:pt>
                <c:pt idx="746">
                  <c:v>0.34021319829800001</c:v>
                </c:pt>
                <c:pt idx="747">
                  <c:v>0.33844770904600002</c:v>
                </c:pt>
                <c:pt idx="748">
                  <c:v>0.33669324660299998</c:v>
                </c:pt>
                <c:pt idx="749">
                  <c:v>0.33494982059400003</c:v>
                </c:pt>
                <c:pt idx="750">
                  <c:v>0.33321786229700001</c:v>
                </c:pt>
                <c:pt idx="751">
                  <c:v>0.33149799742699998</c:v>
                </c:pt>
                <c:pt idx="752">
                  <c:v>0.32978946084999999</c:v>
                </c:pt>
                <c:pt idx="753">
                  <c:v>0.328092416592</c:v>
                </c:pt>
                <c:pt idx="754">
                  <c:v>0.32640628453800002</c:v>
                </c:pt>
                <c:pt idx="755">
                  <c:v>0.32473116358099996</c:v>
                </c:pt>
                <c:pt idx="756">
                  <c:v>0.323067330348</c:v>
                </c:pt>
                <c:pt idx="757">
                  <c:v>0.32141507729699997</c:v>
                </c:pt>
                <c:pt idx="758">
                  <c:v>0.31977387005000002</c:v>
                </c:pt>
                <c:pt idx="759">
                  <c:v>0.31814395736400003</c:v>
                </c:pt>
                <c:pt idx="760">
                  <c:v>0.31652548774299999</c:v>
                </c:pt>
                <c:pt idx="761">
                  <c:v>0.31491700770800002</c:v>
                </c:pt>
                <c:pt idx="762">
                  <c:v>0.31331966529900002</c:v>
                </c:pt>
                <c:pt idx="763">
                  <c:v>0.31173399886800002</c:v>
                </c:pt>
                <c:pt idx="764">
                  <c:v>0.31015906422</c:v>
                </c:pt>
                <c:pt idx="765">
                  <c:v>0.30859501154800001</c:v>
                </c:pt>
                <c:pt idx="766">
                  <c:v>0.30704188272300004</c:v>
                </c:pt>
                <c:pt idx="767">
                  <c:v>0.30549921114400003</c:v>
                </c:pt>
                <c:pt idx="768">
                  <c:v>0.30396732121600001</c:v>
                </c:pt>
                <c:pt idx="769">
                  <c:v>0.30244634625200001</c:v>
                </c:pt>
                <c:pt idx="770">
                  <c:v>0.300936588452</c:v>
                </c:pt>
                <c:pt idx="771">
                  <c:v>0.29943639832899999</c:v>
                </c:pt>
                <c:pt idx="772">
                  <c:v>0.29794666267699998</c:v>
                </c:pt>
                <c:pt idx="773">
                  <c:v>0.29646788734099999</c:v>
                </c:pt>
                <c:pt idx="774">
                  <c:v>0.29499966291800001</c:v>
                </c:pt>
                <c:pt idx="775">
                  <c:v>0.29354200315700002</c:v>
                </c:pt>
                <c:pt idx="776">
                  <c:v>0.29209441665399999</c:v>
                </c:pt>
                <c:pt idx="777">
                  <c:v>0.29065653043100004</c:v>
                </c:pt>
                <c:pt idx="778">
                  <c:v>0.28922900073300001</c:v>
                </c:pt>
                <c:pt idx="779">
                  <c:v>0.28781241065199997</c:v>
                </c:pt>
                <c:pt idx="780">
                  <c:v>0.286405600963</c:v>
                </c:pt>
                <c:pt idx="781">
                  <c:v>0.28500883247500003</c:v>
                </c:pt>
                <c:pt idx="782">
                  <c:v>0.28362226523900003</c:v>
                </c:pt>
                <c:pt idx="783">
                  <c:v>0.28224519190900005</c:v>
                </c:pt>
                <c:pt idx="784">
                  <c:v>0.28087820463899998</c:v>
                </c:pt>
                <c:pt idx="785">
                  <c:v>0.27952155908199999</c:v>
                </c:pt>
                <c:pt idx="786">
                  <c:v>0.27817444400300001</c:v>
                </c:pt>
                <c:pt idx="787">
                  <c:v>0.27683682996300002</c:v>
                </c:pt>
                <c:pt idx="788">
                  <c:v>0.27550930752500002</c:v>
                </c:pt>
                <c:pt idx="789">
                  <c:v>0.27419130661300001</c:v>
                </c:pt>
                <c:pt idx="790">
                  <c:v>0.27288236613299999</c:v>
                </c:pt>
                <c:pt idx="791">
                  <c:v>0.27158235741200004</c:v>
                </c:pt>
                <c:pt idx="792">
                  <c:v>0.27029308471800001</c:v>
                </c:pt>
                <c:pt idx="793">
                  <c:v>0.26901307890800003</c:v>
                </c:pt>
                <c:pt idx="794">
                  <c:v>0.26774228920399995</c:v>
                </c:pt>
                <c:pt idx="795">
                  <c:v>0.26648051535299999</c:v>
                </c:pt>
                <c:pt idx="796">
                  <c:v>0.26522802880900004</c:v>
                </c:pt>
                <c:pt idx="797">
                  <c:v>0.26398490371700001</c:v>
                </c:pt>
                <c:pt idx="798">
                  <c:v>0.26275104215</c:v>
                </c:pt>
                <c:pt idx="799">
                  <c:v>0.261525908014</c:v>
                </c:pt>
                <c:pt idx="800">
                  <c:v>0.260309770454</c:v>
                </c:pt>
                <c:pt idx="801">
                  <c:v>0.259102506377</c:v>
                </c:pt>
                <c:pt idx="802">
                  <c:v>0.257904408094</c:v>
                </c:pt>
                <c:pt idx="803">
                  <c:v>0.25671531585000001</c:v>
                </c:pt>
                <c:pt idx="804">
                  <c:v>0.25553490183900002</c:v>
                </c:pt>
                <c:pt idx="805">
                  <c:v>0.25436322661599997</c:v>
                </c:pt>
                <c:pt idx="806">
                  <c:v>0.25320025776400001</c:v>
                </c:pt>
                <c:pt idx="807">
                  <c:v>0.25204601062900001</c:v>
                </c:pt>
                <c:pt idx="808">
                  <c:v>0.25090036781300001</c:v>
                </c:pt>
                <c:pt idx="809">
                  <c:v>0.24976335244600001</c:v>
                </c:pt>
                <c:pt idx="810">
                  <c:v>0.24863478063400002</c:v>
                </c:pt>
                <c:pt idx="811">
                  <c:v>0.24751487865399999</c:v>
                </c:pt>
                <c:pt idx="812">
                  <c:v>0.246403376999</c:v>
                </c:pt>
                <c:pt idx="813">
                  <c:v>0.245300142005</c:v>
                </c:pt>
                <c:pt idx="814">
                  <c:v>0.24420495264300002</c:v>
                </c:pt>
                <c:pt idx="815">
                  <c:v>0.24311824173299998</c:v>
                </c:pt>
                <c:pt idx="816">
                  <c:v>0.24203860171299998</c:v>
                </c:pt>
                <c:pt idx="817">
                  <c:v>0.24096876657900002</c:v>
                </c:pt>
                <c:pt idx="818">
                  <c:v>0.239906707468</c:v>
                </c:pt>
                <c:pt idx="819">
                  <c:v>0.23885252236100002</c:v>
                </c:pt>
                <c:pt idx="820">
                  <c:v>0.23780608055799998</c:v>
                </c:pt>
                <c:pt idx="821">
                  <c:v>0.236767473034</c:v>
                </c:pt>
                <c:pt idx="822">
                  <c:v>0.23573738899800001</c:v>
                </c:pt>
                <c:pt idx="823">
                  <c:v>0.23471541214700001</c:v>
                </c:pt>
                <c:pt idx="824">
                  <c:v>0.23370081250000002</c:v>
                </c:pt>
                <c:pt idx="825">
                  <c:v>0.232693583663</c:v>
                </c:pt>
                <c:pt idx="826">
                  <c:v>0.23169433910999998</c:v>
                </c:pt>
                <c:pt idx="827">
                  <c:v>0.23070292781000001</c:v>
                </c:pt>
                <c:pt idx="828">
                  <c:v>0.229719368753</c:v>
                </c:pt>
                <c:pt idx="829">
                  <c:v>0.22874329396300003</c:v>
                </c:pt>
                <c:pt idx="830">
                  <c:v>0.227774777333</c:v>
                </c:pt>
                <c:pt idx="831">
                  <c:v>0.22681396992399999</c:v>
                </c:pt>
                <c:pt idx="832">
                  <c:v>0.22586123174900002</c:v>
                </c:pt>
                <c:pt idx="833">
                  <c:v>0.22491483677400001</c:v>
                </c:pt>
                <c:pt idx="834">
                  <c:v>0.22397547194099998</c:v>
                </c:pt>
                <c:pt idx="835">
                  <c:v>0.223044308109</c:v>
                </c:pt>
                <c:pt idx="836">
                  <c:v>0.222119688531</c:v>
                </c:pt>
                <c:pt idx="837">
                  <c:v>0.221204580973</c:v>
                </c:pt>
                <c:pt idx="838">
                  <c:v>0.22029558444</c:v>
                </c:pt>
                <c:pt idx="839">
                  <c:v>0.21939284150800001</c:v>
                </c:pt>
                <c:pt idx="840">
                  <c:v>0.218497773718</c:v>
                </c:pt>
                <c:pt idx="841">
                  <c:v>0.217610429296</c:v>
                </c:pt>
                <c:pt idx="842">
                  <c:v>0.216729754277</c:v>
                </c:pt>
                <c:pt idx="843">
                  <c:v>0.21585622578700001</c:v>
                </c:pt>
                <c:pt idx="844">
                  <c:v>0.21499012347900001</c:v>
                </c:pt>
                <c:pt idx="845">
                  <c:v>0.21413057816599998</c:v>
                </c:pt>
                <c:pt idx="846">
                  <c:v>0.213277847681</c:v>
                </c:pt>
                <c:pt idx="847">
                  <c:v>0.21243206819900001</c:v>
                </c:pt>
                <c:pt idx="848">
                  <c:v>0.211593563426</c:v>
                </c:pt>
                <c:pt idx="849">
                  <c:v>0.21076192155499998</c:v>
                </c:pt>
                <c:pt idx="850">
                  <c:v>0.20993693608800001</c:v>
                </c:pt>
                <c:pt idx="851">
                  <c:v>0.209118622985</c:v>
                </c:pt>
                <c:pt idx="852">
                  <c:v>0.208307022851</c:v>
                </c:pt>
                <c:pt idx="853">
                  <c:v>0.207502495319</c:v>
                </c:pt>
                <c:pt idx="854">
                  <c:v>0.20670467201599999</c:v>
                </c:pt>
                <c:pt idx="855">
                  <c:v>0.20591352389100001</c:v>
                </c:pt>
                <c:pt idx="856">
                  <c:v>0.20512885927400001</c:v>
                </c:pt>
                <c:pt idx="857">
                  <c:v>0.20435041219199998</c:v>
                </c:pt>
                <c:pt idx="858">
                  <c:v>0.20357871917799999</c:v>
                </c:pt>
                <c:pt idx="859">
                  <c:v>0.202813709018</c:v>
                </c:pt>
                <c:pt idx="860">
                  <c:v>0.20205530624500001</c:v>
                </c:pt>
                <c:pt idx="861">
                  <c:v>0.20130338228700001</c:v>
                </c:pt>
                <c:pt idx="862">
                  <c:v>0.200557663547</c:v>
                </c:pt>
                <c:pt idx="863">
                  <c:v>0.19981826894400001</c:v>
                </c:pt>
                <c:pt idx="864">
                  <c:v>0.19908550711299999</c:v>
                </c:pt>
                <c:pt idx="865">
                  <c:v>0.198359172305</c:v>
                </c:pt>
                <c:pt idx="866">
                  <c:v>0.19763889243499999</c:v>
                </c:pt>
                <c:pt idx="867">
                  <c:v>0.19692501018399999</c:v>
                </c:pt>
                <c:pt idx="868">
                  <c:v>0.19621765073</c:v>
                </c:pt>
                <c:pt idx="869">
                  <c:v>0.19551616190099999</c:v>
                </c:pt>
                <c:pt idx="870">
                  <c:v>0.19482073470299999</c:v>
                </c:pt>
                <c:pt idx="871">
                  <c:v>0.19413149518700001</c:v>
                </c:pt>
                <c:pt idx="872">
                  <c:v>0.193448381181</c:v>
                </c:pt>
                <c:pt idx="873">
                  <c:v>0.19277144754200001</c:v>
                </c:pt>
                <c:pt idx="874">
                  <c:v>0.19210086908599999</c:v>
                </c:pt>
                <c:pt idx="875">
                  <c:v>0.191436085082</c:v>
                </c:pt>
                <c:pt idx="876">
                  <c:v>0.19077689563199998</c:v>
                </c:pt>
                <c:pt idx="877">
                  <c:v>0.19012367682199999</c:v>
                </c:pt>
                <c:pt idx="878">
                  <c:v>0.18947684865799999</c:v>
                </c:pt>
                <c:pt idx="879">
                  <c:v>0.18883595857500002</c:v>
                </c:pt>
                <c:pt idx="880">
                  <c:v>0.18820075333899999</c:v>
                </c:pt>
                <c:pt idx="881">
                  <c:v>0.18757142150100001</c:v>
                </c:pt>
                <c:pt idx="882">
                  <c:v>0.18694803378200001</c:v>
                </c:pt>
                <c:pt idx="883">
                  <c:v>0.18633019261600001</c:v>
                </c:pt>
                <c:pt idx="884">
                  <c:v>0.185717948928</c:v>
                </c:pt>
                <c:pt idx="885">
                  <c:v>0.18511153309200001</c:v>
                </c:pt>
                <c:pt idx="886">
                  <c:v>0.18451100318799998</c:v>
                </c:pt>
                <c:pt idx="887">
                  <c:v>0.1839161087</c:v>
                </c:pt>
                <c:pt idx="888">
                  <c:v>0.183327021333</c:v>
                </c:pt>
                <c:pt idx="889">
                  <c:v>0.18274350342700002</c:v>
                </c:pt>
                <c:pt idx="890">
                  <c:v>0.18216546495800001</c:v>
                </c:pt>
                <c:pt idx="891">
                  <c:v>0.181592742064</c:v>
                </c:pt>
                <c:pt idx="892">
                  <c:v>0.181025850854</c:v>
                </c:pt>
                <c:pt idx="893">
                  <c:v>0.18046444416099999</c:v>
                </c:pt>
                <c:pt idx="894">
                  <c:v>0.17990815622100001</c:v>
                </c:pt>
                <c:pt idx="895">
                  <c:v>0.17935735153400001</c:v>
                </c:pt>
                <c:pt idx="896">
                  <c:v>0.178812141043</c:v>
                </c:pt>
                <c:pt idx="897">
                  <c:v>0.17827234572099998</c:v>
                </c:pt>
                <c:pt idx="898">
                  <c:v>0.17773776805700001</c:v>
                </c:pt>
                <c:pt idx="899">
                  <c:v>0.17720812340200001</c:v>
                </c:pt>
                <c:pt idx="900">
                  <c:v>0.1766831307</c:v>
                </c:pt>
                <c:pt idx="901">
                  <c:v>0.17616506871799997</c:v>
                </c:pt>
                <c:pt idx="902">
                  <c:v>0.175651526172</c:v>
                </c:pt>
                <c:pt idx="903">
                  <c:v>0.175142618725</c:v>
                </c:pt>
                <c:pt idx="904">
                  <c:v>0.17463917836199999</c:v>
                </c:pt>
                <c:pt idx="905">
                  <c:v>0.17414100964400001</c:v>
                </c:pt>
                <c:pt idx="906">
                  <c:v>0.173647502733</c:v>
                </c:pt>
                <c:pt idx="907">
                  <c:v>0.17315873403699999</c:v>
                </c:pt>
                <c:pt idx="908">
                  <c:v>0.17267514284300001</c:v>
                </c:pt>
                <c:pt idx="909">
                  <c:v>0.17219644904699999</c:v>
                </c:pt>
                <c:pt idx="910">
                  <c:v>0.17172250785500001</c:v>
                </c:pt>
                <c:pt idx="911">
                  <c:v>0.171253554428</c:v>
                </c:pt>
                <c:pt idx="912">
                  <c:v>0.17078919263700001</c:v>
                </c:pt>
                <c:pt idx="913">
                  <c:v>0.170329557735</c:v>
                </c:pt>
                <c:pt idx="914">
                  <c:v>0.16987452332</c:v>
                </c:pt>
                <c:pt idx="915">
                  <c:v>0.16942420462300001</c:v>
                </c:pt>
                <c:pt idx="916">
                  <c:v>0.16897856611099998</c:v>
                </c:pt>
                <c:pt idx="917">
                  <c:v>0.16853735894499999</c:v>
                </c:pt>
                <c:pt idx="918">
                  <c:v>0.16810087414399999</c:v>
                </c:pt>
                <c:pt idx="919">
                  <c:v>0.16766791403299999</c:v>
                </c:pt>
                <c:pt idx="920">
                  <c:v>0.16723879244200002</c:v>
                </c:pt>
                <c:pt idx="921">
                  <c:v>0.16681506248799999</c:v>
                </c:pt>
                <c:pt idx="922">
                  <c:v>0.16639526328699999</c:v>
                </c:pt>
                <c:pt idx="923">
                  <c:v>0.165979617243</c:v>
                </c:pt>
                <c:pt idx="924">
                  <c:v>0.16556789618100001</c:v>
                </c:pt>
                <c:pt idx="925">
                  <c:v>0.165159875904</c:v>
                </c:pt>
                <c:pt idx="926">
                  <c:v>0.16475577105200001</c:v>
                </c:pt>
                <c:pt idx="927">
                  <c:v>0.16435570721199999</c:v>
                </c:pt>
                <c:pt idx="928">
                  <c:v>0.163959415942</c:v>
                </c:pt>
                <c:pt idx="929">
                  <c:v>0.16356659993400002</c:v>
                </c:pt>
                <c:pt idx="930">
                  <c:v>0.16317724404799999</c:v>
                </c:pt>
                <c:pt idx="931">
                  <c:v>0.162791373239</c:v>
                </c:pt>
                <c:pt idx="932">
                  <c:v>0.162408973979</c:v>
                </c:pt>
                <c:pt idx="933">
                  <c:v>0.16202988213</c:v>
                </c:pt>
                <c:pt idx="934">
                  <c:v>0.16165385953899999</c:v>
                </c:pt>
                <c:pt idx="935">
                  <c:v>0.16128079279499999</c:v>
                </c:pt>
                <c:pt idx="936">
                  <c:v>0.16091058925400001</c:v>
                </c:pt>
                <c:pt idx="937">
                  <c:v>0.16054331252200002</c:v>
                </c:pt>
                <c:pt idx="938">
                  <c:v>0.160178663005</c:v>
                </c:pt>
                <c:pt idx="939">
                  <c:v>0.15981644881099999</c:v>
                </c:pt>
                <c:pt idx="940">
                  <c:v>0.159456691299</c:v>
                </c:pt>
                <c:pt idx="941">
                  <c:v>0.159099184112</c:v>
                </c:pt>
                <c:pt idx="942">
                  <c:v>0.15874372232600001</c:v>
                </c:pt>
                <c:pt idx="943">
                  <c:v>0.15839021976199999</c:v>
                </c:pt>
                <c:pt idx="944">
                  <c:v>0.15803845175100001</c:v>
                </c:pt>
                <c:pt idx="945">
                  <c:v>0.157688266711</c:v>
                </c:pt>
                <c:pt idx="946">
                  <c:v>0.157339431861</c:v>
                </c:pt>
                <c:pt idx="947">
                  <c:v>0.15699169221000001</c:v>
                </c:pt>
                <c:pt idx="948">
                  <c:v>0.156645046541</c:v>
                </c:pt>
                <c:pt idx="949">
                  <c:v>0.15629916254199999</c:v>
                </c:pt>
                <c:pt idx="950">
                  <c:v>0.15595374527399999</c:v>
                </c:pt>
                <c:pt idx="951">
                  <c:v>0.15560867813600002</c:v>
                </c:pt>
                <c:pt idx="952">
                  <c:v>0.15526404220099999</c:v>
                </c:pt>
                <c:pt idx="953">
                  <c:v>0.154918481907</c:v>
                </c:pt>
                <c:pt idx="954">
                  <c:v>0.15457224910100001</c:v>
                </c:pt>
                <c:pt idx="955">
                  <c:v>0.15422587348299999</c:v>
                </c:pt>
                <c:pt idx="956">
                  <c:v>0.15387769394599998</c:v>
                </c:pt>
                <c:pt idx="957">
                  <c:v>0.15352817394900001</c:v>
                </c:pt>
                <c:pt idx="958">
                  <c:v>0.15317709027400001</c:v>
                </c:pt>
                <c:pt idx="959">
                  <c:v>0.15282323696899999</c:v>
                </c:pt>
                <c:pt idx="960">
                  <c:v>0.15246806942500002</c:v>
                </c:pt>
                <c:pt idx="961">
                  <c:v>0.15210971685999999</c:v>
                </c:pt>
                <c:pt idx="962">
                  <c:v>0.151747377189</c:v>
                </c:pt>
                <c:pt idx="963">
                  <c:v>0.151381213578</c:v>
                </c:pt>
                <c:pt idx="964">
                  <c:v>0.15101070852500001</c:v>
                </c:pt>
                <c:pt idx="965">
                  <c:v>0.15063599378200002</c:v>
                </c:pt>
                <c:pt idx="966">
                  <c:v>0.15025462601999998</c:v>
                </c:pt>
                <c:pt idx="967">
                  <c:v>0.14986772602699999</c:v>
                </c:pt>
                <c:pt idx="968">
                  <c:v>0.14947498267000001</c:v>
                </c:pt>
                <c:pt idx="969">
                  <c:v>0.14907472054699999</c:v>
                </c:pt>
                <c:pt idx="970">
                  <c:v>0.14866621016500001</c:v>
                </c:pt>
                <c:pt idx="971">
                  <c:v>0.14824910263000002</c:v>
                </c:pt>
                <c:pt idx="972">
                  <c:v>0.14782286027899999</c:v>
                </c:pt>
                <c:pt idx="973">
                  <c:v>0.147387320564</c:v>
                </c:pt>
                <c:pt idx="974">
                  <c:v>0.14694040596799998</c:v>
                </c:pt>
                <c:pt idx="975">
                  <c:v>0.14648192727200002</c:v>
                </c:pt>
                <c:pt idx="976">
                  <c:v>0.14601128739200001</c:v>
                </c:pt>
                <c:pt idx="977">
                  <c:v>0.145527216219</c:v>
                </c:pt>
                <c:pt idx="978">
                  <c:v>0.145027064624</c:v>
                </c:pt>
                <c:pt idx="979">
                  <c:v>0.14451041614499999</c:v>
                </c:pt>
                <c:pt idx="980">
                  <c:v>0.14397822538800001</c:v>
                </c:pt>
                <c:pt idx="981">
                  <c:v>0.14342838086200002</c:v>
                </c:pt>
                <c:pt idx="982">
                  <c:v>0.14285888423000001</c:v>
                </c:pt>
                <c:pt idx="983">
                  <c:v>0.14226852446800001</c:v>
                </c:pt>
                <c:pt idx="984">
                  <c:v>0.14165597697900001</c:v>
                </c:pt>
                <c:pt idx="985">
                  <c:v>0.14102000393899999</c:v>
                </c:pt>
                <c:pt idx="986">
                  <c:v>0.14036130703699998</c:v>
                </c:pt>
                <c:pt idx="987">
                  <c:v>0.1396746536</c:v>
                </c:pt>
                <c:pt idx="988">
                  <c:v>0.13895861256399999</c:v>
                </c:pt>
                <c:pt idx="989">
                  <c:v>0.13821170736799998</c:v>
                </c:pt>
                <c:pt idx="990">
                  <c:v>0.13743453612500001</c:v>
                </c:pt>
                <c:pt idx="991">
                  <c:v>0.13662690030300001</c:v>
                </c:pt>
                <c:pt idx="992">
                  <c:v>0.135782499611</c:v>
                </c:pt>
                <c:pt idx="993">
                  <c:v>0.134897687406</c:v>
                </c:pt>
                <c:pt idx="994">
                  <c:v>0.13397765615000001</c:v>
                </c:pt>
                <c:pt idx="995">
                  <c:v>0.133016400442</c:v>
                </c:pt>
                <c:pt idx="996">
                  <c:v>0.13201362921699999</c:v>
                </c:pt>
                <c:pt idx="997">
                  <c:v>0.130962913446</c:v>
                </c:pt>
                <c:pt idx="998">
                  <c:v>0.12986578103400001</c:v>
                </c:pt>
                <c:pt idx="999">
                  <c:v>0.128726794097</c:v>
                </c:pt>
                <c:pt idx="1000">
                  <c:v>0.12750856245200001</c:v>
                </c:pt>
                <c:pt idx="1001">
                  <c:v>0.12625319659799999</c:v>
                </c:pt>
                <c:pt idx="1002">
                  <c:v>0.124947537985</c:v>
                </c:pt>
                <c:pt idx="1003">
                  <c:v>0.12358465183100001</c:v>
                </c:pt>
                <c:pt idx="1004">
                  <c:v>0.12215713805599999</c:v>
                </c:pt>
                <c:pt idx="1005">
                  <c:v>0.12067269975600001</c:v>
                </c:pt>
                <c:pt idx="1006">
                  <c:v>0.119136025122</c:v>
                </c:pt>
                <c:pt idx="1007">
                  <c:v>0.11752781299000001</c:v>
                </c:pt>
                <c:pt idx="1008">
                  <c:v>0.115853819486</c:v>
                </c:pt>
                <c:pt idx="1009">
                  <c:v>0.114115450694</c:v>
                </c:pt>
                <c:pt idx="1010">
                  <c:v>0.112318413974</c:v>
                </c:pt>
                <c:pt idx="1011">
                  <c:v>0.11045816703399999</c:v>
                </c:pt>
                <c:pt idx="1012">
                  <c:v>0.108529340726</c:v>
                </c:pt>
                <c:pt idx="1013">
                  <c:v>0.106537766467</c:v>
                </c:pt>
                <c:pt idx="1014">
                  <c:v>0.10448378636299999</c:v>
                </c:pt>
                <c:pt idx="1015">
                  <c:v>0.10237173894599999</c:v>
                </c:pt>
                <c:pt idx="1016">
                  <c:v>0.10020038897400001</c:v>
                </c:pt>
                <c:pt idx="1017">
                  <c:v>9.7973916251300003E-2</c:v>
                </c:pt>
                <c:pt idx="1018">
                  <c:v>9.5698976959099999E-2</c:v>
                </c:pt>
                <c:pt idx="1019">
                  <c:v>9.3376274582900001E-2</c:v>
                </c:pt>
                <c:pt idx="1020">
                  <c:v>9.1010707407200006E-2</c:v>
                </c:pt>
                <c:pt idx="1021">
                  <c:v>8.8609973230700009E-2</c:v>
                </c:pt>
                <c:pt idx="1022">
                  <c:v>8.6170080133200003E-2</c:v>
                </c:pt>
                <c:pt idx="1023">
                  <c:v>8.3702265611399998E-2</c:v>
                </c:pt>
                <c:pt idx="1024">
                  <c:v>8.1214271005100008E-2</c:v>
                </c:pt>
                <c:pt idx="1025">
                  <c:v>7.8705942485700009E-2</c:v>
                </c:pt>
                <c:pt idx="1026">
                  <c:v>7.6187489179099996E-2</c:v>
                </c:pt>
                <c:pt idx="1027">
                  <c:v>7.3661962385199994E-2</c:v>
                </c:pt>
                <c:pt idx="1028">
                  <c:v>7.1140126591899999E-2</c:v>
                </c:pt>
                <c:pt idx="1029">
                  <c:v>6.8628026592599992E-2</c:v>
                </c:pt>
                <c:pt idx="1030">
                  <c:v>6.61290069097E-2</c:v>
                </c:pt>
                <c:pt idx="1031">
                  <c:v>6.3650611866000004E-2</c:v>
                </c:pt>
                <c:pt idx="1032">
                  <c:v>6.1199108844900006E-2</c:v>
                </c:pt>
                <c:pt idx="1033">
                  <c:v>5.8778313268700005E-2</c:v>
                </c:pt>
                <c:pt idx="1034">
                  <c:v>5.63988056595E-2</c:v>
                </c:pt>
                <c:pt idx="1035">
                  <c:v>5.4060934582100005E-2</c:v>
                </c:pt>
                <c:pt idx="1036">
                  <c:v>5.1768670000199996E-2</c:v>
                </c:pt>
                <c:pt idx="1037">
                  <c:v>4.9531250405500001E-2</c:v>
                </c:pt>
                <c:pt idx="1038">
                  <c:v>4.7350434088999999E-2</c:v>
                </c:pt>
                <c:pt idx="1039">
                  <c:v>4.5227934961499995E-2</c:v>
                </c:pt>
                <c:pt idx="1040">
                  <c:v>4.3162098555799999E-2</c:v>
                </c:pt>
                <c:pt idx="1041">
                  <c:v>4.1163200087500004E-2</c:v>
                </c:pt>
                <c:pt idx="1042">
                  <c:v>3.9231153452500001E-2</c:v>
                </c:pt>
                <c:pt idx="1043">
                  <c:v>3.7363818912499999E-2</c:v>
                </c:pt>
                <c:pt idx="1044">
                  <c:v>3.5572401197899998E-2</c:v>
                </c:pt>
                <c:pt idx="1045">
                  <c:v>3.3851275297400001E-2</c:v>
                </c:pt>
                <c:pt idx="1046">
                  <c:v>3.21985533122E-2</c:v>
                </c:pt>
                <c:pt idx="1047">
                  <c:v>3.06126889752E-2</c:v>
                </c:pt>
                <c:pt idx="1048">
                  <c:v>2.9088058355600001E-2</c:v>
                </c:pt>
                <c:pt idx="1049">
                  <c:v>2.7641115512999997E-2</c:v>
                </c:pt>
                <c:pt idx="1050">
                  <c:v>2.6264813690899998E-2</c:v>
                </c:pt>
                <c:pt idx="1051">
                  <c:v>2.4947339841200001E-2</c:v>
                </c:pt>
                <c:pt idx="1052">
                  <c:v>2.3692643133800002E-2</c:v>
                </c:pt>
                <c:pt idx="1053">
                  <c:v>2.2499562247299997E-2</c:v>
                </c:pt>
                <c:pt idx="1054">
                  <c:v>2.13685471684E-2</c:v>
                </c:pt>
                <c:pt idx="1055">
                  <c:v>2.0296016793900001E-2</c:v>
                </c:pt>
                <c:pt idx="1056">
                  <c:v>1.9281022172899998E-2</c:v>
                </c:pt>
                <c:pt idx="1057">
                  <c:v>1.8316387663800001E-2</c:v>
                </c:pt>
                <c:pt idx="1058">
                  <c:v>1.7396141424900001E-2</c:v>
                </c:pt>
                <c:pt idx="1059">
                  <c:v>1.65405087677E-2</c:v>
                </c:pt>
                <c:pt idx="1060">
                  <c:v>1.5725439322699999E-2</c:v>
                </c:pt>
                <c:pt idx="1061">
                  <c:v>1.49580026272E-2</c:v>
                </c:pt>
                <c:pt idx="1062">
                  <c:v>1.42358668014E-2</c:v>
                </c:pt>
                <c:pt idx="1063">
                  <c:v>1.3551445525899999E-2</c:v>
                </c:pt>
                <c:pt idx="1064">
                  <c:v>1.2904118615700001E-2</c:v>
                </c:pt>
                <c:pt idx="1065">
                  <c:v>1.2291315210900001E-2</c:v>
                </c:pt>
                <c:pt idx="1066">
                  <c:v>1.17246931807E-2</c:v>
                </c:pt>
                <c:pt idx="1067">
                  <c:v>1.11877105954E-2</c:v>
                </c:pt>
                <c:pt idx="1068">
                  <c:v>1.06777547758E-2</c:v>
                </c:pt>
                <c:pt idx="1069">
                  <c:v>1.0199785002E-2</c:v>
                </c:pt>
                <c:pt idx="1070">
                  <c:v>9.7525409693899993E-3</c:v>
                </c:pt>
                <c:pt idx="1071">
                  <c:v>9.3305186302699988E-3</c:v>
                </c:pt>
                <c:pt idx="1072">
                  <c:v>8.9306218429600001E-3</c:v>
                </c:pt>
                <c:pt idx="1073">
                  <c:v>8.5558659642099993E-3</c:v>
                </c:pt>
                <c:pt idx="1074">
                  <c:v>8.2058349759400011E-3</c:v>
                </c:pt>
                <c:pt idx="1075">
                  <c:v>7.8768323760300008E-3</c:v>
                </c:pt>
                <c:pt idx="1076">
                  <c:v>7.5656702244100002E-3</c:v>
                </c:pt>
                <c:pt idx="1077">
                  <c:v>7.2744382685900003E-3</c:v>
                </c:pt>
                <c:pt idx="1078">
                  <c:v>7.0002865360299996E-3</c:v>
                </c:pt>
                <c:pt idx="1079">
                  <c:v>6.74172084836E-3</c:v>
                </c:pt>
                <c:pt idx="1080">
                  <c:v>6.4991818846399999E-3</c:v>
                </c:pt>
                <c:pt idx="1081">
                  <c:v>6.2749269303500003E-3</c:v>
                </c:pt>
                <c:pt idx="1082">
                  <c:v>6.0646841271399998E-3</c:v>
                </c:pt>
                <c:pt idx="1083">
                  <c:v>5.8615003987499996E-3</c:v>
                </c:pt>
                <c:pt idx="1084">
                  <c:v>5.6770969123099996E-3</c:v>
                </c:pt>
                <c:pt idx="1085">
                  <c:v>5.5022679041799999E-3</c:v>
                </c:pt>
                <c:pt idx="1086">
                  <c:v>5.3409190632300006E-3</c:v>
                </c:pt>
                <c:pt idx="1087">
                  <c:v>5.18870445998E-3</c:v>
                </c:pt>
                <c:pt idx="1088">
                  <c:v>5.0472980561599998E-3</c:v>
                </c:pt>
                <c:pt idx="1089">
                  <c:v>4.9151445381299995E-3</c:v>
                </c:pt>
                <c:pt idx="1090">
                  <c:v>4.79329253097E-3</c:v>
                </c:pt>
                <c:pt idx="1091">
                  <c:v>4.6796849901199998E-3</c:v>
                </c:pt>
                <c:pt idx="1092">
                  <c:v>4.5739136358200006E-3</c:v>
                </c:pt>
                <c:pt idx="1093">
                  <c:v>4.47655631921E-3</c:v>
                </c:pt>
                <c:pt idx="1094">
                  <c:v>4.3872012952500001E-3</c:v>
                </c:pt>
                <c:pt idx="1095">
                  <c:v>4.3055658792799994E-3</c:v>
                </c:pt>
                <c:pt idx="1096">
                  <c:v>4.2315809828399999E-3</c:v>
                </c:pt>
                <c:pt idx="1097">
                  <c:v>4.1643939229300004E-3</c:v>
                </c:pt>
                <c:pt idx="1098">
                  <c:v>4.1033219540100004E-3</c:v>
                </c:pt>
                <c:pt idx="1099">
                  <c:v>4.0505405407900005E-3</c:v>
                </c:pt>
                <c:pt idx="1100">
                  <c:v>4.0042247945199999E-3</c:v>
                </c:pt>
                <c:pt idx="1101">
                  <c:v>3.9628519171999999E-3</c:v>
                </c:pt>
                <c:pt idx="1102">
                  <c:v>3.92831985942E-3</c:v>
                </c:pt>
                <c:pt idx="1103">
                  <c:v>3.8995972744100002E-3</c:v>
                </c:pt>
                <c:pt idx="1104">
                  <c:v>3.87748195514E-3</c:v>
                </c:pt>
                <c:pt idx="1105">
                  <c:v>3.8615385645200001E-3</c:v>
                </c:pt>
                <c:pt idx="1106">
                  <c:v>3.8512446595099998E-3</c:v>
                </c:pt>
                <c:pt idx="1107">
                  <c:v>3.8470180521500003E-3</c:v>
                </c:pt>
                <c:pt idx="1108">
                  <c:v>3.8491344723999999E-3</c:v>
                </c:pt>
                <c:pt idx="1109">
                  <c:v>3.8572844891400001E-3</c:v>
                </c:pt>
                <c:pt idx="1110">
                  <c:v>3.8713831714900001E-3</c:v>
                </c:pt>
                <c:pt idx="1111">
                  <c:v>3.8916201447800002E-3</c:v>
                </c:pt>
                <c:pt idx="1112">
                  <c:v>3.9186845821100004E-3</c:v>
                </c:pt>
                <c:pt idx="1113">
                  <c:v>3.9519630506999999E-3</c:v>
                </c:pt>
                <c:pt idx="1114">
                  <c:v>3.9919053065100001E-3</c:v>
                </c:pt>
                <c:pt idx="1115">
                  <c:v>4.0386992856599998E-3</c:v>
                </c:pt>
                <c:pt idx="1116">
                  <c:v>4.0924497902300001E-3</c:v>
                </c:pt>
                <c:pt idx="1117">
                  <c:v>4.1530491246399995E-3</c:v>
                </c:pt>
                <c:pt idx="1118">
                  <c:v>4.2218525600199999E-3</c:v>
                </c:pt>
                <c:pt idx="1119">
                  <c:v>4.2990718878200005E-3</c:v>
                </c:pt>
                <c:pt idx="1120">
                  <c:v>4.3838442651099995E-3</c:v>
                </c:pt>
                <c:pt idx="1121">
                  <c:v>4.4755037403899998E-3</c:v>
                </c:pt>
                <c:pt idx="1122">
                  <c:v>4.5765586887699999E-3</c:v>
                </c:pt>
                <c:pt idx="1123">
                  <c:v>4.6895920633700005E-3</c:v>
                </c:pt>
                <c:pt idx="1124">
                  <c:v>4.8096663342800001E-3</c:v>
                </c:pt>
                <c:pt idx="1125">
                  <c:v>4.9400669356800004E-3</c:v>
                </c:pt>
                <c:pt idx="1126">
                  <c:v>5.0816490598100004E-3</c:v>
                </c:pt>
                <c:pt idx="1127">
                  <c:v>5.2343543437599997E-3</c:v>
                </c:pt>
                <c:pt idx="1128">
                  <c:v>5.3981580487599996E-3</c:v>
                </c:pt>
                <c:pt idx="1129">
                  <c:v>5.57493924907E-3</c:v>
                </c:pt>
                <c:pt idx="1130">
                  <c:v>5.7645946121700001E-3</c:v>
                </c:pt>
                <c:pt idx="1131">
                  <c:v>5.9681378930999994E-3</c:v>
                </c:pt>
                <c:pt idx="1132">
                  <c:v>6.18704855633E-3</c:v>
                </c:pt>
                <c:pt idx="1133">
                  <c:v>6.4210742369599999E-3</c:v>
                </c:pt>
                <c:pt idx="1134">
                  <c:v>6.6698547502799998E-3</c:v>
                </c:pt>
                <c:pt idx="1135">
                  <c:v>6.9366456689600002E-3</c:v>
                </c:pt>
                <c:pt idx="1136">
                  <c:v>7.2208076303200003E-3</c:v>
                </c:pt>
                <c:pt idx="1137">
                  <c:v>7.5231415844699999E-3</c:v>
                </c:pt>
                <c:pt idx="1138">
                  <c:v>7.8463561833500006E-3</c:v>
                </c:pt>
                <c:pt idx="1139">
                  <c:v>8.1893572559399996E-3</c:v>
                </c:pt>
                <c:pt idx="1140">
                  <c:v>8.5531084502300011E-3</c:v>
                </c:pt>
                <c:pt idx="1141">
                  <c:v>8.9396924475400007E-3</c:v>
                </c:pt>
                <c:pt idx="1142">
                  <c:v>9.3522330895299995E-3</c:v>
                </c:pt>
                <c:pt idx="1143">
                  <c:v>9.7890237966800006E-3</c:v>
                </c:pt>
                <c:pt idx="1144">
                  <c:v>1.0249424980600001E-2</c:v>
                </c:pt>
                <c:pt idx="1145">
                  <c:v>1.0738308465799999E-2</c:v>
                </c:pt>
                <c:pt idx="1146">
                  <c:v>1.1253489430100001E-2</c:v>
                </c:pt>
                <c:pt idx="1147">
                  <c:v>1.1797174530399999E-2</c:v>
                </c:pt>
                <c:pt idx="1148">
                  <c:v>1.2372515123399999E-2</c:v>
                </c:pt>
                <c:pt idx="1149">
                  <c:v>1.2976464960399999E-2</c:v>
                </c:pt>
                <c:pt idx="1150">
                  <c:v>1.3610377089E-2</c:v>
                </c:pt>
                <c:pt idx="1151">
                  <c:v>1.4278933212E-2</c:v>
                </c:pt>
                <c:pt idx="1152">
                  <c:v>1.4978310182499999E-2</c:v>
                </c:pt>
                <c:pt idx="1153">
                  <c:v>1.57132077896E-2</c:v>
                </c:pt>
                <c:pt idx="1154">
                  <c:v>1.64767631507E-2</c:v>
                </c:pt>
                <c:pt idx="1155">
                  <c:v>1.7273642804000001E-2</c:v>
                </c:pt>
                <c:pt idx="1156">
                  <c:v>1.81066609463E-2</c:v>
                </c:pt>
                <c:pt idx="1157">
                  <c:v>1.8974118677300002E-2</c:v>
                </c:pt>
                <c:pt idx="1158">
                  <c:v>1.9871896345200001E-2</c:v>
                </c:pt>
                <c:pt idx="1159">
                  <c:v>2.0799916850799998E-2</c:v>
                </c:pt>
                <c:pt idx="1160">
                  <c:v>2.17607659525E-2</c:v>
                </c:pt>
                <c:pt idx="1161">
                  <c:v>2.2752135897100002E-2</c:v>
                </c:pt>
                <c:pt idx="1162">
                  <c:v>2.3772957635200001E-2</c:v>
                </c:pt>
                <c:pt idx="1163">
                  <c:v>2.4815740196E-2</c:v>
                </c:pt>
                <c:pt idx="1164">
                  <c:v>2.5887033803800003E-2</c:v>
                </c:pt>
                <c:pt idx="1165">
                  <c:v>2.6984737797200002E-2</c:v>
                </c:pt>
                <c:pt idx="1166">
                  <c:v>2.81005065058E-2</c:v>
                </c:pt>
                <c:pt idx="1167">
                  <c:v>2.9234465227299999E-2</c:v>
                </c:pt>
                <c:pt idx="1168">
                  <c:v>3.0384048202999999E-2</c:v>
                </c:pt>
                <c:pt idx="1169">
                  <c:v>3.1546138201499999E-2</c:v>
                </c:pt>
                <c:pt idx="1170">
                  <c:v>3.27174883586E-2</c:v>
                </c:pt>
                <c:pt idx="1171">
                  <c:v>3.3895713852500002E-2</c:v>
                </c:pt>
                <c:pt idx="1172">
                  <c:v>3.5077312144999998E-2</c:v>
                </c:pt>
                <c:pt idx="1173">
                  <c:v>3.6259321804899998E-2</c:v>
                </c:pt>
                <c:pt idx="1174">
                  <c:v>3.7438561282200002E-2</c:v>
                </c:pt>
                <c:pt idx="1175">
                  <c:v>3.8609299549500001E-2</c:v>
                </c:pt>
                <c:pt idx="1176">
                  <c:v>3.9770631251300002E-2</c:v>
                </c:pt>
                <c:pt idx="1177">
                  <c:v>4.0919768602000001E-2</c:v>
                </c:pt>
                <c:pt idx="1178">
                  <c:v>4.2053606503200003E-2</c:v>
                </c:pt>
                <c:pt idx="1179">
                  <c:v>4.3168814961700004E-2</c:v>
                </c:pt>
                <c:pt idx="1180">
                  <c:v>4.4262056209700001E-2</c:v>
                </c:pt>
                <c:pt idx="1181">
                  <c:v>4.5332377120399996E-2</c:v>
                </c:pt>
                <c:pt idx="1182">
                  <c:v>4.6377230991700005E-2</c:v>
                </c:pt>
                <c:pt idx="1183">
                  <c:v>4.7394233370400003E-2</c:v>
                </c:pt>
                <c:pt idx="1184">
                  <c:v>4.8381200259300004E-2</c:v>
                </c:pt>
                <c:pt idx="1185">
                  <c:v>4.9336966207000003E-2</c:v>
                </c:pt>
                <c:pt idx="1186">
                  <c:v>5.0265449567799998E-2</c:v>
                </c:pt>
                <c:pt idx="1187">
                  <c:v>5.1161172811500004E-2</c:v>
                </c:pt>
                <c:pt idx="1188">
                  <c:v>5.2024082883299995E-2</c:v>
                </c:pt>
                <c:pt idx="1189">
                  <c:v>5.2853930713700002E-2</c:v>
                </c:pt>
                <c:pt idx="1190">
                  <c:v>5.3656570526700004E-2</c:v>
                </c:pt>
                <c:pt idx="1191">
                  <c:v>5.4410353605499999E-2</c:v>
                </c:pt>
                <c:pt idx="1192">
                  <c:v>5.5142358463100005E-2</c:v>
                </c:pt>
                <c:pt idx="1193">
                  <c:v>5.5840837638599997E-2</c:v>
                </c:pt>
                <c:pt idx="1194">
                  <c:v>5.6510281712900005E-2</c:v>
                </c:pt>
                <c:pt idx="1195">
                  <c:v>5.71473303428E-2</c:v>
                </c:pt>
                <c:pt idx="1196">
                  <c:v>5.7755000478000001E-2</c:v>
                </c:pt>
                <c:pt idx="1197">
                  <c:v>5.8333422607899997E-2</c:v>
                </c:pt>
                <c:pt idx="1198">
                  <c:v>5.8886474419499998E-2</c:v>
                </c:pt>
                <c:pt idx="1199">
                  <c:v>5.9412360826499998E-2</c:v>
                </c:pt>
                <c:pt idx="1200">
                  <c:v>5.9911256046200005E-2</c:v>
                </c:pt>
                <c:pt idx="1201">
                  <c:v>6.0386864260800005E-2</c:v>
                </c:pt>
                <c:pt idx="1202">
                  <c:v>6.0839954362400001E-2</c:v>
                </c:pt>
                <c:pt idx="1203">
                  <c:v>6.1271551692099996E-2</c:v>
                </c:pt>
                <c:pt idx="1204">
                  <c:v>6.1682235829400002E-2</c:v>
                </c:pt>
                <c:pt idx="1205">
                  <c:v>6.2071215590900002E-2</c:v>
                </c:pt>
                <c:pt idx="1206">
                  <c:v>6.2439137395199996E-2</c:v>
                </c:pt>
                <c:pt idx="1207">
                  <c:v>6.2788544747300001E-2</c:v>
                </c:pt>
                <c:pt idx="1208">
                  <c:v>6.3122186113499998E-2</c:v>
                </c:pt>
                <c:pt idx="1209">
                  <c:v>6.3439672907499994E-2</c:v>
                </c:pt>
                <c:pt idx="1210">
                  <c:v>6.3739255717399995E-2</c:v>
                </c:pt>
                <c:pt idx="1211">
                  <c:v>6.4022323889199997E-2</c:v>
                </c:pt>
                <c:pt idx="1212">
                  <c:v>6.429078277780001E-2</c:v>
                </c:pt>
                <c:pt idx="1213">
                  <c:v>6.45451051341E-2</c:v>
                </c:pt>
                <c:pt idx="1214">
                  <c:v>6.4784888390899992E-2</c:v>
                </c:pt>
                <c:pt idx="1215">
                  <c:v>6.5010087461699992E-2</c:v>
                </c:pt>
                <c:pt idx="1216">
                  <c:v>6.5220911467500003E-2</c:v>
                </c:pt>
                <c:pt idx="1217">
                  <c:v>6.5418335891099993E-2</c:v>
                </c:pt>
                <c:pt idx="1218">
                  <c:v>6.5602758754900001E-2</c:v>
                </c:pt>
                <c:pt idx="1219">
                  <c:v>6.5773938206100002E-2</c:v>
                </c:pt>
                <c:pt idx="1220">
                  <c:v>6.5931635751300011E-2</c:v>
                </c:pt>
                <c:pt idx="1221">
                  <c:v>6.6077172146400007E-2</c:v>
                </c:pt>
                <c:pt idx="1222">
                  <c:v>6.6210961892200007E-2</c:v>
                </c:pt>
                <c:pt idx="1223">
                  <c:v>6.6331672250000001E-2</c:v>
                </c:pt>
                <c:pt idx="1224">
                  <c:v>6.6441192306299995E-2</c:v>
                </c:pt>
                <c:pt idx="1225">
                  <c:v>6.6538239563000007E-2</c:v>
                </c:pt>
                <c:pt idx="1226">
                  <c:v>6.6624147534700001E-2</c:v>
                </c:pt>
                <c:pt idx="1227">
                  <c:v>6.6699375284600002E-2</c:v>
                </c:pt>
                <c:pt idx="1228">
                  <c:v>6.6762159016799993E-2</c:v>
                </c:pt>
                <c:pt idx="1229">
                  <c:v>6.6814001772099993E-2</c:v>
                </c:pt>
                <c:pt idx="1230">
                  <c:v>6.6856165598999998E-2</c:v>
                </c:pt>
                <c:pt idx="1231">
                  <c:v>6.6888510621799999E-2</c:v>
                </c:pt>
                <c:pt idx="1232">
                  <c:v>6.6908308211399994E-2</c:v>
                </c:pt>
                <c:pt idx="1233">
                  <c:v>6.6918360815099998E-2</c:v>
                </c:pt>
                <c:pt idx="1234">
                  <c:v>6.6918596565599994E-2</c:v>
                </c:pt>
                <c:pt idx="1235">
                  <c:v>6.6908585937200005E-2</c:v>
                </c:pt>
                <c:pt idx="1236">
                  <c:v>6.68885938318E-2</c:v>
                </c:pt>
                <c:pt idx="1237">
                  <c:v>6.6860650056500007E-2</c:v>
                </c:pt>
                <c:pt idx="1238">
                  <c:v>6.6823231567299995E-2</c:v>
                </c:pt>
                <c:pt idx="1239">
                  <c:v>6.6778013724700006E-2</c:v>
                </c:pt>
                <c:pt idx="1240">
                  <c:v>6.6722861208699996E-2</c:v>
                </c:pt>
                <c:pt idx="1241">
                  <c:v>6.6658940687200005E-2</c:v>
                </c:pt>
                <c:pt idx="1242">
                  <c:v>6.6588631036799989E-2</c:v>
                </c:pt>
                <c:pt idx="1243">
                  <c:v>6.6509985165800006E-2</c:v>
                </c:pt>
                <c:pt idx="1244">
                  <c:v>6.6423689039799991E-2</c:v>
                </c:pt>
                <c:pt idx="1245">
                  <c:v>6.6330114491600006E-2</c:v>
                </c:pt>
                <c:pt idx="1246">
                  <c:v>6.6230043766999994E-2</c:v>
                </c:pt>
                <c:pt idx="1247">
                  <c:v>6.6122557800600001E-2</c:v>
                </c:pt>
                <c:pt idx="1248">
                  <c:v>6.6009952213000003E-2</c:v>
                </c:pt>
                <c:pt idx="1249">
                  <c:v>6.5890489899399995E-2</c:v>
                </c:pt>
                <c:pt idx="1250">
                  <c:v>6.5765196805700005E-2</c:v>
                </c:pt>
                <c:pt idx="1251">
                  <c:v>6.5634733145599991E-2</c:v>
                </c:pt>
                <c:pt idx="1252">
                  <c:v>6.5497678042000004E-2</c:v>
                </c:pt>
                <c:pt idx="1253">
                  <c:v>6.5355640962100003E-2</c:v>
                </c:pt>
                <c:pt idx="1254">
                  <c:v>6.5209522592799996E-2</c:v>
                </c:pt>
                <c:pt idx="1255">
                  <c:v>6.5058681484900002E-2</c:v>
                </c:pt>
                <c:pt idx="1256">
                  <c:v>6.4903310269499997E-2</c:v>
                </c:pt>
                <c:pt idx="1257">
                  <c:v>6.4743282354300005E-2</c:v>
                </c:pt>
                <c:pt idx="1258">
                  <c:v>6.4579365211699991E-2</c:v>
                </c:pt>
                <c:pt idx="1259">
                  <c:v>6.4411837337799996E-2</c:v>
                </c:pt>
                <c:pt idx="1260">
                  <c:v>6.4240769488199997E-2</c:v>
                </c:pt>
                <c:pt idx="1261">
                  <c:v>6.40663618154E-2</c:v>
                </c:pt>
                <c:pt idx="1262">
                  <c:v>6.3888512236999997E-2</c:v>
                </c:pt>
                <c:pt idx="1263">
                  <c:v>6.3706899517899998E-2</c:v>
                </c:pt>
                <c:pt idx="1264">
                  <c:v>6.3522975841500004E-2</c:v>
                </c:pt>
                <c:pt idx="1265">
                  <c:v>6.3336263835000003E-2</c:v>
                </c:pt>
                <c:pt idx="1266">
                  <c:v>6.31466766771E-2</c:v>
                </c:pt>
                <c:pt idx="1267">
                  <c:v>6.2954717171799998E-2</c:v>
                </c:pt>
                <c:pt idx="1268">
                  <c:v>6.2760624307600002E-2</c:v>
                </c:pt>
                <c:pt idx="1269">
                  <c:v>6.2564225048700003E-2</c:v>
                </c:pt>
                <c:pt idx="1270">
                  <c:v>6.23658077065E-2</c:v>
                </c:pt>
                <c:pt idx="1271">
                  <c:v>6.2165645149200005E-2</c:v>
                </c:pt>
                <c:pt idx="1272">
                  <c:v>6.1963540496900005E-2</c:v>
                </c:pt>
                <c:pt idx="1273">
                  <c:v>6.1759604037299999E-2</c:v>
                </c:pt>
                <c:pt idx="1274">
                  <c:v>6.1554084431900004E-2</c:v>
                </c:pt>
                <c:pt idx="1275">
                  <c:v>6.1346930834499998E-2</c:v>
                </c:pt>
                <c:pt idx="1276">
                  <c:v>6.1138078611100002E-2</c:v>
                </c:pt>
                <c:pt idx="1277">
                  <c:v>6.0928028478500006E-2</c:v>
                </c:pt>
                <c:pt idx="1278">
                  <c:v>6.0717052052800001E-2</c:v>
                </c:pt>
                <c:pt idx="1279">
                  <c:v>6.0504565726199999E-2</c:v>
                </c:pt>
                <c:pt idx="1280">
                  <c:v>6.0290790458200003E-2</c:v>
                </c:pt>
                <c:pt idx="1281">
                  <c:v>6.0075771944499999E-2</c:v>
                </c:pt>
                <c:pt idx="1282">
                  <c:v>5.9859828907500003E-2</c:v>
                </c:pt>
                <c:pt idx="1283">
                  <c:v>5.9642733931899998E-2</c:v>
                </c:pt>
                <c:pt idx="1284">
                  <c:v>5.9424553460400001E-2</c:v>
                </c:pt>
                <c:pt idx="1285">
                  <c:v>5.9205569847300001E-2</c:v>
                </c:pt>
                <c:pt idx="1286">
                  <c:v>5.8985699937699997E-2</c:v>
                </c:pt>
                <c:pt idx="1287">
                  <c:v>5.8764871577399999E-2</c:v>
                </c:pt>
                <c:pt idx="1288">
                  <c:v>5.8542956201600001E-2</c:v>
                </c:pt>
                <c:pt idx="1289">
                  <c:v>5.8320011645500006E-2</c:v>
                </c:pt>
                <c:pt idx="1290">
                  <c:v>5.80964028525E-2</c:v>
                </c:pt>
                <c:pt idx="1291">
                  <c:v>5.7871874144200003E-2</c:v>
                </c:pt>
                <c:pt idx="1292">
                  <c:v>5.7646173069800001E-2</c:v>
                </c:pt>
                <c:pt idx="1293">
                  <c:v>5.7419581961600005E-2</c:v>
                </c:pt>
                <c:pt idx="1294">
                  <c:v>5.7192161267400003E-2</c:v>
                </c:pt>
                <c:pt idx="1295">
                  <c:v>5.69637174363E-2</c:v>
                </c:pt>
                <c:pt idx="1296">
                  <c:v>5.6734084663599998E-2</c:v>
                </c:pt>
                <c:pt idx="1297">
                  <c:v>5.6503551755099996E-2</c:v>
                </c:pt>
                <c:pt idx="1298">
                  <c:v>5.6272039796599997E-2</c:v>
                </c:pt>
                <c:pt idx="1299">
                  <c:v>5.6039279278200002E-2</c:v>
                </c:pt>
                <c:pt idx="1300">
                  <c:v>5.5805407341900003E-2</c:v>
                </c:pt>
                <c:pt idx="1301">
                  <c:v>5.5570574271399997E-2</c:v>
                </c:pt>
                <c:pt idx="1302">
                  <c:v>5.5334514775299999E-2</c:v>
                </c:pt>
                <c:pt idx="1303">
                  <c:v>5.5096954657999998E-2</c:v>
                </c:pt>
                <c:pt idx="1304">
                  <c:v>5.4858153758099999E-2</c:v>
                </c:pt>
                <c:pt idx="1305">
                  <c:v>5.4618197359200003E-2</c:v>
                </c:pt>
                <c:pt idx="1306">
                  <c:v>5.4376817386799996E-2</c:v>
                </c:pt>
                <c:pt idx="1307">
                  <c:v>5.4134099671999995E-2</c:v>
                </c:pt>
                <c:pt idx="1308">
                  <c:v>5.3889632985100001E-2</c:v>
                </c:pt>
                <c:pt idx="1309">
                  <c:v>5.3643907745999996E-2</c:v>
                </c:pt>
                <c:pt idx="1310">
                  <c:v>5.3396607978399999E-2</c:v>
                </c:pt>
                <c:pt idx="1311">
                  <c:v>5.31477182634E-2</c:v>
                </c:pt>
                <c:pt idx="1312">
                  <c:v>5.2897335230600001E-2</c:v>
                </c:pt>
                <c:pt idx="1313">
                  <c:v>5.2645583897800004E-2</c:v>
                </c:pt>
                <c:pt idx="1314">
                  <c:v>5.2392270674899995E-2</c:v>
                </c:pt>
                <c:pt idx="1315">
                  <c:v>5.2137224915899998E-2</c:v>
                </c:pt>
                <c:pt idx="1316">
                  <c:v>5.1880676262399998E-2</c:v>
                </c:pt>
                <c:pt idx="1317">
                  <c:v>5.1622649693399997E-2</c:v>
                </c:pt>
                <c:pt idx="1318">
                  <c:v>5.1363191464000001E-2</c:v>
                </c:pt>
                <c:pt idx="1319">
                  <c:v>5.1102333114699999E-2</c:v>
                </c:pt>
                <c:pt idx="1320">
                  <c:v>5.0840229526900003E-2</c:v>
                </c:pt>
                <c:pt idx="1321">
                  <c:v>5.05768288058E-2</c:v>
                </c:pt>
                <c:pt idx="1322">
                  <c:v>5.0312219899200004E-2</c:v>
                </c:pt>
                <c:pt idx="1323">
                  <c:v>5.0046741271400005E-2</c:v>
                </c:pt>
                <c:pt idx="1324">
                  <c:v>4.9780516502300004E-2</c:v>
                </c:pt>
                <c:pt idx="1325">
                  <c:v>4.9513510259300002E-2</c:v>
                </c:pt>
                <c:pt idx="1326">
                  <c:v>4.9245938504100001E-2</c:v>
                </c:pt>
                <c:pt idx="1327">
                  <c:v>4.8978087351899999E-2</c:v>
                </c:pt>
                <c:pt idx="1328">
                  <c:v>4.8710196236600001E-2</c:v>
                </c:pt>
                <c:pt idx="1329">
                  <c:v>4.8442405379100002E-2</c:v>
                </c:pt>
                <c:pt idx="1330">
                  <c:v>4.8175049783200002E-2</c:v>
                </c:pt>
                <c:pt idx="1331">
                  <c:v>4.7908319456399999E-2</c:v>
                </c:pt>
                <c:pt idx="1332">
                  <c:v>4.7642557184799997E-2</c:v>
                </c:pt>
                <c:pt idx="1333">
                  <c:v>4.7378102836399996E-2</c:v>
                </c:pt>
                <c:pt idx="1334">
                  <c:v>4.7115180540099999E-2</c:v>
                </c:pt>
                <c:pt idx="1335">
                  <c:v>4.6854238031000001E-2</c:v>
                </c:pt>
                <c:pt idx="1336">
                  <c:v>4.65957917636E-2</c:v>
                </c:pt>
                <c:pt idx="1337">
                  <c:v>4.6339961718600005E-2</c:v>
                </c:pt>
                <c:pt idx="1338">
                  <c:v>4.6086762468899999E-2</c:v>
                </c:pt>
                <c:pt idx="1339">
                  <c:v>4.58357786999E-2</c:v>
                </c:pt>
                <c:pt idx="1340">
                  <c:v>4.5588815298599997E-2</c:v>
                </c:pt>
                <c:pt idx="1341">
                  <c:v>4.5347561971600003E-2</c:v>
                </c:pt>
                <c:pt idx="1342">
                  <c:v>4.5109988628899998E-2</c:v>
                </c:pt>
                <c:pt idx="1343">
                  <c:v>4.4876963134999996E-2</c:v>
                </c:pt>
                <c:pt idx="1344">
                  <c:v>4.4648534642100002E-2</c:v>
                </c:pt>
                <c:pt idx="1345">
                  <c:v>4.4425168757500001E-2</c:v>
                </c:pt>
                <c:pt idx="1346">
                  <c:v>4.4206930664500002E-2</c:v>
                </c:pt>
                <c:pt idx="1347">
                  <c:v>4.3994458494699996E-2</c:v>
                </c:pt>
                <c:pt idx="1348">
                  <c:v>4.37884410248E-2</c:v>
                </c:pt>
                <c:pt idx="1349">
                  <c:v>4.3587767649799998E-2</c:v>
                </c:pt>
                <c:pt idx="1350">
                  <c:v>4.3393012531899998E-2</c:v>
                </c:pt>
                <c:pt idx="1351">
                  <c:v>4.3204227848200001E-2</c:v>
                </c:pt>
                <c:pt idx="1352">
                  <c:v>4.30218939695E-2</c:v>
                </c:pt>
                <c:pt idx="1353">
                  <c:v>4.2846512115999998E-2</c:v>
                </c:pt>
                <c:pt idx="1354">
                  <c:v>4.2676875573399997E-2</c:v>
                </c:pt>
                <c:pt idx="1355">
                  <c:v>4.25126457695E-2</c:v>
                </c:pt>
                <c:pt idx="1356">
                  <c:v>4.2354941312199995E-2</c:v>
                </c:pt>
                <c:pt idx="1357">
                  <c:v>4.2203511519099998E-2</c:v>
                </c:pt>
                <c:pt idx="1358">
                  <c:v>4.2058372274100003E-2</c:v>
                </c:pt>
                <c:pt idx="1359">
                  <c:v>4.1918651775800002E-2</c:v>
                </c:pt>
                <c:pt idx="1360">
                  <c:v>4.1783874990800003E-2</c:v>
                </c:pt>
                <c:pt idx="1361">
                  <c:v>4.1655052975799994E-2</c:v>
                </c:pt>
                <c:pt idx="1362">
                  <c:v>4.1530876252500001E-2</c:v>
                </c:pt>
                <c:pt idx="1363">
                  <c:v>4.1410922516899998E-2</c:v>
                </c:pt>
                <c:pt idx="1364">
                  <c:v>4.1295307956000005E-2</c:v>
                </c:pt>
                <c:pt idx="1365">
                  <c:v>4.1184065528200003E-2</c:v>
                </c:pt>
                <c:pt idx="1366">
                  <c:v>4.1077010705500003E-2</c:v>
                </c:pt>
                <c:pt idx="1367">
                  <c:v>4.0973027652500001E-2</c:v>
                </c:pt>
                <c:pt idx="1368">
                  <c:v>4.0872177508700001E-2</c:v>
                </c:pt>
                <c:pt idx="1369">
                  <c:v>4.0774654191099997E-2</c:v>
                </c:pt>
                <c:pt idx="1370">
                  <c:v>4.0679703352600002E-2</c:v>
                </c:pt>
                <c:pt idx="1371">
                  <c:v>4.0587143816199996E-2</c:v>
                </c:pt>
                <c:pt idx="1372">
                  <c:v>4.0496466771600001E-2</c:v>
                </c:pt>
                <c:pt idx="1373">
                  <c:v>4.0407559556300002E-2</c:v>
                </c:pt>
                <c:pt idx="1374">
                  <c:v>4.0320149011399999E-2</c:v>
                </c:pt>
                <c:pt idx="1375">
                  <c:v>4.0234016576000002E-2</c:v>
                </c:pt>
                <c:pt idx="1376">
                  <c:v>4.0148723618200002E-2</c:v>
                </c:pt>
                <c:pt idx="1377">
                  <c:v>4.0064358826099995E-2</c:v>
                </c:pt>
                <c:pt idx="1378">
                  <c:v>3.99805763515E-2</c:v>
                </c:pt>
                <c:pt idx="1379">
                  <c:v>3.9897168391799999E-2</c:v>
                </c:pt>
                <c:pt idx="1380">
                  <c:v>3.98138469967E-2</c:v>
                </c:pt>
                <c:pt idx="1381">
                  <c:v>3.9730699150299996E-2</c:v>
                </c:pt>
                <c:pt idx="1382">
                  <c:v>3.9647453709600003E-2</c:v>
                </c:pt>
                <c:pt idx="1383">
                  <c:v>3.9563945655600001E-2</c:v>
                </c:pt>
                <c:pt idx="1384">
                  <c:v>3.94800527591E-2</c:v>
                </c:pt>
                <c:pt idx="1385">
                  <c:v>3.93956672092E-2</c:v>
                </c:pt>
                <c:pt idx="1386">
                  <c:v>3.93107304457E-2</c:v>
                </c:pt>
                <c:pt idx="1387">
                  <c:v>3.9225101640600002E-2</c:v>
                </c:pt>
                <c:pt idx="1388">
                  <c:v>3.9138836358900003E-2</c:v>
                </c:pt>
                <c:pt idx="1389">
                  <c:v>3.9051792509899999E-2</c:v>
                </c:pt>
                <c:pt idx="1390">
                  <c:v>3.8963966796599997E-2</c:v>
                </c:pt>
                <c:pt idx="1391">
                  <c:v>3.8875204543600002E-2</c:v>
                </c:pt>
                <c:pt idx="1392">
                  <c:v>3.8785563631800003E-2</c:v>
                </c:pt>
                <c:pt idx="1393">
                  <c:v>3.8695045310200002E-2</c:v>
                </c:pt>
                <c:pt idx="1394">
                  <c:v>3.8603690139599994E-2</c:v>
                </c:pt>
                <c:pt idx="1395">
                  <c:v>3.85115210478E-2</c:v>
                </c:pt>
                <c:pt idx="1396">
                  <c:v>3.8418420746700002E-2</c:v>
                </c:pt>
                <c:pt idx="1397">
                  <c:v>3.8324443750500002E-2</c:v>
                </c:pt>
                <c:pt idx="1398">
                  <c:v>3.8229756545900002E-2</c:v>
                </c:pt>
                <c:pt idx="1399">
                  <c:v>3.8134164813399998E-2</c:v>
                </c:pt>
                <c:pt idx="1400">
                  <c:v>3.8037498702699998E-2</c:v>
                </c:pt>
                <c:pt idx="1401">
                  <c:v>3.7940143141299995E-2</c:v>
                </c:pt>
                <c:pt idx="1402">
                  <c:v>3.7842043328700004E-2</c:v>
                </c:pt>
                <c:pt idx="1403">
                  <c:v>3.7743265299400003E-2</c:v>
                </c:pt>
                <c:pt idx="1404">
                  <c:v>3.7643806871400003E-2</c:v>
                </c:pt>
                <c:pt idx="1405">
                  <c:v>3.75436754857E-2</c:v>
                </c:pt>
                <c:pt idx="1406">
                  <c:v>3.74429276284E-2</c:v>
                </c:pt>
                <c:pt idx="1407">
                  <c:v>3.7341593027199999E-2</c:v>
                </c:pt>
                <c:pt idx="1408">
                  <c:v>3.7239629981E-2</c:v>
                </c:pt>
                <c:pt idx="1409">
                  <c:v>3.7137202964399998E-2</c:v>
                </c:pt>
                <c:pt idx="1410">
                  <c:v>3.7034382237300004E-2</c:v>
                </c:pt>
                <c:pt idx="1411">
                  <c:v>3.6931068370299996E-2</c:v>
                </c:pt>
                <c:pt idx="1412">
                  <c:v>3.6827304335800004E-2</c:v>
                </c:pt>
                <c:pt idx="1413">
                  <c:v>3.6723231346499997E-2</c:v>
                </c:pt>
                <c:pt idx="1414">
                  <c:v>3.6618827869000004E-2</c:v>
                </c:pt>
                <c:pt idx="1415">
                  <c:v>3.6514104378399997E-2</c:v>
                </c:pt>
                <c:pt idx="1416">
                  <c:v>3.6409114061799995E-2</c:v>
                </c:pt>
                <c:pt idx="1417">
                  <c:v>3.6303923505800001E-2</c:v>
                </c:pt>
                <c:pt idx="1418">
                  <c:v>3.61985641747E-2</c:v>
                </c:pt>
                <c:pt idx="1419">
                  <c:v>3.6093044680100002E-2</c:v>
                </c:pt>
                <c:pt idx="1420">
                  <c:v>3.59873817727E-2</c:v>
                </c:pt>
                <c:pt idx="1421">
                  <c:v>3.58816253807E-2</c:v>
                </c:pt>
                <c:pt idx="1422">
                  <c:v>3.5775809080999997E-2</c:v>
                </c:pt>
                <c:pt idx="1423">
                  <c:v>3.5669968967999996E-2</c:v>
                </c:pt>
                <c:pt idx="1424">
                  <c:v>3.5564103959899999E-2</c:v>
                </c:pt>
                <c:pt idx="1425">
                  <c:v>3.5458257296400002E-2</c:v>
                </c:pt>
                <c:pt idx="1426">
                  <c:v>3.5352465773799996E-2</c:v>
                </c:pt>
                <c:pt idx="1427">
                  <c:v>3.52467554313E-2</c:v>
                </c:pt>
                <c:pt idx="1428">
                  <c:v>3.5141134997000001E-2</c:v>
                </c:pt>
                <c:pt idx="1429">
                  <c:v>3.50356376922E-2</c:v>
                </c:pt>
                <c:pt idx="1430">
                  <c:v>3.4930269767100001E-2</c:v>
                </c:pt>
                <c:pt idx="1431">
                  <c:v>3.4825051187699997E-2</c:v>
                </c:pt>
                <c:pt idx="1432">
                  <c:v>3.4720012005100005E-2</c:v>
                </c:pt>
                <c:pt idx="1433">
                  <c:v>3.4615165537400003E-2</c:v>
                </c:pt>
                <c:pt idx="1434">
                  <c:v>3.4510533637599997E-2</c:v>
                </c:pt>
                <c:pt idx="1435">
                  <c:v>3.4406135559399996E-2</c:v>
                </c:pt>
                <c:pt idx="1436">
                  <c:v>3.4301969272999999E-2</c:v>
                </c:pt>
                <c:pt idx="1437">
                  <c:v>3.4198058040799999E-2</c:v>
                </c:pt>
                <c:pt idx="1438">
                  <c:v>3.4094417508299994E-2</c:v>
                </c:pt>
                <c:pt idx="1439">
                  <c:v>3.3991068016299995E-2</c:v>
                </c:pt>
                <c:pt idx="1440">
                  <c:v>3.3888020996900005E-2</c:v>
                </c:pt>
                <c:pt idx="1441">
                  <c:v>3.3785278397200004E-2</c:v>
                </c:pt>
                <c:pt idx="1442">
                  <c:v>3.3682849575900002E-2</c:v>
                </c:pt>
                <c:pt idx="1443">
                  <c:v>3.3580747295400004E-2</c:v>
                </c:pt>
                <c:pt idx="1444">
                  <c:v>3.3478984699300003E-2</c:v>
                </c:pt>
                <c:pt idx="1445">
                  <c:v>3.3377561682300001E-2</c:v>
                </c:pt>
                <c:pt idx="1446">
                  <c:v>3.3276476875900005E-2</c:v>
                </c:pt>
                <c:pt idx="1447">
                  <c:v>3.3175764598699996E-2</c:v>
                </c:pt>
                <c:pt idx="1448">
                  <c:v>3.3075423184500005E-2</c:v>
                </c:pt>
                <c:pt idx="1449">
                  <c:v>3.2975458300699999E-2</c:v>
                </c:pt>
                <c:pt idx="1450">
                  <c:v>3.2875864941100001E-2</c:v>
                </c:pt>
                <c:pt idx="1451">
                  <c:v>3.2776644643300004E-2</c:v>
                </c:pt>
                <c:pt idx="1452">
                  <c:v>3.2677813755800006E-2</c:v>
                </c:pt>
                <c:pt idx="1453">
                  <c:v>3.2579383632400004E-2</c:v>
                </c:pt>
                <c:pt idx="1454">
                  <c:v>3.2481342885099997E-2</c:v>
                </c:pt>
                <c:pt idx="1455">
                  <c:v>3.2383701576300002E-2</c:v>
                </c:pt>
                <c:pt idx="1456">
                  <c:v>3.2286469893599998E-2</c:v>
                </c:pt>
                <c:pt idx="1457">
                  <c:v>3.21896405994E-2</c:v>
                </c:pt>
                <c:pt idx="1458">
                  <c:v>3.2093215350599995E-2</c:v>
                </c:pt>
                <c:pt idx="1459">
                  <c:v>3.1997212067399999E-2</c:v>
                </c:pt>
                <c:pt idx="1460">
                  <c:v>3.1901611619299997E-2</c:v>
                </c:pt>
                <c:pt idx="1461">
                  <c:v>3.1806427999099995E-2</c:v>
                </c:pt>
                <c:pt idx="1462">
                  <c:v>3.1711668452800004E-2</c:v>
                </c:pt>
                <c:pt idx="1463">
                  <c:v>3.1617319504700002E-2</c:v>
                </c:pt>
                <c:pt idx="1464">
                  <c:v>3.15233732953E-2</c:v>
                </c:pt>
                <c:pt idx="1465">
                  <c:v>3.1429853245099997E-2</c:v>
                </c:pt>
                <c:pt idx="1466">
                  <c:v>3.1336774296500003E-2</c:v>
                </c:pt>
                <c:pt idx="1467">
                  <c:v>3.1244117896700001E-2</c:v>
                </c:pt>
                <c:pt idx="1468">
                  <c:v>3.1151850888700001E-2</c:v>
                </c:pt>
                <c:pt idx="1469">
                  <c:v>3.1060023370199998E-2</c:v>
                </c:pt>
                <c:pt idx="1470">
                  <c:v>3.0968604872E-2</c:v>
                </c:pt>
                <c:pt idx="1471">
                  <c:v>3.0877605693900002E-2</c:v>
                </c:pt>
                <c:pt idx="1472">
                  <c:v>3.0787046965399998E-2</c:v>
                </c:pt>
                <c:pt idx="1473">
                  <c:v>3.0696914951699999E-2</c:v>
                </c:pt>
                <c:pt idx="1474">
                  <c:v>3.06071983339E-2</c:v>
                </c:pt>
                <c:pt idx="1475">
                  <c:v>3.05178932742E-2</c:v>
                </c:pt>
                <c:pt idx="1476">
                  <c:v>3.0428997409E-2</c:v>
                </c:pt>
                <c:pt idx="1477">
                  <c:v>3.0340541443700002E-2</c:v>
                </c:pt>
                <c:pt idx="1478">
                  <c:v>3.0252499579599999E-2</c:v>
                </c:pt>
                <c:pt idx="1479">
                  <c:v>3.0164874217600002E-2</c:v>
                </c:pt>
                <c:pt idx="1480">
                  <c:v>3.0077662714099999E-2</c:v>
                </c:pt>
                <c:pt idx="1481">
                  <c:v>2.9990879207799997E-2</c:v>
                </c:pt>
                <c:pt idx="1482">
                  <c:v>2.99045176288E-2</c:v>
                </c:pt>
                <c:pt idx="1483">
                  <c:v>2.98185294468E-2</c:v>
                </c:pt>
                <c:pt idx="1484">
                  <c:v>2.9732943993099999E-2</c:v>
                </c:pt>
                <c:pt idx="1485">
                  <c:v>2.96477788958E-2</c:v>
                </c:pt>
                <c:pt idx="1486">
                  <c:v>2.9563028199700001E-2</c:v>
                </c:pt>
                <c:pt idx="1487">
                  <c:v>2.94786907244E-2</c:v>
                </c:pt>
                <c:pt idx="1488">
                  <c:v>2.9394752841700001E-2</c:v>
                </c:pt>
                <c:pt idx="1489">
                  <c:v>2.9311237524900002E-2</c:v>
                </c:pt>
                <c:pt idx="1490">
                  <c:v>2.92281294587E-2</c:v>
                </c:pt>
                <c:pt idx="1491">
                  <c:v>2.9145353470399999E-2</c:v>
                </c:pt>
                <c:pt idx="1492">
                  <c:v>2.9062992593899998E-2</c:v>
                </c:pt>
                <c:pt idx="1493">
                  <c:v>2.8981043184000001E-2</c:v>
                </c:pt>
                <c:pt idx="1494">
                  <c:v>2.8899494028100003E-2</c:v>
                </c:pt>
                <c:pt idx="1495">
                  <c:v>2.8818335871799997E-2</c:v>
                </c:pt>
                <c:pt idx="1496">
                  <c:v>2.87375741526E-2</c:v>
                </c:pt>
                <c:pt idx="1497">
                  <c:v>2.86571980651E-2</c:v>
                </c:pt>
                <c:pt idx="1498">
                  <c:v>2.85772032674E-2</c:v>
                </c:pt>
                <c:pt idx="1499">
                  <c:v>2.8497582574100001E-2</c:v>
                </c:pt>
                <c:pt idx="1500">
                  <c:v>2.84183432353E-2</c:v>
                </c:pt>
                <c:pt idx="1501">
                  <c:v>2.8339494425800003E-2</c:v>
                </c:pt>
                <c:pt idx="1502">
                  <c:v>2.8261029295699999E-2</c:v>
                </c:pt>
                <c:pt idx="1503">
                  <c:v>2.8182933552700001E-2</c:v>
                </c:pt>
                <c:pt idx="1504">
                  <c:v>2.8105199381399999E-2</c:v>
                </c:pt>
                <c:pt idx="1505">
                  <c:v>2.8027845503000002E-2</c:v>
                </c:pt>
                <c:pt idx="1506">
                  <c:v>2.7950872096200001E-2</c:v>
                </c:pt>
                <c:pt idx="1507">
                  <c:v>2.7874261502600001E-2</c:v>
                </c:pt>
                <c:pt idx="1508">
                  <c:v>2.7798009597999999E-2</c:v>
                </c:pt>
                <c:pt idx="1509">
                  <c:v>2.7722141561499998E-2</c:v>
                </c:pt>
                <c:pt idx="1510">
                  <c:v>2.7646635339200001E-2</c:v>
                </c:pt>
                <c:pt idx="1511">
                  <c:v>2.75714706654E-2</c:v>
                </c:pt>
                <c:pt idx="1512">
                  <c:v>2.74966424589E-2</c:v>
                </c:pt>
                <c:pt idx="1513">
                  <c:v>2.74222151005E-2</c:v>
                </c:pt>
                <c:pt idx="1514">
                  <c:v>2.7348146998499998E-2</c:v>
                </c:pt>
                <c:pt idx="1515">
                  <c:v>2.72744094247E-2</c:v>
                </c:pt>
                <c:pt idx="1516">
                  <c:v>2.7201008070099997E-2</c:v>
                </c:pt>
                <c:pt idx="1517">
                  <c:v>2.7127962131099997E-2</c:v>
                </c:pt>
                <c:pt idx="1518">
                  <c:v>2.7055299523900001E-2</c:v>
                </c:pt>
                <c:pt idx="1519">
                  <c:v>2.6982968792899999E-2</c:v>
                </c:pt>
                <c:pt idx="1520">
                  <c:v>2.69109600194E-2</c:v>
                </c:pt>
                <c:pt idx="1521">
                  <c:v>2.6839286472000002E-2</c:v>
                </c:pt>
                <c:pt idx="1522">
                  <c:v>2.6767976814299998E-2</c:v>
                </c:pt>
                <c:pt idx="1523">
                  <c:v>2.6696996909100001E-2</c:v>
                </c:pt>
                <c:pt idx="1524">
                  <c:v>2.6626355195699999E-2</c:v>
                </c:pt>
                <c:pt idx="1525">
                  <c:v>2.6556018128400003E-2</c:v>
                </c:pt>
                <c:pt idx="1526">
                  <c:v>2.6486039809200002E-2</c:v>
                </c:pt>
                <c:pt idx="1527">
                  <c:v>2.64164238356E-2</c:v>
                </c:pt>
                <c:pt idx="1528">
                  <c:v>2.6347123556E-2</c:v>
                </c:pt>
                <c:pt idx="1529">
                  <c:v>2.62781240425E-2</c:v>
                </c:pt>
                <c:pt idx="1530">
                  <c:v>2.6209451651500001E-2</c:v>
                </c:pt>
                <c:pt idx="1531">
                  <c:v>2.6141129529299999E-2</c:v>
                </c:pt>
                <c:pt idx="1532">
                  <c:v>2.60731221333E-2</c:v>
                </c:pt>
                <c:pt idx="1533">
                  <c:v>2.60054245686E-2</c:v>
                </c:pt>
                <c:pt idx="1534">
                  <c:v>2.5938084612699999E-2</c:v>
                </c:pt>
                <c:pt idx="1535">
                  <c:v>2.58710333465E-2</c:v>
                </c:pt>
                <c:pt idx="1536">
                  <c:v>2.58042819422E-2</c:v>
                </c:pt>
                <c:pt idx="1537">
                  <c:v>2.5737846061599998E-2</c:v>
                </c:pt>
                <c:pt idx="1538">
                  <c:v>2.5671742859999999E-2</c:v>
                </c:pt>
                <c:pt idx="1539">
                  <c:v>2.5605960102200002E-2</c:v>
                </c:pt>
                <c:pt idx="1540">
                  <c:v>2.5540470640599999E-2</c:v>
                </c:pt>
                <c:pt idx="1541">
                  <c:v>2.5475276825600003E-2</c:v>
                </c:pt>
                <c:pt idx="1542">
                  <c:v>2.54104122366E-2</c:v>
                </c:pt>
                <c:pt idx="1543">
                  <c:v>2.5345849346600002E-2</c:v>
                </c:pt>
                <c:pt idx="1544">
                  <c:v>2.5281559047999998E-2</c:v>
                </c:pt>
                <c:pt idx="1545">
                  <c:v>2.5217598929899998E-2</c:v>
                </c:pt>
                <c:pt idx="1546">
                  <c:v>2.51539468588E-2</c:v>
                </c:pt>
                <c:pt idx="1547">
                  <c:v>2.5090581196500001E-2</c:v>
                </c:pt>
                <c:pt idx="1548">
                  <c:v>2.50274967069E-2</c:v>
                </c:pt>
                <c:pt idx="1549">
                  <c:v>2.4964721386400001E-2</c:v>
                </c:pt>
                <c:pt idx="1550">
                  <c:v>2.4902244931799999E-2</c:v>
                </c:pt>
                <c:pt idx="1551">
                  <c:v>2.4840051669800002E-2</c:v>
                </c:pt>
                <c:pt idx="1552">
                  <c:v>2.4778151922500002E-2</c:v>
                </c:pt>
                <c:pt idx="1553">
                  <c:v>2.4716553119199999E-2</c:v>
                </c:pt>
                <c:pt idx="1554">
                  <c:v>2.4655228165200001E-2</c:v>
                </c:pt>
                <c:pt idx="1555">
                  <c:v>2.4594181078399998E-2</c:v>
                </c:pt>
                <c:pt idx="1556">
                  <c:v>2.4533424978100002E-2</c:v>
                </c:pt>
                <c:pt idx="1557">
                  <c:v>2.4472945364400003E-2</c:v>
                </c:pt>
                <c:pt idx="1558">
                  <c:v>2.4412733971400001E-2</c:v>
                </c:pt>
                <c:pt idx="1559">
                  <c:v>2.4352805383100001E-2</c:v>
                </c:pt>
                <c:pt idx="1560">
                  <c:v>2.4293152438100003E-2</c:v>
                </c:pt>
                <c:pt idx="1561">
                  <c:v>2.4233770806199997E-2</c:v>
                </c:pt>
                <c:pt idx="1562">
                  <c:v>2.4174662326000001E-2</c:v>
                </c:pt>
                <c:pt idx="1563">
                  <c:v>2.41158130608E-2</c:v>
                </c:pt>
                <c:pt idx="1564">
                  <c:v>2.40572219255E-2</c:v>
                </c:pt>
                <c:pt idx="1565">
                  <c:v>2.39988884087E-2</c:v>
                </c:pt>
                <c:pt idx="1566">
                  <c:v>2.3940825442700001E-2</c:v>
                </c:pt>
                <c:pt idx="1567">
                  <c:v>2.3883012461900003E-2</c:v>
                </c:pt>
                <c:pt idx="1568">
                  <c:v>2.3825447250599999E-2</c:v>
                </c:pt>
                <c:pt idx="1569">
                  <c:v>2.3768135858699999E-2</c:v>
                </c:pt>
                <c:pt idx="1570">
                  <c:v>2.3711082908699999E-2</c:v>
                </c:pt>
                <c:pt idx="1571">
                  <c:v>2.3654266261699999E-2</c:v>
                </c:pt>
                <c:pt idx="1572">
                  <c:v>2.3597697655899998E-2</c:v>
                </c:pt>
                <c:pt idx="1573">
                  <c:v>2.3541364600299999E-2</c:v>
                </c:pt>
                <c:pt idx="1574">
                  <c:v>2.34852750532E-2</c:v>
                </c:pt>
                <c:pt idx="1575">
                  <c:v>2.3429411704400001E-2</c:v>
                </c:pt>
                <c:pt idx="1576">
                  <c:v>2.3373779222399999E-2</c:v>
                </c:pt>
                <c:pt idx="1577">
                  <c:v>2.3318363610799999E-2</c:v>
                </c:pt>
                <c:pt idx="1578">
                  <c:v>2.3263164389500001E-2</c:v>
                </c:pt>
                <c:pt idx="1579">
                  <c:v>2.3208182881999998E-2</c:v>
                </c:pt>
                <c:pt idx="1580">
                  <c:v>2.3153426780599999E-2</c:v>
                </c:pt>
                <c:pt idx="1581">
                  <c:v>2.3098867762800002E-2</c:v>
                </c:pt>
                <c:pt idx="1582">
                  <c:v>2.3044504384900001E-2</c:v>
                </c:pt>
                <c:pt idx="1583">
                  <c:v>2.2990337542699999E-2</c:v>
                </c:pt>
                <c:pt idx="1584">
                  <c:v>2.2936369124500002E-2</c:v>
                </c:pt>
                <c:pt idx="1585">
                  <c:v>2.2882577650699999E-2</c:v>
                </c:pt>
                <c:pt idx="1586">
                  <c:v>2.2828961720100002E-2</c:v>
                </c:pt>
                <c:pt idx="1587">
                  <c:v>2.2775520530000003E-2</c:v>
                </c:pt>
                <c:pt idx="1588">
                  <c:v>2.2722249365199999E-2</c:v>
                </c:pt>
                <c:pt idx="1589">
                  <c:v>2.26691309299E-2</c:v>
                </c:pt>
                <c:pt idx="1590">
                  <c:v>2.2616163107999999E-2</c:v>
                </c:pt>
                <c:pt idx="1591">
                  <c:v>2.2563333753199997E-2</c:v>
                </c:pt>
                <c:pt idx="1592">
                  <c:v>2.25106409346E-2</c:v>
                </c:pt>
                <c:pt idx="1593">
                  <c:v>2.2458071835599999E-2</c:v>
                </c:pt>
                <c:pt idx="1594">
                  <c:v>2.24056160103E-2</c:v>
                </c:pt>
                <c:pt idx="1595">
                  <c:v>2.2353265862399999E-2</c:v>
                </c:pt>
                <c:pt idx="1596">
                  <c:v>2.2301013208099997E-2</c:v>
                </c:pt>
                <c:pt idx="1597">
                  <c:v>2.2248841706899999E-2</c:v>
                </c:pt>
                <c:pt idx="1598">
                  <c:v>2.2196740000999998E-2</c:v>
                </c:pt>
                <c:pt idx="1599">
                  <c:v>2.2144704124299999E-2</c:v>
                </c:pt>
                <c:pt idx="1600">
                  <c:v>2.2092718318900001E-2</c:v>
                </c:pt>
                <c:pt idx="1601">
                  <c:v>2.2040762204799998E-2</c:v>
                </c:pt>
                <c:pt idx="1602">
                  <c:v>2.1988824250999999E-2</c:v>
                </c:pt>
                <c:pt idx="1603">
                  <c:v>2.1936885574400003E-2</c:v>
                </c:pt>
                <c:pt idx="1604">
                  <c:v>2.1884945771900002E-2</c:v>
                </c:pt>
                <c:pt idx="1605">
                  <c:v>2.1833001428100001E-2</c:v>
                </c:pt>
                <c:pt idx="1606">
                  <c:v>2.1780990935599997E-2</c:v>
                </c:pt>
                <c:pt idx="1607">
                  <c:v>2.17289259116E-2</c:v>
                </c:pt>
                <c:pt idx="1608">
                  <c:v>2.1676791281200002E-2</c:v>
                </c:pt>
                <c:pt idx="1609">
                  <c:v>2.1624565225200003E-2</c:v>
                </c:pt>
                <c:pt idx="1610">
                  <c:v>2.15721935953E-2</c:v>
                </c:pt>
                <c:pt idx="1611">
                  <c:v>2.1519673170399999E-2</c:v>
                </c:pt>
                <c:pt idx="1612">
                  <c:v>2.1467003019400001E-2</c:v>
                </c:pt>
                <c:pt idx="1613">
                  <c:v>2.14142139451E-2</c:v>
                </c:pt>
                <c:pt idx="1614">
                  <c:v>2.1361229914999998E-2</c:v>
                </c:pt>
                <c:pt idx="1615">
                  <c:v>2.13079907249E-2</c:v>
                </c:pt>
                <c:pt idx="1616">
                  <c:v>2.1254444713E-2</c:v>
                </c:pt>
                <c:pt idx="1617">
                  <c:v>2.1200718403700001E-2</c:v>
                </c:pt>
                <c:pt idx="1618">
                  <c:v>2.11466740328E-2</c:v>
                </c:pt>
                <c:pt idx="1619">
                  <c:v>2.1092293026400002E-2</c:v>
                </c:pt>
                <c:pt idx="1620">
                  <c:v>2.1037593083099999E-2</c:v>
                </c:pt>
                <c:pt idx="1621">
                  <c:v>2.0982489012300001E-2</c:v>
                </c:pt>
                <c:pt idx="1622">
                  <c:v>2.0926901090400001E-2</c:v>
                </c:pt>
                <c:pt idx="1623">
                  <c:v>2.0870975614499999E-2</c:v>
                </c:pt>
                <c:pt idx="1624">
                  <c:v>2.0814633464000001E-2</c:v>
                </c:pt>
                <c:pt idx="1625">
                  <c:v>2.0757737524200001E-2</c:v>
                </c:pt>
                <c:pt idx="1626">
                  <c:v>2.0700339513300001E-2</c:v>
                </c:pt>
                <c:pt idx="1627">
                  <c:v>2.0642407718100001E-2</c:v>
                </c:pt>
                <c:pt idx="1628">
                  <c:v>2.0583969757199998E-2</c:v>
                </c:pt>
                <c:pt idx="1629">
                  <c:v>2.05249855389E-2</c:v>
                </c:pt>
                <c:pt idx="1630">
                  <c:v>2.0465348424599999E-2</c:v>
                </c:pt>
                <c:pt idx="1631">
                  <c:v>2.0404973556600002E-2</c:v>
                </c:pt>
                <c:pt idx="1632">
                  <c:v>2.0343963228799999E-2</c:v>
                </c:pt>
                <c:pt idx="1633">
                  <c:v>2.02823485436E-2</c:v>
                </c:pt>
                <c:pt idx="1634">
                  <c:v>2.0220050151000001E-2</c:v>
                </c:pt>
                <c:pt idx="1635">
                  <c:v>2.0157034389100003E-2</c:v>
                </c:pt>
                <c:pt idx="1636">
                  <c:v>2.00933024227E-2</c:v>
                </c:pt>
                <c:pt idx="1637">
                  <c:v>2.0028859169400001E-2</c:v>
                </c:pt>
                <c:pt idx="1638">
                  <c:v>1.9963665633300001E-2</c:v>
                </c:pt>
                <c:pt idx="1639">
                  <c:v>1.9897691563399999E-2</c:v>
                </c:pt>
                <c:pt idx="1640">
                  <c:v>1.9830998366E-2</c:v>
                </c:pt>
                <c:pt idx="1641">
                  <c:v>1.9763640928499998E-2</c:v>
                </c:pt>
                <c:pt idx="1642">
                  <c:v>1.96956242143E-2</c:v>
                </c:pt>
                <c:pt idx="1643">
                  <c:v>1.9626820091500002E-2</c:v>
                </c:pt>
                <c:pt idx="1644">
                  <c:v>1.9557311756E-2</c:v>
                </c:pt>
                <c:pt idx="1645">
                  <c:v>1.9487162975699999E-2</c:v>
                </c:pt>
                <c:pt idx="1646">
                  <c:v>1.9416497998799999E-2</c:v>
                </c:pt>
                <c:pt idx="1647">
                  <c:v>1.9345247029799999E-2</c:v>
                </c:pt>
                <c:pt idx="1648">
                  <c:v>1.9273504049500002E-2</c:v>
                </c:pt>
                <c:pt idx="1649">
                  <c:v>1.9201309372800002E-2</c:v>
                </c:pt>
                <c:pt idx="1650">
                  <c:v>1.9128752791799999E-2</c:v>
                </c:pt>
                <c:pt idx="1651">
                  <c:v>1.9055892438899998E-2</c:v>
                </c:pt>
                <c:pt idx="1652">
                  <c:v>1.8982807672800001E-2</c:v>
                </c:pt>
                <c:pt idx="1653">
                  <c:v>1.8909600888400002E-2</c:v>
                </c:pt>
                <c:pt idx="1654">
                  <c:v>1.8836386177400001E-2</c:v>
                </c:pt>
                <c:pt idx="1655">
                  <c:v>1.8763225422800001E-2</c:v>
                </c:pt>
                <c:pt idx="1656">
                  <c:v>1.8690260429199999E-2</c:v>
                </c:pt>
                <c:pt idx="1657">
                  <c:v>1.8617564796700001E-2</c:v>
                </c:pt>
                <c:pt idx="1658">
                  <c:v>1.8545327212099998E-2</c:v>
                </c:pt>
                <c:pt idx="1659">
                  <c:v>1.84736642665E-2</c:v>
                </c:pt>
                <c:pt idx="1660">
                  <c:v>1.84026894648E-2</c:v>
                </c:pt>
                <c:pt idx="1661">
                  <c:v>1.8332459760300002E-2</c:v>
                </c:pt>
                <c:pt idx="1662">
                  <c:v>1.8263181077599999E-2</c:v>
                </c:pt>
                <c:pt idx="1663">
                  <c:v>1.8195053122299999E-2</c:v>
                </c:pt>
                <c:pt idx="1664">
                  <c:v>1.8128229268499999E-2</c:v>
                </c:pt>
                <c:pt idx="1665">
                  <c:v>1.8062725936500001E-2</c:v>
                </c:pt>
                <c:pt idx="1666">
                  <c:v>1.7998434786099998E-2</c:v>
                </c:pt>
                <c:pt idx="1667">
                  <c:v>1.7935860605599999E-2</c:v>
                </c:pt>
                <c:pt idx="1668">
                  <c:v>1.7875389137900002E-2</c:v>
                </c:pt>
                <c:pt idx="1669">
                  <c:v>1.78165892426E-2</c:v>
                </c:pt>
                <c:pt idx="1670">
                  <c:v>1.7759636303000002E-2</c:v>
                </c:pt>
                <c:pt idx="1671">
                  <c:v>1.7704314044899999E-2</c:v>
                </c:pt>
                <c:pt idx="1672">
                  <c:v>1.7651546030099999E-2</c:v>
                </c:pt>
                <c:pt idx="1673">
                  <c:v>1.7601352197999999E-2</c:v>
                </c:pt>
                <c:pt idx="1674">
                  <c:v>1.7552495310200002E-2</c:v>
                </c:pt>
                <c:pt idx="1675">
                  <c:v>1.7506098661199999E-2</c:v>
                </c:pt>
                <c:pt idx="1676">
                  <c:v>1.74621944519E-2</c:v>
                </c:pt>
                <c:pt idx="1677">
                  <c:v>1.74204746975E-2</c:v>
                </c:pt>
                <c:pt idx="1678">
                  <c:v>1.7381160650100001E-2</c:v>
                </c:pt>
                <c:pt idx="1679">
                  <c:v>1.7344094638300001E-2</c:v>
                </c:pt>
                <c:pt idx="1680">
                  <c:v>1.73095496568E-2</c:v>
                </c:pt>
                <c:pt idx="1681">
                  <c:v>1.7277028989400003E-2</c:v>
                </c:pt>
                <c:pt idx="1682">
                  <c:v>1.72468809142E-2</c:v>
                </c:pt>
                <c:pt idx="1683">
                  <c:v>1.7218285565599997E-2</c:v>
                </c:pt>
                <c:pt idx="1684">
                  <c:v>1.71917771795E-2</c:v>
                </c:pt>
                <c:pt idx="1685">
                  <c:v>1.7167352698900001E-2</c:v>
                </c:pt>
                <c:pt idx="1686">
                  <c:v>1.7144664807800001E-2</c:v>
                </c:pt>
                <c:pt idx="1687">
                  <c:v>1.71236722841E-2</c:v>
                </c:pt>
                <c:pt idx="1688">
                  <c:v>1.7104322739200001E-2</c:v>
                </c:pt>
                <c:pt idx="1689">
                  <c:v>1.70864715893E-2</c:v>
                </c:pt>
                <c:pt idx="1690">
                  <c:v>1.7069911501699998E-2</c:v>
                </c:pt>
                <c:pt idx="1691">
                  <c:v>1.7054579108799997E-2</c:v>
                </c:pt>
                <c:pt idx="1692">
                  <c:v>1.7040350190100001E-2</c:v>
                </c:pt>
                <c:pt idx="1693">
                  <c:v>1.7027093410799998E-2</c:v>
                </c:pt>
                <c:pt idx="1694">
                  <c:v>1.7014553941599998E-2</c:v>
                </c:pt>
                <c:pt idx="1695">
                  <c:v>1.7002898496799999E-2</c:v>
                </c:pt>
                <c:pt idx="1696">
                  <c:v>1.6991782511699999E-2</c:v>
                </c:pt>
                <c:pt idx="1697">
                  <c:v>1.6981151295699999E-2</c:v>
                </c:pt>
                <c:pt idx="1698">
                  <c:v>1.6970868269399999E-2</c:v>
                </c:pt>
                <c:pt idx="1699">
                  <c:v>1.6960859493599999E-2</c:v>
                </c:pt>
                <c:pt idx="1700">
                  <c:v>1.6951020454199998E-2</c:v>
                </c:pt>
                <c:pt idx="1701">
                  <c:v>1.6941234606499999E-2</c:v>
                </c:pt>
                <c:pt idx="1702">
                  <c:v>1.6931432320599998E-2</c:v>
                </c:pt>
                <c:pt idx="1703">
                  <c:v>1.6921548658299999E-2</c:v>
                </c:pt>
                <c:pt idx="1704">
                  <c:v>1.69114227485E-2</c:v>
                </c:pt>
                <c:pt idx="1705">
                  <c:v>1.6901095613500002E-2</c:v>
                </c:pt>
                <c:pt idx="1706">
                  <c:v>1.6890487145800003E-2</c:v>
                </c:pt>
                <c:pt idx="1707">
                  <c:v>1.6879492506399998E-2</c:v>
                </c:pt>
                <c:pt idx="1708">
                  <c:v>1.6868102484499999E-2</c:v>
                </c:pt>
                <c:pt idx="1709">
                  <c:v>1.6856245229700001E-2</c:v>
                </c:pt>
                <c:pt idx="1710">
                  <c:v>1.6843968135299998E-2</c:v>
                </c:pt>
                <c:pt idx="1711">
                  <c:v>1.6831152047E-2</c:v>
                </c:pt>
                <c:pt idx="1712">
                  <c:v>1.6817764230899999E-2</c:v>
                </c:pt>
                <c:pt idx="1713">
                  <c:v>1.6803837226700001E-2</c:v>
                </c:pt>
                <c:pt idx="1714">
                  <c:v>1.67893388271E-2</c:v>
                </c:pt>
                <c:pt idx="1715">
                  <c:v>1.6774224929599998E-2</c:v>
                </c:pt>
                <c:pt idx="1716">
                  <c:v>1.6758467131700001E-2</c:v>
                </c:pt>
                <c:pt idx="1717">
                  <c:v>1.6742096271500001E-2</c:v>
                </c:pt>
                <c:pt idx="1718">
                  <c:v>1.67251468187E-2</c:v>
                </c:pt>
                <c:pt idx="1719">
                  <c:v>1.6707622033500003E-2</c:v>
                </c:pt>
                <c:pt idx="1720">
                  <c:v>1.66895071112E-2</c:v>
                </c:pt>
                <c:pt idx="1721">
                  <c:v>1.6670798457099997E-2</c:v>
                </c:pt>
                <c:pt idx="1722">
                  <c:v>1.6651491400499999E-2</c:v>
                </c:pt>
                <c:pt idx="1723">
                  <c:v>1.6631627508000003E-2</c:v>
                </c:pt>
                <c:pt idx="1724">
                  <c:v>1.6611152063599997E-2</c:v>
                </c:pt>
                <c:pt idx="1725">
                  <c:v>1.6590137541699999E-2</c:v>
                </c:pt>
                <c:pt idx="1726">
                  <c:v>1.65686073904E-2</c:v>
                </c:pt>
                <c:pt idx="1727">
                  <c:v>1.6546591830899997E-2</c:v>
                </c:pt>
                <c:pt idx="1728">
                  <c:v>1.6524085516000001E-2</c:v>
                </c:pt>
                <c:pt idx="1729">
                  <c:v>1.65009762266E-2</c:v>
                </c:pt>
                <c:pt idx="1730">
                  <c:v>1.6477420481500003E-2</c:v>
                </c:pt>
                <c:pt idx="1731">
                  <c:v>1.6453402186099999E-2</c:v>
                </c:pt>
                <c:pt idx="1732">
                  <c:v>1.6428963082700001E-2</c:v>
                </c:pt>
                <c:pt idx="1733">
                  <c:v>1.64040913211E-2</c:v>
                </c:pt>
                <c:pt idx="1734">
                  <c:v>1.6378817497000001E-2</c:v>
                </c:pt>
                <c:pt idx="1735">
                  <c:v>1.6353156786199998E-2</c:v>
                </c:pt>
                <c:pt idx="1736">
                  <c:v>1.6326927715699997E-2</c:v>
                </c:pt>
                <c:pt idx="1737">
                  <c:v>1.63005615944E-2</c:v>
                </c:pt>
                <c:pt idx="1738">
                  <c:v>1.62739134503E-2</c:v>
                </c:pt>
                <c:pt idx="1739">
                  <c:v>1.6246713572899998E-2</c:v>
                </c:pt>
                <c:pt idx="1740">
                  <c:v>1.6219201493300001E-2</c:v>
                </c:pt>
                <c:pt idx="1741">
                  <c:v>1.6191372284599999E-2</c:v>
                </c:pt>
                <c:pt idx="1742">
                  <c:v>1.6163226854200002E-2</c:v>
                </c:pt>
                <c:pt idx="1743">
                  <c:v>1.61347716643E-2</c:v>
                </c:pt>
                <c:pt idx="1744">
                  <c:v>1.6106087688300002E-2</c:v>
                </c:pt>
                <c:pt idx="1745">
                  <c:v>1.6077081650499998E-2</c:v>
                </c:pt>
                <c:pt idx="1746">
                  <c:v>1.60478118522E-2</c:v>
                </c:pt>
                <c:pt idx="1747">
                  <c:v>1.6018266317299999E-2</c:v>
                </c:pt>
                <c:pt idx="1748">
                  <c:v>1.5988434681599998E-2</c:v>
                </c:pt>
                <c:pt idx="1749">
                  <c:v>1.5958346382900002E-2</c:v>
                </c:pt>
                <c:pt idx="1750">
                  <c:v>1.5928025094999999E-2</c:v>
                </c:pt>
                <c:pt idx="1751">
                  <c:v>1.5897439184299998E-2</c:v>
                </c:pt>
                <c:pt idx="1752">
                  <c:v>1.5866581427800001E-2</c:v>
                </c:pt>
                <c:pt idx="1753">
                  <c:v>1.5835458116400001E-2</c:v>
                </c:pt>
                <c:pt idx="1754">
                  <c:v>1.5804061212600001E-2</c:v>
                </c:pt>
                <c:pt idx="1755">
                  <c:v>1.5772425100100001E-2</c:v>
                </c:pt>
                <c:pt idx="1756">
                  <c:v>1.57405433851E-2</c:v>
                </c:pt>
                <c:pt idx="1757">
                  <c:v>1.5708393385800001E-2</c:v>
                </c:pt>
                <c:pt idx="1758">
                  <c:v>1.5675964878699999E-2</c:v>
                </c:pt>
                <c:pt idx="1759">
                  <c:v>1.5643258066999999E-2</c:v>
                </c:pt>
                <c:pt idx="1760">
                  <c:v>1.5610254357300001E-2</c:v>
                </c:pt>
                <c:pt idx="1761">
                  <c:v>1.5576965329000001E-2</c:v>
                </c:pt>
                <c:pt idx="1762">
                  <c:v>1.5543383414799999E-2</c:v>
                </c:pt>
                <c:pt idx="1763">
                  <c:v>1.5509479130200001E-2</c:v>
                </c:pt>
                <c:pt idx="1764">
                  <c:v>1.5475242164400001E-2</c:v>
                </c:pt>
                <c:pt idx="1765">
                  <c:v>1.5440705930600001E-2</c:v>
                </c:pt>
                <c:pt idx="1766">
                  <c:v>1.5405853628999999E-2</c:v>
                </c:pt>
                <c:pt idx="1767">
                  <c:v>1.5370649245199999E-2</c:v>
                </c:pt>
                <c:pt idx="1768">
                  <c:v>1.5335224638E-2</c:v>
                </c:pt>
                <c:pt idx="1769">
                  <c:v>1.52990991796E-2</c:v>
                </c:pt>
                <c:pt idx="1770">
                  <c:v>1.5262639335E-2</c:v>
                </c:pt>
                <c:pt idx="1771">
                  <c:v>1.52258609096E-2</c:v>
                </c:pt>
                <c:pt idx="1772">
                  <c:v>1.5188609767E-2</c:v>
                </c:pt>
                <c:pt idx="1773">
                  <c:v>1.51509217268E-2</c:v>
                </c:pt>
                <c:pt idx="1774">
                  <c:v>1.5112840746E-2</c:v>
                </c:pt>
                <c:pt idx="1775">
                  <c:v>1.50742468571E-2</c:v>
                </c:pt>
                <c:pt idx="1776">
                  <c:v>1.5035159606100001E-2</c:v>
                </c:pt>
                <c:pt idx="1777">
                  <c:v>1.49955495001E-2</c:v>
                </c:pt>
                <c:pt idx="1778">
                  <c:v>1.4955411737200001E-2</c:v>
                </c:pt>
                <c:pt idx="1779">
                  <c:v>1.4914798077800001E-2</c:v>
                </c:pt>
                <c:pt idx="1780">
                  <c:v>1.4873663042300001E-2</c:v>
                </c:pt>
                <c:pt idx="1781">
                  <c:v>1.4831948061100001E-2</c:v>
                </c:pt>
                <c:pt idx="1782">
                  <c:v>1.47896068695E-2</c:v>
                </c:pt>
                <c:pt idx="1783">
                  <c:v>1.47466837498E-2</c:v>
                </c:pt>
                <c:pt idx="1784">
                  <c:v>1.47031934854E-2</c:v>
                </c:pt>
                <c:pt idx="1785">
                  <c:v>1.4659106977700001E-2</c:v>
                </c:pt>
                <c:pt idx="1786">
                  <c:v>1.4614481186800001E-2</c:v>
                </c:pt>
                <c:pt idx="1787">
                  <c:v>1.45693158741E-2</c:v>
                </c:pt>
                <c:pt idx="1788">
                  <c:v>1.4523587026E-2</c:v>
                </c:pt>
                <c:pt idx="1789">
                  <c:v>1.44772620901E-2</c:v>
                </c:pt>
                <c:pt idx="1790">
                  <c:v>1.44303017384E-2</c:v>
                </c:pt>
                <c:pt idx="1791">
                  <c:v>1.4382774436300001E-2</c:v>
                </c:pt>
                <c:pt idx="1792">
                  <c:v>1.4334749866E-2</c:v>
                </c:pt>
                <c:pt idx="1793">
                  <c:v>1.4286254379100001E-2</c:v>
                </c:pt>
                <c:pt idx="1794">
                  <c:v>1.42372970715E-2</c:v>
                </c:pt>
                <c:pt idx="1795">
                  <c:v>1.41879056974E-2</c:v>
                </c:pt>
                <c:pt idx="1796">
                  <c:v>1.41380886755E-2</c:v>
                </c:pt>
                <c:pt idx="1797">
                  <c:v>1.40879190633E-2</c:v>
                </c:pt>
                <c:pt idx="1798">
                  <c:v>1.4037429990199999E-2</c:v>
                </c:pt>
                <c:pt idx="1799">
                  <c:v>1.39867257593E-2</c:v>
                </c:pt>
                <c:pt idx="1800">
                  <c:v>1.3935790489E-2</c:v>
                </c:pt>
                <c:pt idx="1801">
                  <c:v>1.3884770607900001E-2</c:v>
                </c:pt>
                <c:pt idx="1802">
                  <c:v>1.3833688992100001E-2</c:v>
                </c:pt>
                <c:pt idx="1803">
                  <c:v>1.3782636719099999E-2</c:v>
                </c:pt>
                <c:pt idx="1804">
                  <c:v>1.3731660764800001E-2</c:v>
                </c:pt>
                <c:pt idx="1805">
                  <c:v>1.3680934148800001E-2</c:v>
                </c:pt>
                <c:pt idx="1806">
                  <c:v>1.3630482150100001E-2</c:v>
                </c:pt>
                <c:pt idx="1807">
                  <c:v>1.35803713116E-2</c:v>
                </c:pt>
                <c:pt idx="1808">
                  <c:v>1.353079789E-2</c:v>
                </c:pt>
                <c:pt idx="1809">
                  <c:v>1.3481850080699999E-2</c:v>
                </c:pt>
                <c:pt idx="1810">
                  <c:v>1.34336078724E-2</c:v>
                </c:pt>
                <c:pt idx="1811">
                  <c:v>1.33859680011E-2</c:v>
                </c:pt>
                <c:pt idx="1812">
                  <c:v>1.33392354478E-2</c:v>
                </c:pt>
                <c:pt idx="1813">
                  <c:v>1.3293513064100001E-2</c:v>
                </c:pt>
                <c:pt idx="1814">
                  <c:v>1.32488660504E-2</c:v>
                </c:pt>
                <c:pt idx="1815">
                  <c:v>1.3205407705100002E-2</c:v>
                </c:pt>
                <c:pt idx="1816">
                  <c:v>1.31631814275E-2</c:v>
                </c:pt>
                <c:pt idx="1817">
                  <c:v>1.31223178479E-2</c:v>
                </c:pt>
                <c:pt idx="1818">
                  <c:v>1.3082891616799999E-2</c:v>
                </c:pt>
                <c:pt idx="1819">
                  <c:v>1.3044830769300001E-2</c:v>
                </c:pt>
                <c:pt idx="1820">
                  <c:v>1.3008365398600001E-2</c:v>
                </c:pt>
                <c:pt idx="1821">
                  <c:v>1.29733903322E-2</c:v>
                </c:pt>
                <c:pt idx="1822">
                  <c:v>1.29400169615E-2</c:v>
                </c:pt>
                <c:pt idx="1823">
                  <c:v>1.2908093342700001E-2</c:v>
                </c:pt>
                <c:pt idx="1824">
                  <c:v>1.2878126259799999E-2</c:v>
                </c:pt>
                <c:pt idx="1825">
                  <c:v>1.28495839899E-2</c:v>
                </c:pt>
                <c:pt idx="1826">
                  <c:v>1.28229226014E-2</c:v>
                </c:pt>
                <c:pt idx="1827">
                  <c:v>1.27980682998E-2</c:v>
                </c:pt>
                <c:pt idx="1828">
                  <c:v>1.27745278709E-2</c:v>
                </c:pt>
                <c:pt idx="1829">
                  <c:v>1.2752443052E-2</c:v>
                </c:pt>
                <c:pt idx="1830">
                  <c:v>1.2732396394000001E-2</c:v>
                </c:pt>
                <c:pt idx="1831">
                  <c:v>1.27132924781E-2</c:v>
                </c:pt>
                <c:pt idx="1832">
                  <c:v>1.26956875644E-2</c:v>
                </c:pt>
                <c:pt idx="1833">
                  <c:v>1.26800056271E-2</c:v>
                </c:pt>
                <c:pt idx="1834">
                  <c:v>1.26654281295E-2</c:v>
                </c:pt>
                <c:pt idx="1835">
                  <c:v>1.26518505629E-2</c:v>
                </c:pt>
                <c:pt idx="1836">
                  <c:v>1.2639319683500001E-2</c:v>
                </c:pt>
                <c:pt idx="1837">
                  <c:v>1.2627947231200001E-2</c:v>
                </c:pt>
                <c:pt idx="1838">
                  <c:v>1.2617561728499999E-2</c:v>
                </c:pt>
                <c:pt idx="1839">
                  <c:v>1.26080118846E-2</c:v>
                </c:pt>
                <c:pt idx="1840">
                  <c:v>1.25993023849E-2</c:v>
                </c:pt>
                <c:pt idx="1841">
                  <c:v>1.25912129164E-2</c:v>
                </c:pt>
                <c:pt idx="1842">
                  <c:v>1.2583668537499999E-2</c:v>
                </c:pt>
                <c:pt idx="1843">
                  <c:v>1.2576654578699999E-2</c:v>
                </c:pt>
                <c:pt idx="1844">
                  <c:v>1.25700138627E-2</c:v>
                </c:pt>
                <c:pt idx="1845">
                  <c:v>1.25636908618E-2</c:v>
                </c:pt>
                <c:pt idx="1846">
                  <c:v>1.25575870864E-2</c:v>
                </c:pt>
                <c:pt idx="1847">
                  <c:v>1.2551674023900001E-2</c:v>
                </c:pt>
                <c:pt idx="1848">
                  <c:v>1.2545868587299999E-2</c:v>
                </c:pt>
                <c:pt idx="1849">
                  <c:v>1.25400645461E-2</c:v>
                </c:pt>
                <c:pt idx="1850">
                  <c:v>1.25341969965E-2</c:v>
                </c:pt>
                <c:pt idx="1851">
                  <c:v>1.2528244774999999E-2</c:v>
                </c:pt>
                <c:pt idx="1852">
                  <c:v>1.2522142671099998E-2</c:v>
                </c:pt>
                <c:pt idx="1853">
                  <c:v>1.2515837878099999E-2</c:v>
                </c:pt>
                <c:pt idx="1854">
                  <c:v>1.25093112053E-2</c:v>
                </c:pt>
                <c:pt idx="1855">
                  <c:v>1.2502397992400001E-2</c:v>
                </c:pt>
                <c:pt idx="1856">
                  <c:v>1.2495196291899999E-2</c:v>
                </c:pt>
                <c:pt idx="1857">
                  <c:v>1.2487616891300001E-2</c:v>
                </c:pt>
                <c:pt idx="1858">
                  <c:v>1.24796784222E-2</c:v>
                </c:pt>
                <c:pt idx="1859">
                  <c:v>1.24713439925E-2</c:v>
                </c:pt>
                <c:pt idx="1860">
                  <c:v>1.2462570753E-2</c:v>
                </c:pt>
                <c:pt idx="1861">
                  <c:v>1.24533509121E-2</c:v>
                </c:pt>
                <c:pt idx="1862">
                  <c:v>1.2443690080499999E-2</c:v>
                </c:pt>
                <c:pt idx="1863">
                  <c:v>1.2433594750199999E-2</c:v>
                </c:pt>
                <c:pt idx="1864">
                  <c:v>1.2423089242399999E-2</c:v>
                </c:pt>
                <c:pt idx="1865">
                  <c:v>1.24121011287E-2</c:v>
                </c:pt>
                <c:pt idx="1866">
                  <c:v>1.24005728035E-2</c:v>
                </c:pt>
                <c:pt idx="1867">
                  <c:v>1.2388594649999999E-2</c:v>
                </c:pt>
                <c:pt idx="1868">
                  <c:v>1.23762131543E-2</c:v>
                </c:pt>
                <c:pt idx="1869">
                  <c:v>1.2363374565499999E-2</c:v>
                </c:pt>
                <c:pt idx="1870">
                  <c:v>1.23500455625E-2</c:v>
                </c:pt>
                <c:pt idx="1871">
                  <c:v>1.23362793459E-2</c:v>
                </c:pt>
                <c:pt idx="1872">
                  <c:v>1.23221134099E-2</c:v>
                </c:pt>
                <c:pt idx="1873">
                  <c:v>1.2307533986299999E-2</c:v>
                </c:pt>
                <c:pt idx="1874">
                  <c:v>1.22925636957E-2</c:v>
                </c:pt>
                <c:pt idx="1875">
                  <c:v>1.22771896816E-2</c:v>
                </c:pt>
                <c:pt idx="1876">
                  <c:v>1.2261448865500001E-2</c:v>
                </c:pt>
                <c:pt idx="1877">
                  <c:v>1.2245340341000001E-2</c:v>
                </c:pt>
                <c:pt idx="1878">
                  <c:v>1.22288826834E-2</c:v>
                </c:pt>
                <c:pt idx="1879">
                  <c:v>1.2212110327699999E-2</c:v>
                </c:pt>
                <c:pt idx="1880">
                  <c:v>1.2195002493600001E-2</c:v>
                </c:pt>
                <c:pt idx="1881">
                  <c:v>1.2177562630100001E-2</c:v>
                </c:pt>
                <c:pt idx="1882">
                  <c:v>1.2159871766799999E-2</c:v>
                </c:pt>
                <c:pt idx="1883">
                  <c:v>1.21419148678E-2</c:v>
                </c:pt>
                <c:pt idx="1884">
                  <c:v>1.21235972855E-2</c:v>
                </c:pt>
                <c:pt idx="1885">
                  <c:v>1.21050521247E-2</c:v>
                </c:pt>
                <c:pt idx="1886">
                  <c:v>1.20863091252E-2</c:v>
                </c:pt>
                <c:pt idx="1887">
                  <c:v>1.2067338168699999E-2</c:v>
                </c:pt>
                <c:pt idx="1888">
                  <c:v>1.20481930986E-2</c:v>
                </c:pt>
                <c:pt idx="1889">
                  <c:v>1.2028739079199999E-2</c:v>
                </c:pt>
                <c:pt idx="1890">
                  <c:v>1.2009169609600001E-2</c:v>
                </c:pt>
                <c:pt idx="1891">
                  <c:v>1.19894308874E-2</c:v>
                </c:pt>
                <c:pt idx="1892">
                  <c:v>1.1969512376200002E-2</c:v>
                </c:pt>
                <c:pt idx="1893">
                  <c:v>1.1949445927999999E-2</c:v>
                </c:pt>
                <c:pt idx="1894">
                  <c:v>1.1929243618099999E-2</c:v>
                </c:pt>
                <c:pt idx="1895">
                  <c:v>1.1908902385399999E-2</c:v>
                </c:pt>
                <c:pt idx="1896">
                  <c:v>1.18884568789E-2</c:v>
                </c:pt>
                <c:pt idx="1897">
                  <c:v>1.1867886641999999E-2</c:v>
                </c:pt>
                <c:pt idx="1898">
                  <c:v>1.1847211123399998E-2</c:v>
                </c:pt>
                <c:pt idx="1899">
                  <c:v>1.1826438406099999E-2</c:v>
                </c:pt>
                <c:pt idx="1900">
                  <c:v>1.18055904446E-2</c:v>
                </c:pt>
                <c:pt idx="1901">
                  <c:v>1.17846575503E-2</c:v>
                </c:pt>
                <c:pt idx="1902">
                  <c:v>1.1763654526000001E-2</c:v>
                </c:pt>
                <c:pt idx="1903">
                  <c:v>1.17425939446E-2</c:v>
                </c:pt>
                <c:pt idx="1904">
                  <c:v>1.17214694079E-2</c:v>
                </c:pt>
                <c:pt idx="1905">
                  <c:v>1.1700305041600001E-2</c:v>
                </c:pt>
                <c:pt idx="1906">
                  <c:v>1.1679096514099999E-2</c:v>
                </c:pt>
                <c:pt idx="1907">
                  <c:v>1.16578461723E-2</c:v>
                </c:pt>
                <c:pt idx="1908">
                  <c:v>1.16365557286E-2</c:v>
                </c:pt>
                <c:pt idx="1909">
                  <c:v>1.1615253025299999E-2</c:v>
                </c:pt>
                <c:pt idx="1910">
                  <c:v>1.1593935040400001E-2</c:v>
                </c:pt>
                <c:pt idx="1911">
                  <c:v>1.15725994259E-2</c:v>
                </c:pt>
                <c:pt idx="1912">
                  <c:v>1.1551247565000001E-2</c:v>
                </c:pt>
                <c:pt idx="1913">
                  <c:v>1.15298894156E-2</c:v>
                </c:pt>
                <c:pt idx="1914">
                  <c:v>1.1508528264300001E-2</c:v>
                </c:pt>
                <c:pt idx="1915">
                  <c:v>1.1487170153099999E-2</c:v>
                </c:pt>
                <c:pt idx="1916">
                  <c:v>1.14658216497E-2</c:v>
                </c:pt>
                <c:pt idx="1917">
                  <c:v>1.1444481556199999E-2</c:v>
                </c:pt>
                <c:pt idx="1918">
                  <c:v>1.1423149682900001E-2</c:v>
                </c:pt>
                <c:pt idx="1919">
                  <c:v>1.1401830529900001E-2</c:v>
                </c:pt>
                <c:pt idx="1920">
                  <c:v>1.1380534182600001E-2</c:v>
                </c:pt>
                <c:pt idx="1921">
                  <c:v>1.1359259374100001E-2</c:v>
                </c:pt>
                <c:pt idx="1922">
                  <c:v>1.13380081808E-2</c:v>
                </c:pt>
                <c:pt idx="1923">
                  <c:v>1.1316782119200001E-2</c:v>
                </c:pt>
                <c:pt idx="1924">
                  <c:v>1.12955837292E-2</c:v>
                </c:pt>
                <c:pt idx="1925">
                  <c:v>1.12744169842E-2</c:v>
                </c:pt>
                <c:pt idx="1926">
                  <c:v>1.12532827791E-2</c:v>
                </c:pt>
                <c:pt idx="1927">
                  <c:v>1.1232182912900001E-2</c:v>
                </c:pt>
                <c:pt idx="1928">
                  <c:v>1.12111192086E-2</c:v>
                </c:pt>
                <c:pt idx="1929">
                  <c:v>1.11900931262E-2</c:v>
                </c:pt>
                <c:pt idx="1930">
                  <c:v>1.1169106384599999E-2</c:v>
                </c:pt>
                <c:pt idx="1931">
                  <c:v>1.11481600004E-2</c:v>
                </c:pt>
                <c:pt idx="1932">
                  <c:v>1.11272556412E-2</c:v>
                </c:pt>
                <c:pt idx="1933">
                  <c:v>1.11063943508E-2</c:v>
                </c:pt>
                <c:pt idx="1934">
                  <c:v>1.10855776876E-2</c:v>
                </c:pt>
                <c:pt idx="1935">
                  <c:v>1.1064805911200001E-2</c:v>
                </c:pt>
                <c:pt idx="1936">
                  <c:v>1.1044079437900001E-2</c:v>
                </c:pt>
                <c:pt idx="1937">
                  <c:v>1.1023401093E-2</c:v>
                </c:pt>
                <c:pt idx="1938">
                  <c:v>1.10027724365E-2</c:v>
                </c:pt>
                <c:pt idx="1939">
                  <c:v>1.09821908251E-2</c:v>
                </c:pt>
                <c:pt idx="1940">
                  <c:v>1.0961657421E-2</c:v>
                </c:pt>
                <c:pt idx="1941">
                  <c:v>1.09411740666E-2</c:v>
                </c:pt>
                <c:pt idx="1942">
                  <c:v>1.09207408158E-2</c:v>
                </c:pt>
                <c:pt idx="1943">
                  <c:v>1.0900359901999999E-2</c:v>
                </c:pt>
                <c:pt idx="1944">
                  <c:v>1.088003121E-2</c:v>
                </c:pt>
                <c:pt idx="1945">
                  <c:v>1.0859751413399999E-2</c:v>
                </c:pt>
                <c:pt idx="1946">
                  <c:v>1.0839525074299999E-2</c:v>
                </c:pt>
                <c:pt idx="1947">
                  <c:v>1.08193528539E-2</c:v>
                </c:pt>
                <c:pt idx="1948">
                  <c:v>1.07992355377E-2</c:v>
                </c:pt>
                <c:pt idx="1949">
                  <c:v>1.07791704315E-2</c:v>
                </c:pt>
                <c:pt idx="1950">
                  <c:v>1.0759154576100001E-2</c:v>
                </c:pt>
                <c:pt idx="1951">
                  <c:v>1.0739197130200001E-2</c:v>
                </c:pt>
                <c:pt idx="1952">
                  <c:v>1.0719292985699999E-2</c:v>
                </c:pt>
                <c:pt idx="1953">
                  <c:v>1.0699442508100001E-2</c:v>
                </c:pt>
                <c:pt idx="1954">
                  <c:v>1.0679645632100001E-2</c:v>
                </c:pt>
                <c:pt idx="1955">
                  <c:v>1.06599026853E-2</c:v>
                </c:pt>
                <c:pt idx="1956">
                  <c:v>1.0640214112300001E-2</c:v>
                </c:pt>
                <c:pt idx="1957">
                  <c:v>1.0620580562000001E-2</c:v>
                </c:pt>
                <c:pt idx="1958">
                  <c:v>1.0601002072E-2</c:v>
                </c:pt>
                <c:pt idx="1959">
                  <c:v>1.0581478443E-2</c:v>
                </c:pt>
                <c:pt idx="1960">
                  <c:v>1.05620086858E-2</c:v>
                </c:pt>
                <c:pt idx="1961">
                  <c:v>1.0542594393400001E-2</c:v>
                </c:pt>
                <c:pt idx="1962">
                  <c:v>1.0523235504800001E-2</c:v>
                </c:pt>
                <c:pt idx="1963">
                  <c:v>1.0503925885199999E-2</c:v>
                </c:pt>
                <c:pt idx="1964">
                  <c:v>1.04846716479E-2</c:v>
                </c:pt>
                <c:pt idx="1965">
                  <c:v>1.0465475636000001E-2</c:v>
                </c:pt>
                <c:pt idx="1966">
                  <c:v>1.04463335119E-2</c:v>
                </c:pt>
                <c:pt idx="1967">
                  <c:v>1.04272448368E-2</c:v>
                </c:pt>
                <c:pt idx="1968">
                  <c:v>1.0408211422700001E-2</c:v>
                </c:pt>
                <c:pt idx="1969">
                  <c:v>1.0389230335100001E-2</c:v>
                </c:pt>
                <c:pt idx="1970">
                  <c:v>1.0370302537300001E-2</c:v>
                </c:pt>
                <c:pt idx="1971">
                  <c:v>1.0351428559E-2</c:v>
                </c:pt>
                <c:pt idx="1972">
                  <c:v>1.03326070311E-2</c:v>
                </c:pt>
                <c:pt idx="1973">
                  <c:v>1.03138410668E-2</c:v>
                </c:pt>
                <c:pt idx="1974">
                  <c:v>1.0295128099499999E-2</c:v>
                </c:pt>
                <c:pt idx="1975">
                  <c:v>1.0276464482599999E-2</c:v>
                </c:pt>
                <c:pt idx="1976">
                  <c:v>1.0257855375300001E-2</c:v>
                </c:pt>
                <c:pt idx="1977">
                  <c:v>1.02392992636E-2</c:v>
                </c:pt>
                <c:pt idx="1978">
                  <c:v>1.02207947175E-2</c:v>
                </c:pt>
                <c:pt idx="1979">
                  <c:v>1.02023426419E-2</c:v>
                </c:pt>
                <c:pt idx="1980">
                  <c:v>1.01839422126E-2</c:v>
                </c:pt>
                <c:pt idx="1981">
                  <c:v>1.0165594214900001E-2</c:v>
                </c:pt>
                <c:pt idx="1982">
                  <c:v>1.0147297416600001E-2</c:v>
                </c:pt>
                <c:pt idx="1983">
                  <c:v>1.01290510823E-2</c:v>
                </c:pt>
                <c:pt idx="1984">
                  <c:v>1.01108574076E-2</c:v>
                </c:pt>
                <c:pt idx="1985">
                  <c:v>1.00927128789E-2</c:v>
                </c:pt>
                <c:pt idx="1986">
                  <c:v>1.00746195133E-2</c:v>
                </c:pt>
                <c:pt idx="1987">
                  <c:v>1.0056575966600001E-2</c:v>
                </c:pt>
                <c:pt idx="1988">
                  <c:v>1.0038583883799999E-2</c:v>
                </c:pt>
                <c:pt idx="1989">
                  <c:v>1.00206410123E-2</c:v>
                </c:pt>
                <c:pt idx="1990">
                  <c:v>1.0002746697299999E-2</c:v>
                </c:pt>
                <c:pt idx="1991">
                  <c:v>9.9849022515E-3</c:v>
                </c:pt>
                <c:pt idx="1992">
                  <c:v>9.967109875480001E-3</c:v>
                </c:pt>
                <c:pt idx="1993">
                  <c:v>9.9493670990100005E-3</c:v>
                </c:pt>
                <c:pt idx="1994">
                  <c:v>9.9316709160600005E-3</c:v>
                </c:pt>
                <c:pt idx="1995">
                  <c:v>9.9140204318700006E-3</c:v>
                </c:pt>
                <c:pt idx="1996">
                  <c:v>9.8964199240900007E-3</c:v>
                </c:pt>
                <c:pt idx="1997">
                  <c:v>9.8788719213799992E-3</c:v>
                </c:pt>
                <c:pt idx="1998">
                  <c:v>9.8613709229899999E-3</c:v>
                </c:pt>
                <c:pt idx="1999">
                  <c:v>9.8439148022600002E-3</c:v>
                </c:pt>
                <c:pt idx="2000">
                  <c:v>9.8265072974899996E-3</c:v>
                </c:pt>
                <c:pt idx="2001">
                  <c:v>9.8091473842599995E-3</c:v>
                </c:pt>
                <c:pt idx="2002">
                  <c:v>9.7918352971699991E-3</c:v>
                </c:pt>
                <c:pt idx="2003">
                  <c:v>9.7745683292499996E-3</c:v>
                </c:pt>
                <c:pt idx="2004">
                  <c:v>9.75734930274E-3</c:v>
                </c:pt>
                <c:pt idx="2005">
                  <c:v>9.7401774312899994E-3</c:v>
                </c:pt>
                <c:pt idx="2006">
                  <c:v>9.7230508533299991E-3</c:v>
                </c:pt>
                <c:pt idx="2007">
                  <c:v>9.70597046885E-3</c:v>
                </c:pt>
                <c:pt idx="2008">
                  <c:v>9.6889374235000006E-3</c:v>
                </c:pt>
                <c:pt idx="2009">
                  <c:v>9.6719485934399999E-3</c:v>
                </c:pt>
                <c:pt idx="2010">
                  <c:v>9.6550054107600002E-3</c:v>
                </c:pt>
                <c:pt idx="2011">
                  <c:v>9.6381081975000001E-3</c:v>
                </c:pt>
                <c:pt idx="2012">
                  <c:v>9.6212560030199991E-3</c:v>
                </c:pt>
                <c:pt idx="2013">
                  <c:v>9.6044485276400009E-3</c:v>
                </c:pt>
                <c:pt idx="2014">
                  <c:v>9.5876852724500004E-3</c:v>
                </c:pt>
                <c:pt idx="2015">
                  <c:v>9.570965972570001E-3</c:v>
                </c:pt>
                <c:pt idx="2016">
                  <c:v>9.5542906617599992E-3</c:v>
                </c:pt>
                <c:pt idx="2017">
                  <c:v>9.5376600248399997E-3</c:v>
                </c:pt>
                <c:pt idx="2018">
                  <c:v>9.5210735174999991E-3</c:v>
                </c:pt>
                <c:pt idx="2019">
                  <c:v>9.5045309286199992E-3</c:v>
                </c:pt>
                <c:pt idx="2020">
                  <c:v>9.4880324779399988E-3</c:v>
                </c:pt>
                <c:pt idx="2021">
                  <c:v>9.471577369889999E-3</c:v>
                </c:pt>
                <c:pt idx="2022">
                  <c:v>9.4551639089999993E-3</c:v>
                </c:pt>
                <c:pt idx="2023">
                  <c:v>9.43879217678E-3</c:v>
                </c:pt>
                <c:pt idx="2024">
                  <c:v>9.4224636732800002E-3</c:v>
                </c:pt>
                <c:pt idx="2025">
                  <c:v>9.4061782291099995E-3</c:v>
                </c:pt>
                <c:pt idx="2026">
                  <c:v>9.3899345260499995E-3</c:v>
                </c:pt>
                <c:pt idx="2027">
                  <c:v>9.3737318998900008E-3</c:v>
                </c:pt>
                <c:pt idx="2028">
                  <c:v>9.3575707399500014E-3</c:v>
                </c:pt>
                <c:pt idx="2029">
                  <c:v>9.3414532927599998E-3</c:v>
                </c:pt>
                <c:pt idx="2030">
                  <c:v>9.3253757947399998E-3</c:v>
                </c:pt>
                <c:pt idx="2031">
                  <c:v>9.3093420553699985E-3</c:v>
                </c:pt>
                <c:pt idx="2032">
                  <c:v>9.293349123389999E-3</c:v>
                </c:pt>
                <c:pt idx="2033">
                  <c:v>9.2773948760400005E-3</c:v>
                </c:pt>
                <c:pt idx="2034">
                  <c:v>9.2614820002700007E-3</c:v>
                </c:pt>
                <c:pt idx="2035">
                  <c:v>9.245611002500001E-3</c:v>
                </c:pt>
                <c:pt idx="2036">
                  <c:v>9.2297801325800007E-3</c:v>
                </c:pt>
                <c:pt idx="2037">
                  <c:v>9.2139891502100012E-3</c:v>
                </c:pt>
                <c:pt idx="2038">
                  <c:v>9.1982372967499993E-3</c:v>
                </c:pt>
                <c:pt idx="2039">
                  <c:v>9.1825267511300001E-3</c:v>
                </c:pt>
                <c:pt idx="2040">
                  <c:v>9.1668561243400011E-3</c:v>
                </c:pt>
                <c:pt idx="2041">
                  <c:v>9.1512248353200001E-3</c:v>
                </c:pt>
                <c:pt idx="2042">
                  <c:v>9.135633151169999E-3</c:v>
                </c:pt>
                <c:pt idx="2043">
                  <c:v>9.1200803270299995E-3</c:v>
                </c:pt>
                <c:pt idx="2044">
                  <c:v>9.1045660371900008E-3</c:v>
                </c:pt>
                <c:pt idx="2045">
                  <c:v>9.0890913048899992E-3</c:v>
                </c:pt>
                <c:pt idx="2046">
                  <c:v>9.0736557327299999E-3</c:v>
                </c:pt>
                <c:pt idx="2047">
                  <c:v>9.0582593779500002E-3</c:v>
                </c:pt>
                <c:pt idx="2048">
                  <c:v>9.0429012612899991E-3</c:v>
                </c:pt>
                <c:pt idx="2049">
                  <c:v>9.0275807457500003E-3</c:v>
                </c:pt>
                <c:pt idx="2050">
                  <c:v>9.0122980695799999E-3</c:v>
                </c:pt>
                <c:pt idx="2051">
                  <c:v>8.9970532440100011E-3</c:v>
                </c:pt>
                <c:pt idx="2052">
                  <c:v>8.9818462889900003E-3</c:v>
                </c:pt>
                <c:pt idx="2053">
                  <c:v>8.96667662916E-3</c:v>
                </c:pt>
                <c:pt idx="2054">
                  <c:v>8.9515451944299999E-3</c:v>
                </c:pt>
                <c:pt idx="2055">
                  <c:v>8.9364501908200007E-3</c:v>
                </c:pt>
                <c:pt idx="2056">
                  <c:v>8.9213925593899998E-3</c:v>
                </c:pt>
                <c:pt idx="2057">
                  <c:v>8.9063724582400007E-3</c:v>
                </c:pt>
                <c:pt idx="2058">
                  <c:v>8.8913893576500012E-3</c:v>
                </c:pt>
                <c:pt idx="2059">
                  <c:v>8.8764419074899986E-3</c:v>
                </c:pt>
                <c:pt idx="2060">
                  <c:v>8.8615305276700009E-3</c:v>
                </c:pt>
                <c:pt idx="2061">
                  <c:v>8.8466565887300001E-3</c:v>
                </c:pt>
                <c:pt idx="2062">
                  <c:v>8.8318189340300009E-3</c:v>
                </c:pt>
                <c:pt idx="2063">
                  <c:v>8.817017491479999E-3</c:v>
                </c:pt>
                <c:pt idx="2064">
                  <c:v>8.8022530863799998E-3</c:v>
                </c:pt>
                <c:pt idx="2065">
                  <c:v>8.7875241808600003E-3</c:v>
                </c:pt>
                <c:pt idx="2066">
                  <c:v>8.7728302321000012E-3</c:v>
                </c:pt>
                <c:pt idx="2067">
                  <c:v>8.7581716318700011E-3</c:v>
                </c:pt>
                <c:pt idx="2068">
                  <c:v>8.7435489425299988E-3</c:v>
                </c:pt>
                <c:pt idx="2069">
                  <c:v>8.728962691059999E-3</c:v>
                </c:pt>
                <c:pt idx="2070">
                  <c:v>8.7144111001700008E-3</c:v>
                </c:pt>
                <c:pt idx="2071">
                  <c:v>8.6998941054900001E-3</c:v>
                </c:pt>
                <c:pt idx="2072">
                  <c:v>8.6854118629699998E-3</c:v>
                </c:pt>
                <c:pt idx="2073">
                  <c:v>8.6709648774100003E-3</c:v>
                </c:pt>
                <c:pt idx="2074">
                  <c:v>8.6565536855499996E-3</c:v>
                </c:pt>
                <c:pt idx="2075">
                  <c:v>8.6421764031200006E-3</c:v>
                </c:pt>
                <c:pt idx="2076">
                  <c:v>8.6278319072199995E-3</c:v>
                </c:pt>
                <c:pt idx="2077">
                  <c:v>8.6135220875100012E-3</c:v>
                </c:pt>
                <c:pt idx="2078">
                  <c:v>8.5992481016900005E-3</c:v>
                </c:pt>
                <c:pt idx="2079">
                  <c:v>8.5850079463500005E-3</c:v>
                </c:pt>
                <c:pt idx="2080">
                  <c:v>8.5708019085299989E-3</c:v>
                </c:pt>
                <c:pt idx="2081">
                  <c:v>8.5566289429299999E-3</c:v>
                </c:pt>
                <c:pt idx="2082">
                  <c:v>8.5424896050600007E-3</c:v>
                </c:pt>
                <c:pt idx="2083">
                  <c:v>8.5283843663500006E-3</c:v>
                </c:pt>
                <c:pt idx="2084">
                  <c:v>8.5143131820400002E-3</c:v>
                </c:pt>
                <c:pt idx="2085">
                  <c:v>8.5002742842999988E-3</c:v>
                </c:pt>
                <c:pt idx="2086">
                  <c:v>8.4862685085299993E-3</c:v>
                </c:pt>
                <c:pt idx="2087">
                  <c:v>8.4722971677100006E-3</c:v>
                </c:pt>
                <c:pt idx="2088">
                  <c:v>8.4583589307500005E-3</c:v>
                </c:pt>
                <c:pt idx="2089">
                  <c:v>8.4444532711299997E-3</c:v>
                </c:pt>
                <c:pt idx="2090">
                  <c:v>8.4305799139100003E-3</c:v>
                </c:pt>
                <c:pt idx="2091">
                  <c:v>8.4167394870999987E-3</c:v>
                </c:pt>
                <c:pt idx="2092">
                  <c:v>8.4029322459500001E-3</c:v>
                </c:pt>
                <c:pt idx="2093">
                  <c:v>8.3891570731999994E-3</c:v>
                </c:pt>
                <c:pt idx="2094">
                  <c:v>8.3754139374799998E-3</c:v>
                </c:pt>
                <c:pt idx="2095">
                  <c:v>8.3617027704299997E-3</c:v>
                </c:pt>
                <c:pt idx="2096">
                  <c:v>8.3480235403100012E-3</c:v>
                </c:pt>
                <c:pt idx="2097">
                  <c:v>8.3343761964999995E-3</c:v>
                </c:pt>
                <c:pt idx="2098">
                  <c:v>8.3207621686900001E-3</c:v>
                </c:pt>
                <c:pt idx="2099">
                  <c:v>8.307179345259999E-3</c:v>
                </c:pt>
                <c:pt idx="2100">
                  <c:v>8.2936280625500007E-3</c:v>
                </c:pt>
                <c:pt idx="2101">
                  <c:v>8.2801079543299988E-3</c:v>
                </c:pt>
                <c:pt idx="2102">
                  <c:v>8.2666187954700005E-3</c:v>
                </c:pt>
                <c:pt idx="2103">
                  <c:v>8.2531615354099995E-3</c:v>
                </c:pt>
                <c:pt idx="2104">
                  <c:v>8.239736214280001E-3</c:v>
                </c:pt>
                <c:pt idx="2105">
                  <c:v>8.2263419792800007E-3</c:v>
                </c:pt>
                <c:pt idx="2106">
                  <c:v>8.2129784049399992E-3</c:v>
                </c:pt>
                <c:pt idx="2107">
                  <c:v>8.1996452686399993E-3</c:v>
                </c:pt>
                <c:pt idx="2108">
                  <c:v>8.1863434180500013E-3</c:v>
                </c:pt>
                <c:pt idx="2109">
                  <c:v>8.1730722617700015E-3</c:v>
                </c:pt>
                <c:pt idx="2110">
                  <c:v>8.1598323273699997E-3</c:v>
                </c:pt>
                <c:pt idx="2111">
                  <c:v>8.1466228933400001E-3</c:v>
                </c:pt>
                <c:pt idx="2112">
                  <c:v>8.1334434589600008E-3</c:v>
                </c:pt>
                <c:pt idx="2113">
                  <c:v>8.1202939370799993E-3</c:v>
                </c:pt>
                <c:pt idx="2114">
                  <c:v>8.1071749502899994E-3</c:v>
                </c:pt>
                <c:pt idx="2115">
                  <c:v>8.0940860729599995E-3</c:v>
                </c:pt>
                <c:pt idx="2116">
                  <c:v>8.0810266584900002E-3</c:v>
                </c:pt>
                <c:pt idx="2117">
                  <c:v>8.0679979899400001E-3</c:v>
                </c:pt>
                <c:pt idx="2118">
                  <c:v>8.0549998216199997E-3</c:v>
                </c:pt>
                <c:pt idx="2119">
                  <c:v>8.0420310262899995E-3</c:v>
                </c:pt>
                <c:pt idx="2120">
                  <c:v>8.0290915770000002E-3</c:v>
                </c:pt>
                <c:pt idx="2121">
                  <c:v>8.0161815479399996E-3</c:v>
                </c:pt>
                <c:pt idx="2122">
                  <c:v>8.0033008301399998E-3</c:v>
                </c:pt>
                <c:pt idx="2123">
                  <c:v>7.9904494112600002E-3</c:v>
                </c:pt>
                <c:pt idx="2124">
                  <c:v>7.9776279563399995E-3</c:v>
                </c:pt>
                <c:pt idx="2125">
                  <c:v>7.9648361263799997E-3</c:v>
                </c:pt>
                <c:pt idx="2126">
                  <c:v>7.9520736975200006E-3</c:v>
                </c:pt>
                <c:pt idx="2127">
                  <c:v>7.9393402621499992E-3</c:v>
                </c:pt>
                <c:pt idx="2128">
                  <c:v>7.9266360691200004E-3</c:v>
                </c:pt>
                <c:pt idx="2129">
                  <c:v>7.9139603182800007E-3</c:v>
                </c:pt>
                <c:pt idx="2130">
                  <c:v>7.9013135292600005E-3</c:v>
                </c:pt>
                <c:pt idx="2131">
                  <c:v>7.8886953024900012E-3</c:v>
                </c:pt>
                <c:pt idx="2132">
                  <c:v>7.8761053136499996E-3</c:v>
                </c:pt>
                <c:pt idx="2133">
                  <c:v>7.8635440908100002E-3</c:v>
                </c:pt>
                <c:pt idx="2134">
                  <c:v>7.8510120311800005E-3</c:v>
                </c:pt>
                <c:pt idx="2135">
                  <c:v>7.8385083877800001E-3</c:v>
                </c:pt>
                <c:pt idx="2136">
                  <c:v>7.8260320932400009E-3</c:v>
                </c:pt>
                <c:pt idx="2137">
                  <c:v>7.8135835334800004E-3</c:v>
                </c:pt>
                <c:pt idx="2138">
                  <c:v>7.8011651538200007E-3</c:v>
                </c:pt>
                <c:pt idx="2139">
                  <c:v>7.7887748396300001E-3</c:v>
                </c:pt>
                <c:pt idx="2140">
                  <c:v>7.7764120150699998E-3</c:v>
                </c:pt>
                <c:pt idx="2141">
                  <c:v>7.7640763456100007E-3</c:v>
                </c:pt>
                <c:pt idx="2142">
                  <c:v>7.7517685307399997E-3</c:v>
                </c:pt>
                <c:pt idx="2143">
                  <c:v>7.7394887474400006E-3</c:v>
                </c:pt>
                <c:pt idx="2144">
                  <c:v>7.7272370471200003E-3</c:v>
                </c:pt>
                <c:pt idx="2145">
                  <c:v>7.7150126057099998E-3</c:v>
                </c:pt>
                <c:pt idx="2146">
                  <c:v>7.70281599723E-3</c:v>
                </c:pt>
                <c:pt idx="2147">
                  <c:v>7.6906461556199993E-3</c:v>
                </c:pt>
                <c:pt idx="2148">
                  <c:v>7.6785038115099995E-3</c:v>
                </c:pt>
                <c:pt idx="2149">
                  <c:v>7.6663892115300001E-3</c:v>
                </c:pt>
                <c:pt idx="2150">
                  <c:v>7.6543018462600001E-3</c:v>
                </c:pt>
                <c:pt idx="2151">
                  <c:v>7.6422409681500001E-3</c:v>
                </c:pt>
                <c:pt idx="2152">
                  <c:v>7.6302078135700004E-3</c:v>
                </c:pt>
                <c:pt idx="2153">
                  <c:v>7.6182015108399994E-3</c:v>
                </c:pt>
                <c:pt idx="2154">
                  <c:v>7.6062222044999996E-3</c:v>
                </c:pt>
                <c:pt idx="2155">
                  <c:v>7.5942694803700006E-3</c:v>
                </c:pt>
                <c:pt idx="2156">
                  <c:v>7.5823433362300005E-3</c:v>
                </c:pt>
                <c:pt idx="2157">
                  <c:v>7.5704437794899999E-3</c:v>
                </c:pt>
                <c:pt idx="2158">
                  <c:v>7.55857102688E-3</c:v>
                </c:pt>
                <c:pt idx="2159">
                  <c:v>7.5467247095899999E-3</c:v>
                </c:pt>
                <c:pt idx="2160">
                  <c:v>7.5349056957599997E-3</c:v>
                </c:pt>
                <c:pt idx="2161">
                  <c:v>7.5231122912100008E-3</c:v>
                </c:pt>
                <c:pt idx="2162">
                  <c:v>7.5113450333299994E-3</c:v>
                </c:pt>
                <c:pt idx="2163">
                  <c:v>7.4996044444500002E-3</c:v>
                </c:pt>
                <c:pt idx="2164">
                  <c:v>7.4878902363999999E-3</c:v>
                </c:pt>
                <c:pt idx="2165">
                  <c:v>7.4762021370099992E-3</c:v>
                </c:pt>
                <c:pt idx="2166">
                  <c:v>7.46454050638E-3</c:v>
                </c:pt>
                <c:pt idx="2167">
                  <c:v>7.4529050766799993E-3</c:v>
                </c:pt>
                <c:pt idx="2168">
                  <c:v>7.4412954096000003E-3</c:v>
                </c:pt>
                <c:pt idx="2169">
                  <c:v>7.4297114774799994E-3</c:v>
                </c:pt>
                <c:pt idx="2170">
                  <c:v>7.41815317802E-3</c:v>
                </c:pt>
                <c:pt idx="2171">
                  <c:v>7.4066204265500002E-3</c:v>
                </c:pt>
                <c:pt idx="2172">
                  <c:v>7.3951137964899999E-3</c:v>
                </c:pt>
                <c:pt idx="2173">
                  <c:v>7.3836328965399996E-3</c:v>
                </c:pt>
                <c:pt idx="2174">
                  <c:v>7.3721776070800006E-3</c:v>
                </c:pt>
                <c:pt idx="2175">
                  <c:v>7.3607478328699995E-3</c:v>
                </c:pt>
                <c:pt idx="2176">
                  <c:v>7.3493437457999994E-3</c:v>
                </c:pt>
                <c:pt idx="2177">
                  <c:v>7.3379648689500003E-3</c:v>
                </c:pt>
                <c:pt idx="2178">
                  <c:v>7.3266108925900001E-3</c:v>
                </c:pt>
                <c:pt idx="2179">
                  <c:v>7.3152820323700001E-3</c:v>
                </c:pt>
                <c:pt idx="2180">
                  <c:v>7.3039791487599995E-3</c:v>
                </c:pt>
                <c:pt idx="2181">
                  <c:v>7.2927011455200001E-3</c:v>
                </c:pt>
                <c:pt idx="2182">
                  <c:v>7.2814487067599997E-3</c:v>
                </c:pt>
                <c:pt idx="2183">
                  <c:v>7.2702212921399991E-3</c:v>
                </c:pt>
                <c:pt idx="2184">
                  <c:v>7.2590182637699997E-3</c:v>
                </c:pt>
                <c:pt idx="2185">
                  <c:v>7.2478401637100006E-3</c:v>
                </c:pt>
                <c:pt idx="2186">
                  <c:v>7.2366872704899997E-3</c:v>
                </c:pt>
                <c:pt idx="2187">
                  <c:v>7.2255592603899998E-3</c:v>
                </c:pt>
                <c:pt idx="2188">
                  <c:v>7.2144559389899993E-3</c:v>
                </c:pt>
                <c:pt idx="2189">
                  <c:v>7.2033775717799996E-3</c:v>
                </c:pt>
                <c:pt idx="2190">
                  <c:v>7.1923238224500001E-3</c:v>
                </c:pt>
                <c:pt idx="2191">
                  <c:v>7.1812944853499993E-3</c:v>
                </c:pt>
                <c:pt idx="2192">
                  <c:v>7.1702899894199998E-3</c:v>
                </c:pt>
                <c:pt idx="2193">
                  <c:v>7.15931049317E-3</c:v>
                </c:pt>
                <c:pt idx="2194">
                  <c:v>7.1483551807100002E-3</c:v>
                </c:pt>
                <c:pt idx="2195">
                  <c:v>7.1374240700399997E-3</c:v>
                </c:pt>
                <c:pt idx="2196">
                  <c:v>7.1265171318299998E-3</c:v>
                </c:pt>
                <c:pt idx="2197">
                  <c:v>7.1156350597200001E-3</c:v>
                </c:pt>
                <c:pt idx="2198">
                  <c:v>7.1047778482300006E-3</c:v>
                </c:pt>
                <c:pt idx="2199">
                  <c:v>7.09394455693E-3</c:v>
                </c:pt>
                <c:pt idx="2200">
                  <c:v>7.0831350828699999E-3</c:v>
                </c:pt>
                <c:pt idx="2201">
                  <c:v>7.07234948489E-3</c:v>
                </c:pt>
                <c:pt idx="2202">
                  <c:v>7.0615884885999996E-3</c:v>
                </c:pt>
                <c:pt idx="2203">
                  <c:v>7.0508516816100006E-3</c:v>
                </c:pt>
                <c:pt idx="2204">
                  <c:v>7.0401391588699996E-3</c:v>
                </c:pt>
                <c:pt idx="2205">
                  <c:v>7.0294504355400004E-3</c:v>
                </c:pt>
                <c:pt idx="2206">
                  <c:v>7.01878573996E-3</c:v>
                </c:pt>
                <c:pt idx="2207">
                  <c:v>7.0081450261099999E-3</c:v>
                </c:pt>
                <c:pt idx="2208">
                  <c:v>6.9975284163099997E-3</c:v>
                </c:pt>
                <c:pt idx="2209">
                  <c:v>6.9869354569500001E-3</c:v>
                </c:pt>
                <c:pt idx="2210">
                  <c:v>6.9763661007200004E-3</c:v>
                </c:pt>
                <c:pt idx="2211">
                  <c:v>6.9658197945299998E-3</c:v>
                </c:pt>
                <c:pt idx="2212">
                  <c:v>6.9552977948799995E-3</c:v>
                </c:pt>
                <c:pt idx="2213">
                  <c:v>6.9447997774099999E-3</c:v>
                </c:pt>
                <c:pt idx="2214">
                  <c:v>6.9343247452199998E-3</c:v>
                </c:pt>
                <c:pt idx="2215">
                  <c:v>6.92387359674E-3</c:v>
                </c:pt>
                <c:pt idx="2216">
                  <c:v>6.9134462287199997E-3</c:v>
                </c:pt>
                <c:pt idx="2217">
                  <c:v>6.9030421460199998E-3</c:v>
                </c:pt>
                <c:pt idx="2218">
                  <c:v>6.8926613261599996E-3</c:v>
                </c:pt>
                <c:pt idx="2219">
                  <c:v>6.88230388959E-3</c:v>
                </c:pt>
                <c:pt idx="2220">
                  <c:v>6.87197028072E-3</c:v>
                </c:pt>
                <c:pt idx="2221">
                  <c:v>6.8616604105599995E-3</c:v>
                </c:pt>
                <c:pt idx="2222">
                  <c:v>6.85137371338E-3</c:v>
                </c:pt>
                <c:pt idx="2223">
                  <c:v>6.8411094194400007E-3</c:v>
                </c:pt>
                <c:pt idx="2224">
                  <c:v>6.8308681575699999E-3</c:v>
                </c:pt>
                <c:pt idx="2225">
                  <c:v>6.8206517361300003E-3</c:v>
                </c:pt>
                <c:pt idx="2226">
                  <c:v>6.8104582467099998E-3</c:v>
                </c:pt>
                <c:pt idx="2227">
                  <c:v>6.8002872192100003E-3</c:v>
                </c:pt>
                <c:pt idx="2228">
                  <c:v>6.7901398115599995E-3</c:v>
                </c:pt>
                <c:pt idx="2229">
                  <c:v>6.7800156562299995E-3</c:v>
                </c:pt>
                <c:pt idx="2230">
                  <c:v>6.76991442731E-3</c:v>
                </c:pt>
                <c:pt idx="2231">
                  <c:v>6.7598362620900007E-3</c:v>
                </c:pt>
                <c:pt idx="2232">
                  <c:v>6.7497814836399994E-3</c:v>
                </c:pt>
                <c:pt idx="2233">
                  <c:v>6.7397500841399997E-3</c:v>
                </c:pt>
                <c:pt idx="2234">
                  <c:v>6.72974177593E-3</c:v>
                </c:pt>
                <c:pt idx="2235">
                  <c:v>6.7197564071300002E-3</c:v>
                </c:pt>
                <c:pt idx="2236">
                  <c:v>6.7097943290399999E-3</c:v>
                </c:pt>
                <c:pt idx="2237">
                  <c:v>6.6998549274499995E-3</c:v>
                </c:pt>
                <c:pt idx="2238">
                  <c:v>6.6899384118999997E-3</c:v>
                </c:pt>
                <c:pt idx="2239">
                  <c:v>6.6800451858100001E-3</c:v>
                </c:pt>
                <c:pt idx="2240">
                  <c:v>6.6701747004499993E-3</c:v>
                </c:pt>
                <c:pt idx="2241">
                  <c:v>6.6603271553700005E-3</c:v>
                </c:pt>
                <c:pt idx="2242">
                  <c:v>6.6505027809E-3</c:v>
                </c:pt>
                <c:pt idx="2243">
                  <c:v>6.6407014143299997E-3</c:v>
                </c:pt>
                <c:pt idx="2244">
                  <c:v>6.6309224404500003E-3</c:v>
                </c:pt>
                <c:pt idx="2245">
                  <c:v>6.6211663512999999E-3</c:v>
                </c:pt>
                <c:pt idx="2246">
                  <c:v>6.6114334794899997E-3</c:v>
                </c:pt>
                <c:pt idx="2247">
                  <c:v>6.60172342188E-3</c:v>
                </c:pt>
                <c:pt idx="2248">
                  <c:v>6.5920363895199995E-3</c:v>
                </c:pt>
                <c:pt idx="2249">
                  <c:v>6.5823724101399996E-3</c:v>
                </c:pt>
                <c:pt idx="2250">
                  <c:v>6.5727310498399994E-3</c:v>
                </c:pt>
                <c:pt idx="2251">
                  <c:v>6.5631121831800001E-3</c:v>
                </c:pt>
                <c:pt idx="2252">
                  <c:v>6.5535165038700001E-3</c:v>
                </c:pt>
                <c:pt idx="2253">
                  <c:v>6.5439430242299999E-3</c:v>
                </c:pt>
                <c:pt idx="2254">
                  <c:v>6.5343929997499998E-3</c:v>
                </c:pt>
                <c:pt idx="2255">
                  <c:v>6.5248668266099999E-3</c:v>
                </c:pt>
                <c:pt idx="2256">
                  <c:v>6.5153624974700003E-3</c:v>
                </c:pt>
                <c:pt idx="2257">
                  <c:v>6.5058807153800004E-3</c:v>
                </c:pt>
                <c:pt idx="2258">
                  <c:v>6.4964222040499999E-3</c:v>
                </c:pt>
                <c:pt idx="2259">
                  <c:v>6.4869863502299997E-3</c:v>
                </c:pt>
                <c:pt idx="2260">
                  <c:v>6.4775737443299999E-3</c:v>
                </c:pt>
                <c:pt idx="2261">
                  <c:v>6.4681840388199994E-3</c:v>
                </c:pt>
                <c:pt idx="2262">
                  <c:v>6.4588172636800001E-3</c:v>
                </c:pt>
                <c:pt idx="2263">
                  <c:v>6.4494731158100003E-3</c:v>
                </c:pt>
                <c:pt idx="2264">
                  <c:v>6.4401515847799995E-3</c:v>
                </c:pt>
                <c:pt idx="2265">
                  <c:v>6.4308527415199998E-3</c:v>
                </c:pt>
                <c:pt idx="2266">
                  <c:v>6.4215774849800001E-3</c:v>
                </c:pt>
                <c:pt idx="2267">
                  <c:v>6.4123249848299993E-3</c:v>
                </c:pt>
                <c:pt idx="2268">
                  <c:v>6.4030947354100001E-3</c:v>
                </c:pt>
                <c:pt idx="2269">
                  <c:v>6.3938879764200004E-3</c:v>
                </c:pt>
                <c:pt idx="2270">
                  <c:v>6.38470376255E-3</c:v>
                </c:pt>
                <c:pt idx="2271">
                  <c:v>6.3755425531799997E-3</c:v>
                </c:pt>
                <c:pt idx="2272">
                  <c:v>6.36640436285E-3</c:v>
                </c:pt>
                <c:pt idx="2273">
                  <c:v>6.3572881360699999E-3</c:v>
                </c:pt>
                <c:pt idx="2274">
                  <c:v>6.3481947050700004E-3</c:v>
                </c:pt>
                <c:pt idx="2275">
                  <c:v>6.3391252268800002E-3</c:v>
                </c:pt>
                <c:pt idx="2276">
                  <c:v>6.3300788597900007E-3</c:v>
                </c:pt>
                <c:pt idx="2277">
                  <c:v>6.3210546829400001E-3</c:v>
                </c:pt>
                <c:pt idx="2278">
                  <c:v>6.3120536648499995E-3</c:v>
                </c:pt>
                <c:pt idx="2279">
                  <c:v>6.30307519563E-3</c:v>
                </c:pt>
                <c:pt idx="2280">
                  <c:v>6.2941198252900003E-3</c:v>
                </c:pt>
                <c:pt idx="2281">
                  <c:v>6.2851879387800002E-3</c:v>
                </c:pt>
                <c:pt idx="2282">
                  <c:v>6.2762787637199993E-3</c:v>
                </c:pt>
                <c:pt idx="2283">
                  <c:v>6.2673927146799993E-3</c:v>
                </c:pt>
                <c:pt idx="2284">
                  <c:v>6.2585299062699997E-3</c:v>
                </c:pt>
                <c:pt idx="2285">
                  <c:v>6.2496899068399999E-3</c:v>
                </c:pt>
                <c:pt idx="2286">
                  <c:v>6.2408733378999997E-3</c:v>
                </c:pt>
                <c:pt idx="2287">
                  <c:v>6.2320795774000008E-3</c:v>
                </c:pt>
                <c:pt idx="2288">
                  <c:v>6.2233075606400005E-3</c:v>
                </c:pt>
                <c:pt idx="2289">
                  <c:v>6.2145604971099999E-3</c:v>
                </c:pt>
                <c:pt idx="2290">
                  <c:v>6.2058359723599996E-3</c:v>
                </c:pt>
                <c:pt idx="2291">
                  <c:v>6.1971347011400002E-3</c:v>
                </c:pt>
                <c:pt idx="2292">
                  <c:v>6.1884561131E-3</c:v>
                </c:pt>
                <c:pt idx="2293">
                  <c:v>6.1798004444399996E-3</c:v>
                </c:pt>
                <c:pt idx="2294">
                  <c:v>6.1711674322999996E-3</c:v>
                </c:pt>
                <c:pt idx="2295">
                  <c:v>6.1625583887799998E-3</c:v>
                </c:pt>
                <c:pt idx="2296">
                  <c:v>6.1539724920600001E-3</c:v>
                </c:pt>
                <c:pt idx="2297">
                  <c:v>6.14540973859E-3</c:v>
                </c:pt>
                <c:pt idx="2298">
                  <c:v>6.1368698196299998E-3</c:v>
                </c:pt>
                <c:pt idx="2299">
                  <c:v>6.1283526549299992E-3</c:v>
                </c:pt>
                <c:pt idx="2300">
                  <c:v>6.1198587851899995E-3</c:v>
                </c:pt>
                <c:pt idx="2301">
                  <c:v>6.1113885328800003E-3</c:v>
                </c:pt>
                <c:pt idx="2302">
                  <c:v>6.1029407590000003E-3</c:v>
                </c:pt>
                <c:pt idx="2303">
                  <c:v>6.0945158993999998E-3</c:v>
                </c:pt>
                <c:pt idx="2304">
                  <c:v>6.0861149374199994E-3</c:v>
                </c:pt>
                <c:pt idx="2305">
                  <c:v>6.0777355770600004E-3</c:v>
                </c:pt>
                <c:pt idx="2306">
                  <c:v>6.0693782954200004E-3</c:v>
                </c:pt>
                <c:pt idx="2307">
                  <c:v>6.06104580044E-3</c:v>
                </c:pt>
                <c:pt idx="2308">
                  <c:v>6.0527358644499995E-3</c:v>
                </c:pt>
                <c:pt idx="2309">
                  <c:v>6.04444752029E-3</c:v>
                </c:pt>
                <c:pt idx="2310">
                  <c:v>6.0361821906899996E-3</c:v>
                </c:pt>
                <c:pt idx="2311">
                  <c:v>6.0279396741899994E-3</c:v>
                </c:pt>
                <c:pt idx="2312">
                  <c:v>6.0197201304099997E-3</c:v>
                </c:pt>
                <c:pt idx="2313">
                  <c:v>6.01152250831E-3</c:v>
                </c:pt>
                <c:pt idx="2314">
                  <c:v>6.0033471462200005E-3</c:v>
                </c:pt>
                <c:pt idx="2315">
                  <c:v>5.9951940709499999E-3</c:v>
                </c:pt>
                <c:pt idx="2316">
                  <c:v>5.9870636147600007E-3</c:v>
                </c:pt>
                <c:pt idx="2317">
                  <c:v>5.9789547812399996E-3</c:v>
                </c:pt>
                <c:pt idx="2318">
                  <c:v>5.9708669790400001E-3</c:v>
                </c:pt>
                <c:pt idx="2319">
                  <c:v>5.9628017475500004E-3</c:v>
                </c:pt>
                <c:pt idx="2320">
                  <c:v>5.9547576929900002E-3</c:v>
                </c:pt>
                <c:pt idx="2321">
                  <c:v>5.9467343433999998E-3</c:v>
                </c:pt>
                <c:pt idx="2322">
                  <c:v>5.9387319704800002E-3</c:v>
                </c:pt>
                <c:pt idx="2323">
                  <c:v>5.9307511957800004E-3</c:v>
                </c:pt>
                <c:pt idx="2324">
                  <c:v>5.9227909167600002E-3</c:v>
                </c:pt>
                <c:pt idx="2325">
                  <c:v>5.9148501467799998E-3</c:v>
                </c:pt>
                <c:pt idx="2326">
                  <c:v>5.9069293388000002E-3</c:v>
                </c:pt>
                <c:pt idx="2327">
                  <c:v>5.8990285910500003E-3</c:v>
                </c:pt>
                <c:pt idx="2328">
                  <c:v>5.8911475710600007E-3</c:v>
                </c:pt>
                <c:pt idx="2329">
                  <c:v>5.8832852441099998E-3</c:v>
                </c:pt>
                <c:pt idx="2330">
                  <c:v>5.8754411979499996E-3</c:v>
                </c:pt>
                <c:pt idx="2331">
                  <c:v>5.8676153892800002E-3</c:v>
                </c:pt>
                <c:pt idx="2332">
                  <c:v>5.8598066983399999E-3</c:v>
                </c:pt>
                <c:pt idx="2333">
                  <c:v>5.8520150936600002E-3</c:v>
                </c:pt>
                <c:pt idx="2334">
                  <c:v>5.8442400718999995E-3</c:v>
                </c:pt>
                <c:pt idx="2335">
                  <c:v>5.83648074592E-3</c:v>
                </c:pt>
                <c:pt idx="2336">
                  <c:v>5.8287371633099997E-3</c:v>
                </c:pt>
                <c:pt idx="2337">
                  <c:v>5.8210073988399997E-3</c:v>
                </c:pt>
                <c:pt idx="2338">
                  <c:v>5.8132919391300003E-3</c:v>
                </c:pt>
                <c:pt idx="2339">
                  <c:v>5.8055891950299999E-3</c:v>
                </c:pt>
                <c:pt idx="2340">
                  <c:v>5.7978986658799997E-3</c:v>
                </c:pt>
                <c:pt idx="2341">
                  <c:v>5.7902195115000004E-3</c:v>
                </c:pt>
                <c:pt idx="2342">
                  <c:v>5.7825507494300007E-3</c:v>
                </c:pt>
                <c:pt idx="2343">
                  <c:v>5.7748907601999997E-3</c:v>
                </c:pt>
                <c:pt idx="2344">
                  <c:v>5.7672397692299995E-3</c:v>
                </c:pt>
                <c:pt idx="2345">
                  <c:v>5.7595952426500001E-3</c:v>
                </c:pt>
                <c:pt idx="2346">
                  <c:v>5.7519563720400003E-3</c:v>
                </c:pt>
                <c:pt idx="2347">
                  <c:v>5.7443229864400005E-3</c:v>
                </c:pt>
                <c:pt idx="2348">
                  <c:v>5.7366927498800008E-3</c:v>
                </c:pt>
                <c:pt idx="2349">
                  <c:v>5.7290633284199999E-3</c:v>
                </c:pt>
                <c:pt idx="2350">
                  <c:v>5.7214326560400004E-3</c:v>
                </c:pt>
                <c:pt idx="2351">
                  <c:v>5.7138021076600003E-3</c:v>
                </c:pt>
                <c:pt idx="2352">
                  <c:v>5.7061681150500001E-3</c:v>
                </c:pt>
                <c:pt idx="2353">
                  <c:v>5.6985273364799994E-3</c:v>
                </c:pt>
                <c:pt idx="2354">
                  <c:v>5.6908769654500004E-3</c:v>
                </c:pt>
                <c:pt idx="2355">
                  <c:v>5.6832218188100003E-3</c:v>
                </c:pt>
                <c:pt idx="2356">
                  <c:v>5.6755510361999996E-3</c:v>
                </c:pt>
                <c:pt idx="2357">
                  <c:v>5.6678716457300004E-3</c:v>
                </c:pt>
                <c:pt idx="2358">
                  <c:v>5.6601732506299995E-3</c:v>
                </c:pt>
                <c:pt idx="2359">
                  <c:v>5.6524544516299994E-3</c:v>
                </c:pt>
                <c:pt idx="2360">
                  <c:v>5.6447152523000001E-3</c:v>
                </c:pt>
                <c:pt idx="2361">
                  <c:v>5.6369508878900002E-3</c:v>
                </c:pt>
                <c:pt idx="2362">
                  <c:v>5.62915721875E-3</c:v>
                </c:pt>
                <c:pt idx="2363">
                  <c:v>5.6213318464000007E-3</c:v>
                </c:pt>
                <c:pt idx="2364">
                  <c:v>5.6134766048199997E-3</c:v>
                </c:pt>
                <c:pt idx="2365">
                  <c:v>5.6055814889000005E-3</c:v>
                </c:pt>
                <c:pt idx="2366">
                  <c:v>5.5976436272299999E-3</c:v>
                </c:pt>
                <c:pt idx="2367">
                  <c:v>5.5896593609100001E-3</c:v>
                </c:pt>
                <c:pt idx="2368">
                  <c:v>5.5816288872699996E-3</c:v>
                </c:pt>
                <c:pt idx="2369">
                  <c:v>5.5735303834999993E-3</c:v>
                </c:pt>
                <c:pt idx="2370">
                  <c:v>5.5653811378900001E-3</c:v>
                </c:pt>
                <c:pt idx="2371">
                  <c:v>5.5571722482799998E-3</c:v>
                </c:pt>
                <c:pt idx="2372">
                  <c:v>5.5488910439000002E-3</c:v>
                </c:pt>
                <c:pt idx="2373">
                  <c:v>5.5405339923400004E-3</c:v>
                </c:pt>
                <c:pt idx="2374">
                  <c:v>5.5321159473500003E-3</c:v>
                </c:pt>
                <c:pt idx="2375">
                  <c:v>5.5235902553700004E-3</c:v>
                </c:pt>
                <c:pt idx="2376">
                  <c:v>5.5150030324199999E-3</c:v>
                </c:pt>
                <c:pt idx="2377">
                  <c:v>5.5062822955600004E-3</c:v>
                </c:pt>
                <c:pt idx="2378">
                  <c:v>5.4974845729300007E-3</c:v>
                </c:pt>
                <c:pt idx="2379">
                  <c:v>5.4885658048900001E-3</c:v>
                </c:pt>
                <c:pt idx="2380">
                  <c:v>5.4795375765599999E-3</c:v>
                </c:pt>
                <c:pt idx="2381">
                  <c:v>5.4703876148799995E-3</c:v>
                </c:pt>
                <c:pt idx="2382">
                  <c:v>5.4611020747400004E-3</c:v>
                </c:pt>
                <c:pt idx="2383">
                  <c:v>5.4516917590700003E-3</c:v>
                </c:pt>
                <c:pt idx="2384">
                  <c:v>5.4421458803299997E-3</c:v>
                </c:pt>
                <c:pt idx="2385">
                  <c:v>5.4324481722900003E-3</c:v>
                </c:pt>
                <c:pt idx="2386">
                  <c:v>5.4225875689500004E-3</c:v>
                </c:pt>
                <c:pt idx="2387">
                  <c:v>5.4125759254499998E-3</c:v>
                </c:pt>
                <c:pt idx="2388">
                  <c:v>5.4023844208600002E-3</c:v>
                </c:pt>
                <c:pt idx="2389">
                  <c:v>5.3920367077799998E-3</c:v>
                </c:pt>
                <c:pt idx="2390">
                  <c:v>5.3815066762999998E-3</c:v>
                </c:pt>
                <c:pt idx="2391">
                  <c:v>5.37077237179E-3</c:v>
                </c:pt>
                <c:pt idx="2392">
                  <c:v>5.3598446004099994E-3</c:v>
                </c:pt>
                <c:pt idx="2393">
                  <c:v>5.3487212332300003E-3</c:v>
                </c:pt>
                <c:pt idx="2394">
                  <c:v>5.3374043876200008E-3</c:v>
                </c:pt>
                <c:pt idx="2395">
                  <c:v>5.3258704690699998E-3</c:v>
                </c:pt>
                <c:pt idx="2396">
                  <c:v>5.31411358488E-3</c:v>
                </c:pt>
                <c:pt idx="2397">
                  <c:v>5.3021410807100001E-3</c:v>
                </c:pt>
                <c:pt idx="2398">
                  <c:v>5.2899563781400004E-3</c:v>
                </c:pt>
                <c:pt idx="2399">
                  <c:v>5.2775552783800002E-3</c:v>
                </c:pt>
                <c:pt idx="2400">
                  <c:v>5.2649245557200002E-3</c:v>
                </c:pt>
                <c:pt idx="2401">
                  <c:v>5.2520658218299992E-3</c:v>
                </c:pt>
                <c:pt idx="2402">
                  <c:v>5.2390136669400005E-3</c:v>
                </c:pt>
                <c:pt idx="2403">
                  <c:v>5.2257568854100003E-3</c:v>
                </c:pt>
                <c:pt idx="2404">
                  <c:v>5.2122622248699998E-3</c:v>
                </c:pt>
                <c:pt idx="2405">
                  <c:v>5.1985297199199998E-3</c:v>
                </c:pt>
                <c:pt idx="2406">
                  <c:v>5.1846085219900001E-3</c:v>
                </c:pt>
                <c:pt idx="2407">
                  <c:v>5.1705088309700001E-3</c:v>
                </c:pt>
                <c:pt idx="2408">
                  <c:v>5.1562375482799997E-3</c:v>
                </c:pt>
                <c:pt idx="2409">
                  <c:v>5.1417940579100005E-3</c:v>
                </c:pt>
                <c:pt idx="2410">
                  <c:v>5.1271773119899999E-3</c:v>
                </c:pt>
                <c:pt idx="2411">
                  <c:v>5.1124281654099995E-3</c:v>
                </c:pt>
                <c:pt idx="2412">
                  <c:v>5.0975550806100006E-3</c:v>
                </c:pt>
                <c:pt idx="2413">
                  <c:v>5.0825815110699998E-3</c:v>
                </c:pt>
                <c:pt idx="2414">
                  <c:v>5.06753764779E-3</c:v>
                </c:pt>
                <c:pt idx="2415">
                  <c:v>5.0524397877299999E-3</c:v>
                </c:pt>
                <c:pt idx="2416">
                  <c:v>5.0373170025600003E-3</c:v>
                </c:pt>
                <c:pt idx="2417">
                  <c:v>5.0221837006900003E-3</c:v>
                </c:pt>
                <c:pt idx="2418">
                  <c:v>5.0070901764900002E-3</c:v>
                </c:pt>
                <c:pt idx="2419">
                  <c:v>4.9920628015300006E-3</c:v>
                </c:pt>
                <c:pt idx="2420">
                  <c:v>4.97713365362E-3</c:v>
                </c:pt>
                <c:pt idx="2421">
                  <c:v>4.96232255034E-3</c:v>
                </c:pt>
                <c:pt idx="2422">
                  <c:v>4.94769065578E-3</c:v>
                </c:pt>
                <c:pt idx="2423">
                  <c:v>4.9332355445699996E-3</c:v>
                </c:pt>
                <c:pt idx="2424">
                  <c:v>4.9190224596499998E-3</c:v>
                </c:pt>
                <c:pt idx="2425">
                  <c:v>4.9050957208900004E-3</c:v>
                </c:pt>
                <c:pt idx="2426">
                  <c:v>4.8914942362500002E-3</c:v>
                </c:pt>
                <c:pt idx="2427">
                  <c:v>4.87821996331E-3</c:v>
                </c:pt>
                <c:pt idx="2428">
                  <c:v>4.8653360069799995E-3</c:v>
                </c:pt>
                <c:pt idx="2429">
                  <c:v>4.8528824107100001E-3</c:v>
                </c:pt>
                <c:pt idx="2430">
                  <c:v>4.8408667633200002E-3</c:v>
                </c:pt>
                <c:pt idx="2431">
                  <c:v>4.82929482808E-3</c:v>
                </c:pt>
                <c:pt idx="2432">
                  <c:v>4.8181388440399998E-3</c:v>
                </c:pt>
                <c:pt idx="2433">
                  <c:v>4.8076540657500007E-3</c:v>
                </c:pt>
                <c:pt idx="2434">
                  <c:v>4.7976772753E-3</c:v>
                </c:pt>
                <c:pt idx="2435">
                  <c:v>4.7884014796499997E-3</c:v>
                </c:pt>
                <c:pt idx="2436">
                  <c:v>4.7794461397799998E-3</c:v>
                </c:pt>
                <c:pt idx="2437">
                  <c:v>4.7713328181900007E-3</c:v>
                </c:pt>
                <c:pt idx="2438">
                  <c:v>4.7635267104099996E-3</c:v>
                </c:pt>
                <c:pt idx="2439">
                  <c:v>4.7566503735700007E-3</c:v>
                </c:pt>
                <c:pt idx="2440">
                  <c:v>4.7503032891599998E-3</c:v>
                </c:pt>
                <c:pt idx="2441">
                  <c:v>4.7442362672599995E-3</c:v>
                </c:pt>
                <c:pt idx="2442">
                  <c:v>4.7391182823899999E-3</c:v>
                </c:pt>
                <c:pt idx="2443">
                  <c:v>4.7342343274200003E-3</c:v>
                </c:pt>
                <c:pt idx="2444">
                  <c:v>4.7301954814699997E-3</c:v>
                </c:pt>
                <c:pt idx="2445">
                  <c:v>4.7265396649399999E-3</c:v>
                </c:pt>
                <c:pt idx="2446">
                  <c:v>4.7235677898699998E-3</c:v>
                </c:pt>
                <c:pt idx="2447">
                  <c:v>4.7209748610399999E-3</c:v>
                </c:pt>
                <c:pt idx="2448">
                  <c:v>4.71884889922E-3</c:v>
                </c:pt>
                <c:pt idx="2449">
                  <c:v>4.7171341448799999E-3</c:v>
                </c:pt>
                <c:pt idx="2450">
                  <c:v>4.7158130289400007E-3</c:v>
                </c:pt>
                <c:pt idx="2451">
                  <c:v>4.71481382954E-3</c:v>
                </c:pt>
                <c:pt idx="2452">
                  <c:v>4.7141771439699999E-3</c:v>
                </c:pt>
                <c:pt idx="2453">
                  <c:v>4.7138156676099999E-3</c:v>
                </c:pt>
                <c:pt idx="2454">
                  <c:v>4.7137514064300003E-3</c:v>
                </c:pt>
                <c:pt idx="2455">
                  <c:v>4.7139164772199999E-3</c:v>
                </c:pt>
                <c:pt idx="2456">
                  <c:v>4.7142630401499994E-3</c:v>
                </c:pt>
                <c:pt idx="2457">
                  <c:v>4.7147752151400005E-3</c:v>
                </c:pt>
                <c:pt idx="2458">
                  <c:v>4.7153988428999998E-3</c:v>
                </c:pt>
                <c:pt idx="2459">
                  <c:v>4.7161222660699999E-3</c:v>
                </c:pt>
                <c:pt idx="2460">
                  <c:v>4.7169109712000001E-3</c:v>
                </c:pt>
                <c:pt idx="2461">
                  <c:v>4.7177267882300006E-3</c:v>
                </c:pt>
                <c:pt idx="2462">
                  <c:v>4.7185542744699995E-3</c:v>
                </c:pt>
                <c:pt idx="2463">
                  <c:v>4.7193613217900001E-3</c:v>
                </c:pt>
                <c:pt idx="2464">
                  <c:v>4.7201186465799993E-3</c:v>
                </c:pt>
                <c:pt idx="2465">
                  <c:v>4.7208286802300006E-3</c:v>
                </c:pt>
                <c:pt idx="2466">
                  <c:v>4.7214493796700003E-3</c:v>
                </c:pt>
                <c:pt idx="2467">
                  <c:v>4.7219514709099996E-3</c:v>
                </c:pt>
                <c:pt idx="2468">
                  <c:v>4.72233482861E-3</c:v>
                </c:pt>
                <c:pt idx="2469">
                  <c:v>4.7226050532799997E-3</c:v>
                </c:pt>
                <c:pt idx="2470">
                  <c:v>4.7227309508800002E-3</c:v>
                </c:pt>
                <c:pt idx="2471">
                  <c:v>4.72269042716E-3</c:v>
                </c:pt>
                <c:pt idx="2472">
                  <c:v>4.7224894237299997E-3</c:v>
                </c:pt>
                <c:pt idx="2473">
                  <c:v>4.7221180481599994E-3</c:v>
                </c:pt>
                <c:pt idx="2474">
                  <c:v>4.7215565091300003E-3</c:v>
                </c:pt>
                <c:pt idx="2475">
                  <c:v>4.7207988080699998E-3</c:v>
                </c:pt>
                <c:pt idx="2476">
                  <c:v>4.7198570724199997E-3</c:v>
                </c:pt>
                <c:pt idx="2477">
                  <c:v>4.7187370600499995E-3</c:v>
                </c:pt>
                <c:pt idx="2478">
                  <c:v>4.71741928629E-3</c:v>
                </c:pt>
                <c:pt idx="2479">
                  <c:v>4.7158991380400004E-3</c:v>
                </c:pt>
                <c:pt idx="2480">
                  <c:v>4.7141814536599998E-3</c:v>
                </c:pt>
                <c:pt idx="2481">
                  <c:v>4.7122848183999994E-3</c:v>
                </c:pt>
                <c:pt idx="2482">
                  <c:v>4.7101971128900005E-3</c:v>
                </c:pt>
                <c:pt idx="2483">
                  <c:v>4.70793126735E-3</c:v>
                </c:pt>
                <c:pt idx="2484">
                  <c:v>4.70545510411E-3</c:v>
                </c:pt>
                <c:pt idx="2485">
                  <c:v>4.7028014860599999E-3</c:v>
                </c:pt>
                <c:pt idx="2486">
                  <c:v>4.6999864522100001E-3</c:v>
                </c:pt>
                <c:pt idx="2487">
                  <c:v>4.6969906011300007E-3</c:v>
                </c:pt>
                <c:pt idx="2488">
                  <c:v>4.6938274084800001E-3</c:v>
                </c:pt>
                <c:pt idx="2489">
                  <c:v>4.6904919920300004E-3</c:v>
                </c:pt>
                <c:pt idx="2490">
                  <c:v>4.6870021591900006E-3</c:v>
                </c:pt>
                <c:pt idx="2491">
                  <c:v>4.6833837538900001E-3</c:v>
                </c:pt>
                <c:pt idx="2492">
                  <c:v>4.67960154813E-3</c:v>
                </c:pt>
                <c:pt idx="2493">
                  <c:v>4.6756757856200003E-3</c:v>
                </c:pt>
                <c:pt idx="2494">
                  <c:v>4.6716129088E-3</c:v>
                </c:pt>
                <c:pt idx="2495">
                  <c:v>4.6674273284299994E-3</c:v>
                </c:pt>
                <c:pt idx="2496">
                  <c:v>4.6631320072999995E-3</c:v>
                </c:pt>
                <c:pt idx="2497">
                  <c:v>4.65871274536E-3</c:v>
                </c:pt>
                <c:pt idx="2498">
                  <c:v>4.6541732734199995E-3</c:v>
                </c:pt>
                <c:pt idx="2499">
                  <c:v>4.6495275486199998E-3</c:v>
                </c:pt>
                <c:pt idx="2500">
                  <c:v>4.6447827910800002E-3</c:v>
                </c:pt>
                <c:pt idx="2501">
                  <c:v>4.6399483921399998E-3</c:v>
                </c:pt>
                <c:pt idx="2502">
                  <c:v>4.6350328996199999E-3</c:v>
                </c:pt>
                <c:pt idx="2503">
                  <c:v>4.6300093328900003E-3</c:v>
                </c:pt>
                <c:pt idx="2504">
                  <c:v>4.6248981902299998E-3</c:v>
                </c:pt>
                <c:pt idx="2505">
                  <c:v>4.6197206860899998E-3</c:v>
                </c:pt>
                <c:pt idx="2506">
                  <c:v>4.61448168721E-3</c:v>
                </c:pt>
                <c:pt idx="2507">
                  <c:v>4.6091609720899998E-3</c:v>
                </c:pt>
                <c:pt idx="2508">
                  <c:v>4.6037701914000001E-3</c:v>
                </c:pt>
                <c:pt idx="2509">
                  <c:v>4.5983263418799998E-3</c:v>
                </c:pt>
                <c:pt idx="2510">
                  <c:v>4.5928206852600007E-3</c:v>
                </c:pt>
                <c:pt idx="2511">
                  <c:v>4.5872664392000006E-3</c:v>
                </c:pt>
                <c:pt idx="2512">
                  <c:v>4.5816885459299996E-3</c:v>
                </c:pt>
                <c:pt idx="2513">
                  <c:v>4.5760368797600004E-3</c:v>
                </c:pt>
                <c:pt idx="2514">
                  <c:v>4.5703396959299999E-3</c:v>
                </c:pt>
                <c:pt idx="2515">
                  <c:v>4.5646069983700001E-3</c:v>
                </c:pt>
                <c:pt idx="2516">
                  <c:v>4.5588443391599998E-3</c:v>
                </c:pt>
                <c:pt idx="2517">
                  <c:v>4.5530476940599997E-3</c:v>
                </c:pt>
                <c:pt idx="2518">
                  <c:v>4.5472207676299998E-3</c:v>
                </c:pt>
                <c:pt idx="2519">
                  <c:v>4.5413597944999997E-3</c:v>
                </c:pt>
                <c:pt idx="2520">
                  <c:v>4.5354770173399997E-3</c:v>
                </c:pt>
                <c:pt idx="2521">
                  <c:v>4.5295703992999994E-3</c:v>
                </c:pt>
                <c:pt idx="2522">
                  <c:v>4.5236411904799999E-3</c:v>
                </c:pt>
                <c:pt idx="2523">
                  <c:v>4.5176957220099999E-3</c:v>
                </c:pt>
                <c:pt idx="2524">
                  <c:v>4.5117345421500001E-3</c:v>
                </c:pt>
                <c:pt idx="2525">
                  <c:v>4.5057566098999999E-3</c:v>
                </c:pt>
                <c:pt idx="2526">
                  <c:v>4.4997654951000002E-3</c:v>
                </c:pt>
                <c:pt idx="2527">
                  <c:v>4.49376100803E-3</c:v>
                </c:pt>
                <c:pt idx="2528">
                  <c:v>4.4877459976800007E-3</c:v>
                </c:pt>
                <c:pt idx="2529">
                  <c:v>4.4817243741299998E-3</c:v>
                </c:pt>
                <c:pt idx="2530">
                  <c:v>4.4756971896899997E-3</c:v>
                </c:pt>
                <c:pt idx="2531">
                  <c:v>4.4696637462600004E-3</c:v>
                </c:pt>
                <c:pt idx="2532">
                  <c:v>4.4636233023300003E-3</c:v>
                </c:pt>
                <c:pt idx="2533">
                  <c:v>4.4575807486200002E-3</c:v>
                </c:pt>
                <c:pt idx="2534">
                  <c:v>4.4515360851300001E-3</c:v>
                </c:pt>
                <c:pt idx="2535">
                  <c:v>4.4454927707099998E-3</c:v>
                </c:pt>
                <c:pt idx="2536">
                  <c:v>4.4394474172100001E-3</c:v>
                </c:pt>
                <c:pt idx="2537">
                  <c:v>4.4334027395099996E-3</c:v>
                </c:pt>
                <c:pt idx="2538">
                  <c:v>4.4273608764699999E-3</c:v>
                </c:pt>
                <c:pt idx="2539">
                  <c:v>4.4213219234199999E-3</c:v>
                </c:pt>
                <c:pt idx="2540">
                  <c:v>4.4152855651699999E-3</c:v>
                </c:pt>
                <c:pt idx="2541">
                  <c:v>4.40925272388E-3</c:v>
                </c:pt>
                <c:pt idx="2542">
                  <c:v>4.4032243349599997E-3</c:v>
                </c:pt>
                <c:pt idx="2543">
                  <c:v>4.3972022337599994E-3</c:v>
                </c:pt>
                <c:pt idx="2544">
                  <c:v>4.3911861545399998E-3</c:v>
                </c:pt>
                <c:pt idx="2545">
                  <c:v>4.3851763175299999E-3</c:v>
                </c:pt>
                <c:pt idx="2546">
                  <c:v>4.3791730915400005E-3</c:v>
                </c:pt>
                <c:pt idx="2547">
                  <c:v>4.3731760565100001E-3</c:v>
                </c:pt>
                <c:pt idx="2548">
                  <c:v>4.3671877851999994E-3</c:v>
                </c:pt>
                <c:pt idx="2549">
                  <c:v>4.3612086416899998E-3</c:v>
                </c:pt>
                <c:pt idx="2550">
                  <c:v>4.3552381581899993E-3</c:v>
                </c:pt>
                <c:pt idx="2551">
                  <c:v>4.3492741030500002E-3</c:v>
                </c:pt>
                <c:pt idx="2552">
                  <c:v>4.34332082017E-3</c:v>
                </c:pt>
                <c:pt idx="2553">
                  <c:v>4.3373781641500003E-3</c:v>
                </c:pt>
                <c:pt idx="2554">
                  <c:v>4.3314465011099999E-3</c:v>
                </c:pt>
                <c:pt idx="2555">
                  <c:v>4.3255255082399998E-3</c:v>
                </c:pt>
                <c:pt idx="2556">
                  <c:v>4.3196146573399995E-3</c:v>
                </c:pt>
                <c:pt idx="2557">
                  <c:v>4.3137137970400002E-3</c:v>
                </c:pt>
                <c:pt idx="2558">
                  <c:v>4.3078232831900007E-3</c:v>
                </c:pt>
                <c:pt idx="2559">
                  <c:v>4.3019455235900001E-3</c:v>
                </c:pt>
                <c:pt idx="2560">
                  <c:v>4.2960826474299999E-3</c:v>
                </c:pt>
                <c:pt idx="2561">
                  <c:v>4.2902371533599997E-3</c:v>
                </c:pt>
                <c:pt idx="2562">
                  <c:v>4.2844007227299998E-3</c:v>
                </c:pt>
                <c:pt idx="2563">
                  <c:v>4.2785760592599998E-3</c:v>
                </c:pt>
                <c:pt idx="2564">
                  <c:v>4.2727631629499996E-3</c:v>
                </c:pt>
                <c:pt idx="2565">
                  <c:v>4.26696203381E-3</c:v>
                </c:pt>
                <c:pt idx="2566">
                  <c:v>4.26117267184E-3</c:v>
                </c:pt>
                <c:pt idx="2567">
                  <c:v>4.2553950770299999E-3</c:v>
                </c:pt>
                <c:pt idx="2568">
                  <c:v>4.2496292493799997E-3</c:v>
                </c:pt>
                <c:pt idx="2569">
                  <c:v>4.2438751889000001E-3</c:v>
                </c:pt>
                <c:pt idx="2570">
                  <c:v>4.2381328955799994E-3</c:v>
                </c:pt>
                <c:pt idx="2571">
                  <c:v>4.2324023694199995E-3</c:v>
                </c:pt>
                <c:pt idx="2572">
                  <c:v>4.2266826863700006E-3</c:v>
                </c:pt>
                <c:pt idx="2573">
                  <c:v>4.2209695026399997E-3</c:v>
                </c:pt>
                <c:pt idx="2574">
                  <c:v>4.2152689024399998E-3</c:v>
                </c:pt>
                <c:pt idx="2575">
                  <c:v>4.2095808857900005E-3</c:v>
                </c:pt>
                <c:pt idx="2576">
                  <c:v>4.2039054526800002E-3</c:v>
                </c:pt>
                <c:pt idx="2577">
                  <c:v>4.1982460325400003E-3</c:v>
                </c:pt>
                <c:pt idx="2578">
                  <c:v>4.1925988568600001E-3</c:v>
                </c:pt>
                <c:pt idx="2579">
                  <c:v>4.1869639198199998E-3</c:v>
                </c:pt>
                <c:pt idx="2580">
                  <c:v>4.1813412214300001E-3</c:v>
                </c:pt>
                <c:pt idx="2581">
                  <c:v>4.17573076169E-3</c:v>
                </c:pt>
                <c:pt idx="2582">
                  <c:v>4.1701325405999997E-3</c:v>
                </c:pt>
                <c:pt idx="2583">
                  <c:v>4.1645333120199999E-3</c:v>
                </c:pt>
                <c:pt idx="2584">
                  <c:v>4.1589377578900005E-3</c:v>
                </c:pt>
                <c:pt idx="2585">
                  <c:v>4.1533568326600004E-3</c:v>
                </c:pt>
                <c:pt idx="2586">
                  <c:v>4.1477937405000002E-3</c:v>
                </c:pt>
                <c:pt idx="2587">
                  <c:v>4.1422463526800003E-3</c:v>
                </c:pt>
                <c:pt idx="2588">
                  <c:v>4.1367125982700002E-3</c:v>
                </c:pt>
                <c:pt idx="2589">
                  <c:v>4.1311924772799999E-3</c:v>
                </c:pt>
                <c:pt idx="2590">
                  <c:v>4.1256859896899997E-3</c:v>
                </c:pt>
                <c:pt idx="2591">
                  <c:v>4.1201931355299998E-3</c:v>
                </c:pt>
                <c:pt idx="2592">
                  <c:v>4.1147139147700001E-3</c:v>
                </c:pt>
                <c:pt idx="2593">
                  <c:v>4.1092483274299992E-3</c:v>
                </c:pt>
                <c:pt idx="2594">
                  <c:v>4.1037963735099997E-3</c:v>
                </c:pt>
                <c:pt idx="2595">
                  <c:v>4.0983709163500007E-3</c:v>
                </c:pt>
                <c:pt idx="2596">
                  <c:v>4.0929586523299998E-3</c:v>
                </c:pt>
                <c:pt idx="2597">
                  <c:v>4.0875574273600002E-3</c:v>
                </c:pt>
                <c:pt idx="2598">
                  <c:v>4.0821672414399993E-3</c:v>
                </c:pt>
                <c:pt idx="2599">
                  <c:v>4.0767880945700007E-3</c:v>
                </c:pt>
                <c:pt idx="2600">
                  <c:v>4.0714199867599998E-3</c:v>
                </c:pt>
                <c:pt idx="2601">
                  <c:v>4.0660629180000003E-3</c:v>
                </c:pt>
                <c:pt idx="2602">
                  <c:v>4.0607169699899996E-3</c:v>
                </c:pt>
                <c:pt idx="2603">
                  <c:v>4.0553820103399994E-3</c:v>
                </c:pt>
                <c:pt idx="2604">
                  <c:v>4.0500578189400002E-3</c:v>
                </c:pt>
                <c:pt idx="2605">
                  <c:v>4.0447443957899992E-3</c:v>
                </c:pt>
                <c:pt idx="2606">
                  <c:v>4.0394395782499997E-3</c:v>
                </c:pt>
                <c:pt idx="2607">
                  <c:v>4.0341428849499997E-3</c:v>
                </c:pt>
                <c:pt idx="2608">
                  <c:v>4.0288574096899992E-3</c:v>
                </c:pt>
                <c:pt idx="2609">
                  <c:v>4.0235831524599993E-3</c:v>
                </c:pt>
                <c:pt idx="2610">
                  <c:v>4.0183201132499994E-3</c:v>
                </c:pt>
                <c:pt idx="2611">
                  <c:v>4.01306829207E-3</c:v>
                </c:pt>
                <c:pt idx="2612">
                  <c:v>4.0078276889300001E-3</c:v>
                </c:pt>
                <c:pt idx="2613">
                  <c:v>4.0025983038100002E-3</c:v>
                </c:pt>
                <c:pt idx="2614">
                  <c:v>3.9973801367199999E-3</c:v>
                </c:pt>
                <c:pt idx="2615">
                  <c:v>3.9921731876600003E-3</c:v>
                </c:pt>
                <c:pt idx="2616">
                  <c:v>3.9869774566300004E-3</c:v>
                </c:pt>
                <c:pt idx="2617">
                  <c:v>3.9817929436300002E-3</c:v>
                </c:pt>
                <c:pt idx="2618">
                  <c:v>3.9766196486599997E-3</c:v>
                </c:pt>
                <c:pt idx="2619">
                  <c:v>3.9714575717199998E-3</c:v>
                </c:pt>
                <c:pt idx="2620">
                  <c:v>3.9663067128099996E-3</c:v>
                </c:pt>
                <c:pt idx="2621">
                  <c:v>3.96116707193E-3</c:v>
                </c:pt>
                <c:pt idx="2622">
                  <c:v>3.9560386490700003E-3</c:v>
                </c:pt>
                <c:pt idx="2623">
                  <c:v>3.9509214442500001E-3</c:v>
                </c:pt>
                <c:pt idx="2624">
                  <c:v>3.9458154574499998E-3</c:v>
                </c:pt>
                <c:pt idx="2625">
                  <c:v>3.94072068869E-3</c:v>
                </c:pt>
                <c:pt idx="2626">
                  <c:v>3.93563713795E-3</c:v>
                </c:pt>
                <c:pt idx="2627">
                  <c:v>3.9305648052399998E-3</c:v>
                </c:pt>
                <c:pt idx="2628">
                  <c:v>3.9255036905600001E-3</c:v>
                </c:pt>
                <c:pt idx="2629">
                  <c:v>3.9204537939100002E-3</c:v>
                </c:pt>
                <c:pt idx="2630">
                  <c:v>3.91541511529E-3</c:v>
                </c:pt>
                <c:pt idx="2631">
                  <c:v>3.9103876547000004E-3</c:v>
                </c:pt>
                <c:pt idx="2632">
                  <c:v>3.90537141214E-3</c:v>
                </c:pt>
                <c:pt idx="2633">
                  <c:v>3.9003663876100002E-3</c:v>
                </c:pt>
                <c:pt idx="2634">
                  <c:v>3.8953725811100002E-3</c:v>
                </c:pt>
                <c:pt idx="2635">
                  <c:v>3.8903899926399999E-3</c:v>
                </c:pt>
                <c:pt idx="2636">
                  <c:v>3.8854186221899999E-3</c:v>
                </c:pt>
                <c:pt idx="2637">
                  <c:v>3.8804584697800003E-3</c:v>
                </c:pt>
                <c:pt idx="2638">
                  <c:v>3.8755075797399998E-3</c:v>
                </c:pt>
                <c:pt idx="2639">
                  <c:v>3.8705694308299996E-3</c:v>
                </c:pt>
                <c:pt idx="2640">
                  <c:v>3.8656443888599999E-3</c:v>
                </c:pt>
                <c:pt idx="2641">
                  <c:v>3.86073245381E-3</c:v>
                </c:pt>
                <c:pt idx="2642">
                  <c:v>3.8558336256899997E-3</c:v>
                </c:pt>
                <c:pt idx="2643">
                  <c:v>3.8509479045E-3</c:v>
                </c:pt>
                <c:pt idx="2644">
                  <c:v>3.84607529024E-3</c:v>
                </c:pt>
                <c:pt idx="2645">
                  <c:v>3.8412157829100001E-3</c:v>
                </c:pt>
                <c:pt idx="2646">
                  <c:v>3.8363817690699998E-3</c:v>
                </c:pt>
                <c:pt idx="2647">
                  <c:v>3.8315579834400002E-3</c:v>
                </c:pt>
                <c:pt idx="2648">
                  <c:v>3.8267415499699999E-3</c:v>
                </c:pt>
                <c:pt idx="2649">
                  <c:v>3.82193246865E-3</c:v>
                </c:pt>
                <c:pt idx="2650">
                  <c:v>3.8171307394900002E-3</c:v>
                </c:pt>
                <c:pt idx="2651">
                  <c:v>3.8123363624799999E-3</c:v>
                </c:pt>
                <c:pt idx="2652">
                  <c:v>3.80754933762E-3</c:v>
                </c:pt>
                <c:pt idx="2653">
                  <c:v>3.8027696649199998E-3</c:v>
                </c:pt>
                <c:pt idx="2654">
                  <c:v>3.79799734437E-3</c:v>
                </c:pt>
                <c:pt idx="2655">
                  <c:v>3.7932323759800003E-3</c:v>
                </c:pt>
                <c:pt idx="2656">
                  <c:v>3.7884747597400001E-3</c:v>
                </c:pt>
                <c:pt idx="2657">
                  <c:v>3.7837244956499998E-3</c:v>
                </c:pt>
                <c:pt idx="2658">
                  <c:v>3.7789815837199997E-3</c:v>
                </c:pt>
                <c:pt idx="2659">
                  <c:v>3.7742460239399999E-3</c:v>
                </c:pt>
                <c:pt idx="2660">
                  <c:v>3.7695178163199999E-3</c:v>
                </c:pt>
                <c:pt idx="2661">
                  <c:v>3.7647969608500002E-3</c:v>
                </c:pt>
                <c:pt idx="2662">
                  <c:v>3.76008345753E-3</c:v>
                </c:pt>
                <c:pt idx="2663">
                  <c:v>3.75537730637E-3</c:v>
                </c:pt>
                <c:pt idx="2664">
                  <c:v>3.7506785073599998E-3</c:v>
                </c:pt>
                <c:pt idx="2665">
                  <c:v>3.7459870605099999E-3</c:v>
                </c:pt>
                <c:pt idx="2666">
                  <c:v>3.7413029658100003E-3</c:v>
                </c:pt>
                <c:pt idx="2667">
                  <c:v>3.7366262232600002E-3</c:v>
                </c:pt>
                <c:pt idx="2668">
                  <c:v>3.7319568328699998E-3</c:v>
                </c:pt>
                <c:pt idx="2669">
                  <c:v>3.7272947946300002E-3</c:v>
                </c:pt>
                <c:pt idx="2670">
                  <c:v>3.7226397693400004E-3</c:v>
                </c:pt>
                <c:pt idx="2671">
                  <c:v>3.7179939811799998E-3</c:v>
                </c:pt>
                <c:pt idx="2672">
                  <c:v>3.7133574847699998E-3</c:v>
                </c:pt>
                <c:pt idx="2673">
                  <c:v>3.7087302801100002E-3</c:v>
                </c:pt>
                <c:pt idx="2674">
                  <c:v>3.7041090728000001E-3</c:v>
                </c:pt>
                <c:pt idx="2675">
                  <c:v>3.6994928603900001E-3</c:v>
                </c:pt>
                <c:pt idx="2676">
                  <c:v>3.6948840331300003E-3</c:v>
                </c:pt>
                <c:pt idx="2677">
                  <c:v>3.6902825910199999E-3</c:v>
                </c:pt>
                <c:pt idx="2678">
                  <c:v>3.6856885340699999E-3</c:v>
                </c:pt>
                <c:pt idx="2679">
                  <c:v>3.68111138961E-3</c:v>
                </c:pt>
                <c:pt idx="2680">
                  <c:v>3.6765463412199999E-3</c:v>
                </c:pt>
                <c:pt idx="2681">
                  <c:v>3.6719883700899996E-3</c:v>
                </c:pt>
                <c:pt idx="2682">
                  <c:v>3.6674374762499999E-3</c:v>
                </c:pt>
                <c:pt idx="2683">
                  <c:v>3.66289365967E-3</c:v>
                </c:pt>
                <c:pt idx="2684">
                  <c:v>3.6583569203800003E-3</c:v>
                </c:pt>
                <c:pt idx="2685">
                  <c:v>3.6538272583500004E-3</c:v>
                </c:pt>
                <c:pt idx="2686">
                  <c:v>3.6493046736100002E-3</c:v>
                </c:pt>
                <c:pt idx="2687">
                  <c:v>3.6447891661299998E-3</c:v>
                </c:pt>
                <c:pt idx="2688">
                  <c:v>3.64028073594E-3</c:v>
                </c:pt>
                <c:pt idx="2689">
                  <c:v>3.63577938301E-3</c:v>
                </c:pt>
                <c:pt idx="2690">
                  <c:v>3.6312851073700002E-3</c:v>
                </c:pt>
                <c:pt idx="2691">
                  <c:v>3.6267979089899998E-3</c:v>
                </c:pt>
                <c:pt idx="2692">
                  <c:v>3.6223177879000003E-3</c:v>
                </c:pt>
                <c:pt idx="2693">
                  <c:v>3.6178447440700003E-3</c:v>
                </c:pt>
                <c:pt idx="2694">
                  <c:v>3.6133787775199998E-3</c:v>
                </c:pt>
                <c:pt idx="2695">
                  <c:v>3.60891988825E-3</c:v>
                </c:pt>
                <c:pt idx="2696">
                  <c:v>3.6044680762499998E-3</c:v>
                </c:pt>
                <c:pt idx="2697">
                  <c:v>3.60002334153E-3</c:v>
                </c:pt>
                <c:pt idx="2698">
                  <c:v>3.5955856840800002E-3</c:v>
                </c:pt>
                <c:pt idx="2699">
                  <c:v>3.5911551039099999E-3</c:v>
                </c:pt>
                <c:pt idx="2700">
                  <c:v>3.5867316010099997E-3</c:v>
                </c:pt>
                <c:pt idx="2701">
                  <c:v>3.5823151753900002E-3</c:v>
                </c:pt>
                <c:pt idx="2702">
                  <c:v>3.57790582704E-3</c:v>
                </c:pt>
                <c:pt idx="2703">
                  <c:v>3.5735035559599998E-3</c:v>
                </c:pt>
                <c:pt idx="2704">
                  <c:v>3.5691083621700002E-3</c:v>
                </c:pt>
                <c:pt idx="2705">
                  <c:v>3.5647202456399996E-3</c:v>
                </c:pt>
                <c:pt idx="2706">
                  <c:v>3.5603392063900002E-3</c:v>
                </c:pt>
                <c:pt idx="2707">
                  <c:v>3.5559652444199998E-3</c:v>
                </c:pt>
                <c:pt idx="2708">
                  <c:v>3.5515983597199999E-3</c:v>
                </c:pt>
                <c:pt idx="2709">
                  <c:v>3.5472385522999999E-3</c:v>
                </c:pt>
                <c:pt idx="2710">
                  <c:v>3.5428858221499999E-3</c:v>
                </c:pt>
                <c:pt idx="2711">
                  <c:v>3.5385401692700001E-3</c:v>
                </c:pt>
                <c:pt idx="2712">
                  <c:v>3.5342015936700001E-3</c:v>
                </c:pt>
                <c:pt idx="2713">
                  <c:v>3.5298700953500001E-3</c:v>
                </c:pt>
                <c:pt idx="2714">
                  <c:v>3.5255456743000001E-3</c:v>
                </c:pt>
                <c:pt idx="2715">
                  <c:v>3.5212283305200002E-3</c:v>
                </c:pt>
                <c:pt idx="2716">
                  <c:v>3.5169180640199998E-3</c:v>
                </c:pt>
                <c:pt idx="2717">
                  <c:v>3.5126148748000001E-3</c:v>
                </c:pt>
                <c:pt idx="2718">
                  <c:v>3.50831876285E-3</c:v>
                </c:pt>
                <c:pt idx="2719">
                  <c:v>3.50403577383E-3</c:v>
                </c:pt>
                <c:pt idx="2720">
                  <c:v>3.4997722527599999E-3</c:v>
                </c:pt>
                <c:pt idx="2721">
                  <c:v>3.4955134868200001E-3</c:v>
                </c:pt>
                <c:pt idx="2722">
                  <c:v>3.4911265213699999E-3</c:v>
                </c:pt>
                <c:pt idx="2723">
                  <c:v>3.48673187657E-3</c:v>
                </c:pt>
                <c:pt idx="2724">
                  <c:v>3.4823445186000002E-3</c:v>
                </c:pt>
                <c:pt idx="2725">
                  <c:v>3.4779644474500003E-3</c:v>
                </c:pt>
                <c:pt idx="2726">
                  <c:v>3.4735916631400002E-3</c:v>
                </c:pt>
                <c:pt idx="2727">
                  <c:v>3.46922616565E-3</c:v>
                </c:pt>
                <c:pt idx="2728">
                  <c:v>3.4648679549899998E-3</c:v>
                </c:pt>
                <c:pt idx="2729">
                  <c:v>3.4605170311700004E-3</c:v>
                </c:pt>
                <c:pt idx="2730">
                  <c:v>3.4561733941699999E-3</c:v>
                </c:pt>
                <c:pt idx="2731">
                  <c:v>3.451837044E-3</c:v>
                </c:pt>
                <c:pt idx="2732">
                  <c:v>3.4475079806600001E-3</c:v>
                </c:pt>
                <c:pt idx="2733">
                  <c:v>3.4431864273400002E-3</c:v>
                </c:pt>
                <c:pt idx="2734">
                  <c:v>3.4389081226599998E-3</c:v>
                </c:pt>
                <c:pt idx="2735">
                  <c:v>3.4346366323200002E-3</c:v>
                </c:pt>
                <c:pt idx="2736">
                  <c:v>3.43037195634E-3</c:v>
                </c:pt>
                <c:pt idx="2737">
                  <c:v>3.4261140947099999E-3</c:v>
                </c:pt>
                <c:pt idx="2738">
                  <c:v>3.4218630474299998E-3</c:v>
                </c:pt>
                <c:pt idx="2739">
                  <c:v>3.4176188144999999E-3</c:v>
                </c:pt>
                <c:pt idx="2740">
                  <c:v>3.4133813959300002E-3</c:v>
                </c:pt>
                <c:pt idx="2741">
                  <c:v>3.4091507917100002E-3</c:v>
                </c:pt>
                <c:pt idx="2742">
                  <c:v>3.4049270018399998E-3</c:v>
                </c:pt>
                <c:pt idx="2743">
                  <c:v>3.4007100263199999E-3</c:v>
                </c:pt>
                <c:pt idx="2744">
                  <c:v>3.3964998651500001E-3</c:v>
                </c:pt>
                <c:pt idx="2745">
                  <c:v>3.39229651833E-3</c:v>
                </c:pt>
                <c:pt idx="2746">
                  <c:v>3.3880999858699997E-3</c:v>
                </c:pt>
                <c:pt idx="2747">
                  <c:v>3.3839102677600003E-3</c:v>
                </c:pt>
                <c:pt idx="2748">
                  <c:v>3.3797273639999998E-3</c:v>
                </c:pt>
                <c:pt idx="2749">
                  <c:v>3.3755512745899997E-3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BC2-44EC-99B0-CA6B7ECE5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3924976"/>
        <c:axId val="223926656"/>
      </c:scatterChart>
      <c:scatterChart>
        <c:scatterStyle val="smoothMarker"/>
        <c:varyColors val="0"/>
        <c:ser>
          <c:idx val="0"/>
          <c:order val="1"/>
          <c:tx>
            <c:strRef>
              <c:f>Sheet1!$Q$1</c:f>
              <c:strCache>
                <c:ptCount val="1"/>
                <c:pt idx="0">
                  <c:v>Ez</c:v>
                </c:pt>
              </c:strCache>
            </c:strRef>
          </c:tx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Sheet1!$O$2:$O$3378</c:f>
              <c:numCache>
                <c:formatCode>0.00E+00</c:formatCode>
                <c:ptCount val="33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5.0000000000000001E-4</c:v>
                </c:pt>
                <c:pt idx="13">
                  <c:v>5.0000000000000001E-4</c:v>
                </c:pt>
                <c:pt idx="14">
                  <c:v>5.0000000000000001E-4</c:v>
                </c:pt>
                <c:pt idx="15">
                  <c:v>5.0000000000000001E-4</c:v>
                </c:pt>
                <c:pt idx="16">
                  <c:v>5.0000000000000001E-4</c:v>
                </c:pt>
                <c:pt idx="17">
                  <c:v>5.0000000000000001E-4</c:v>
                </c:pt>
                <c:pt idx="18">
                  <c:v>5.0000000000000001E-4</c:v>
                </c:pt>
                <c:pt idx="19">
                  <c:v>5.0000000000000001E-4</c:v>
                </c:pt>
                <c:pt idx="20">
                  <c:v>5.0000000000000001E-4</c:v>
                </c:pt>
                <c:pt idx="21">
                  <c:v>5.0000000000000001E-4</c:v>
                </c:pt>
                <c:pt idx="22">
                  <c:v>5.0000000000000001E-4</c:v>
                </c:pt>
                <c:pt idx="23">
                  <c:v>5.0000000000000001E-4</c:v>
                </c:pt>
                <c:pt idx="24">
                  <c:v>1E-3</c:v>
                </c:pt>
                <c:pt idx="25">
                  <c:v>1E-3</c:v>
                </c:pt>
                <c:pt idx="26">
                  <c:v>1E-3</c:v>
                </c:pt>
                <c:pt idx="27">
                  <c:v>1E-3</c:v>
                </c:pt>
                <c:pt idx="28">
                  <c:v>1E-3</c:v>
                </c:pt>
                <c:pt idx="29">
                  <c:v>1E-3</c:v>
                </c:pt>
                <c:pt idx="30">
                  <c:v>1E-3</c:v>
                </c:pt>
                <c:pt idx="31">
                  <c:v>1E-3</c:v>
                </c:pt>
                <c:pt idx="32">
                  <c:v>1E-3</c:v>
                </c:pt>
                <c:pt idx="33">
                  <c:v>1E-3</c:v>
                </c:pt>
                <c:pt idx="34">
                  <c:v>1E-3</c:v>
                </c:pt>
                <c:pt idx="35">
                  <c:v>1E-3</c:v>
                </c:pt>
                <c:pt idx="36">
                  <c:v>1.5E-3</c:v>
                </c:pt>
                <c:pt idx="37">
                  <c:v>1.5E-3</c:v>
                </c:pt>
                <c:pt idx="38">
                  <c:v>1.5E-3</c:v>
                </c:pt>
                <c:pt idx="39">
                  <c:v>1.5E-3</c:v>
                </c:pt>
                <c:pt idx="40">
                  <c:v>1.5E-3</c:v>
                </c:pt>
                <c:pt idx="41">
                  <c:v>1.5E-3</c:v>
                </c:pt>
                <c:pt idx="42">
                  <c:v>1.5E-3</c:v>
                </c:pt>
                <c:pt idx="43">
                  <c:v>1.5E-3</c:v>
                </c:pt>
                <c:pt idx="44">
                  <c:v>1.5E-3</c:v>
                </c:pt>
                <c:pt idx="45">
                  <c:v>1.5E-3</c:v>
                </c:pt>
                <c:pt idx="46">
                  <c:v>1.5E-3</c:v>
                </c:pt>
                <c:pt idx="47">
                  <c:v>1.5E-3</c:v>
                </c:pt>
                <c:pt idx="48">
                  <c:v>2E-3</c:v>
                </c:pt>
                <c:pt idx="49">
                  <c:v>2E-3</c:v>
                </c:pt>
                <c:pt idx="50">
                  <c:v>2E-3</c:v>
                </c:pt>
                <c:pt idx="51">
                  <c:v>2E-3</c:v>
                </c:pt>
                <c:pt idx="52">
                  <c:v>2E-3</c:v>
                </c:pt>
                <c:pt idx="53">
                  <c:v>2E-3</c:v>
                </c:pt>
                <c:pt idx="54">
                  <c:v>2E-3</c:v>
                </c:pt>
                <c:pt idx="55">
                  <c:v>2E-3</c:v>
                </c:pt>
                <c:pt idx="56">
                  <c:v>2E-3</c:v>
                </c:pt>
                <c:pt idx="57">
                  <c:v>2E-3</c:v>
                </c:pt>
                <c:pt idx="58">
                  <c:v>2E-3</c:v>
                </c:pt>
                <c:pt idx="59">
                  <c:v>2E-3</c:v>
                </c:pt>
                <c:pt idx="60">
                  <c:v>2.5000000000000001E-3</c:v>
                </c:pt>
                <c:pt idx="61">
                  <c:v>2.5000000000000001E-3</c:v>
                </c:pt>
                <c:pt idx="62">
                  <c:v>2.5000000000000001E-3</c:v>
                </c:pt>
                <c:pt idx="63">
                  <c:v>2.5000000000000001E-3</c:v>
                </c:pt>
                <c:pt idx="64">
                  <c:v>2.5000000000000001E-3</c:v>
                </c:pt>
                <c:pt idx="65">
                  <c:v>2.5000000000000001E-3</c:v>
                </c:pt>
                <c:pt idx="66">
                  <c:v>2.5000000000000001E-3</c:v>
                </c:pt>
                <c:pt idx="67">
                  <c:v>2.5000000000000001E-3</c:v>
                </c:pt>
                <c:pt idx="68">
                  <c:v>2.5000000000000001E-3</c:v>
                </c:pt>
                <c:pt idx="69">
                  <c:v>2.5000000000000001E-3</c:v>
                </c:pt>
                <c:pt idx="70">
                  <c:v>2.5000000000000001E-3</c:v>
                </c:pt>
                <c:pt idx="71">
                  <c:v>2.5000000000000001E-3</c:v>
                </c:pt>
                <c:pt idx="72">
                  <c:v>3.0000000000000001E-3</c:v>
                </c:pt>
                <c:pt idx="73">
                  <c:v>3.0000000000000001E-3</c:v>
                </c:pt>
                <c:pt idx="74">
                  <c:v>3.0000000000000001E-3</c:v>
                </c:pt>
                <c:pt idx="75">
                  <c:v>3.0000000000000001E-3</c:v>
                </c:pt>
                <c:pt idx="76">
                  <c:v>3.0000000000000001E-3</c:v>
                </c:pt>
                <c:pt idx="77">
                  <c:v>3.0000000000000001E-3</c:v>
                </c:pt>
                <c:pt idx="78">
                  <c:v>3.0000000000000001E-3</c:v>
                </c:pt>
                <c:pt idx="79">
                  <c:v>3.0000000000000001E-3</c:v>
                </c:pt>
                <c:pt idx="80">
                  <c:v>3.0000000000000001E-3</c:v>
                </c:pt>
                <c:pt idx="81">
                  <c:v>3.0000000000000001E-3</c:v>
                </c:pt>
                <c:pt idx="82">
                  <c:v>3.0000000000000001E-3</c:v>
                </c:pt>
                <c:pt idx="83">
                  <c:v>3.0000000000000001E-3</c:v>
                </c:pt>
                <c:pt idx="84">
                  <c:v>3.5000000000000001E-3</c:v>
                </c:pt>
                <c:pt idx="85">
                  <c:v>3.5000000000000001E-3</c:v>
                </c:pt>
                <c:pt idx="86">
                  <c:v>3.5000000000000001E-3</c:v>
                </c:pt>
                <c:pt idx="87">
                  <c:v>3.5000000000000001E-3</c:v>
                </c:pt>
                <c:pt idx="88">
                  <c:v>3.5000000000000001E-3</c:v>
                </c:pt>
                <c:pt idx="89">
                  <c:v>3.5000000000000001E-3</c:v>
                </c:pt>
                <c:pt idx="90">
                  <c:v>3.5000000000000001E-3</c:v>
                </c:pt>
                <c:pt idx="91">
                  <c:v>3.5000000000000001E-3</c:v>
                </c:pt>
                <c:pt idx="92">
                  <c:v>3.5000000000000001E-3</c:v>
                </c:pt>
                <c:pt idx="93">
                  <c:v>3.5000000000000001E-3</c:v>
                </c:pt>
                <c:pt idx="94">
                  <c:v>3.5000000000000001E-3</c:v>
                </c:pt>
                <c:pt idx="95">
                  <c:v>3.5000000000000001E-3</c:v>
                </c:pt>
                <c:pt idx="96">
                  <c:v>4.0000000000000001E-3</c:v>
                </c:pt>
                <c:pt idx="97">
                  <c:v>4.0000000000000001E-3</c:v>
                </c:pt>
                <c:pt idx="98">
                  <c:v>4.0000000000000001E-3</c:v>
                </c:pt>
                <c:pt idx="99">
                  <c:v>4.0000000000000001E-3</c:v>
                </c:pt>
                <c:pt idx="100">
                  <c:v>4.0000000000000001E-3</c:v>
                </c:pt>
                <c:pt idx="101">
                  <c:v>4.0000000000000001E-3</c:v>
                </c:pt>
                <c:pt idx="102">
                  <c:v>4.0000000000000001E-3</c:v>
                </c:pt>
                <c:pt idx="103">
                  <c:v>4.0000000000000001E-3</c:v>
                </c:pt>
                <c:pt idx="104">
                  <c:v>4.0000000000000001E-3</c:v>
                </c:pt>
                <c:pt idx="105">
                  <c:v>4.0000000000000001E-3</c:v>
                </c:pt>
                <c:pt idx="106">
                  <c:v>4.0000000000000001E-3</c:v>
                </c:pt>
                <c:pt idx="107">
                  <c:v>4.0000000000000001E-3</c:v>
                </c:pt>
                <c:pt idx="108">
                  <c:v>4.4999999999999997E-3</c:v>
                </c:pt>
                <c:pt idx="109">
                  <c:v>4.4999999999999997E-3</c:v>
                </c:pt>
                <c:pt idx="110">
                  <c:v>4.4999999999999997E-3</c:v>
                </c:pt>
                <c:pt idx="111">
                  <c:v>4.4999999999999997E-3</c:v>
                </c:pt>
                <c:pt idx="112">
                  <c:v>4.4999999999999997E-3</c:v>
                </c:pt>
                <c:pt idx="113">
                  <c:v>4.4999999999999997E-3</c:v>
                </c:pt>
                <c:pt idx="114">
                  <c:v>4.4999999999999997E-3</c:v>
                </c:pt>
                <c:pt idx="115">
                  <c:v>4.4999999999999997E-3</c:v>
                </c:pt>
                <c:pt idx="116">
                  <c:v>4.4999999999999997E-3</c:v>
                </c:pt>
                <c:pt idx="117">
                  <c:v>4.4999999999999997E-3</c:v>
                </c:pt>
                <c:pt idx="118">
                  <c:v>4.4999999999999997E-3</c:v>
                </c:pt>
                <c:pt idx="119">
                  <c:v>4.4999999999999997E-3</c:v>
                </c:pt>
                <c:pt idx="120">
                  <c:v>5.0000000000000001E-3</c:v>
                </c:pt>
                <c:pt idx="121">
                  <c:v>5.0000000000000001E-3</c:v>
                </c:pt>
                <c:pt idx="122">
                  <c:v>5.0000000000000001E-3</c:v>
                </c:pt>
                <c:pt idx="123">
                  <c:v>5.0000000000000001E-3</c:v>
                </c:pt>
                <c:pt idx="124">
                  <c:v>5.0000000000000001E-3</c:v>
                </c:pt>
                <c:pt idx="125">
                  <c:v>5.0000000000000001E-3</c:v>
                </c:pt>
                <c:pt idx="126">
                  <c:v>5.0000000000000001E-3</c:v>
                </c:pt>
                <c:pt idx="127">
                  <c:v>5.0000000000000001E-3</c:v>
                </c:pt>
                <c:pt idx="128">
                  <c:v>5.0000000000000001E-3</c:v>
                </c:pt>
                <c:pt idx="129">
                  <c:v>5.0000000000000001E-3</c:v>
                </c:pt>
                <c:pt idx="130">
                  <c:v>5.0000000000000001E-3</c:v>
                </c:pt>
                <c:pt idx="131">
                  <c:v>5.0000000000000001E-3</c:v>
                </c:pt>
                <c:pt idx="132">
                  <c:v>5.4999999999999997E-3</c:v>
                </c:pt>
                <c:pt idx="133">
                  <c:v>5.4999999999999997E-3</c:v>
                </c:pt>
                <c:pt idx="134">
                  <c:v>5.4999999999999997E-3</c:v>
                </c:pt>
                <c:pt idx="135">
                  <c:v>5.4999999999999997E-3</c:v>
                </c:pt>
                <c:pt idx="136">
                  <c:v>5.4999999999999997E-3</c:v>
                </c:pt>
                <c:pt idx="137">
                  <c:v>5.4999999999999997E-3</c:v>
                </c:pt>
                <c:pt idx="138">
                  <c:v>5.4999999999999997E-3</c:v>
                </c:pt>
                <c:pt idx="139">
                  <c:v>5.4999999999999997E-3</c:v>
                </c:pt>
                <c:pt idx="140">
                  <c:v>5.4999999999999997E-3</c:v>
                </c:pt>
                <c:pt idx="141">
                  <c:v>5.4999999999999997E-3</c:v>
                </c:pt>
                <c:pt idx="142">
                  <c:v>5.4999999999999997E-3</c:v>
                </c:pt>
                <c:pt idx="143">
                  <c:v>5.4999999999999997E-3</c:v>
                </c:pt>
                <c:pt idx="144">
                  <c:v>6.0000000000000001E-3</c:v>
                </c:pt>
                <c:pt idx="145">
                  <c:v>6.0000000000000001E-3</c:v>
                </c:pt>
                <c:pt idx="146">
                  <c:v>6.0000000000000001E-3</c:v>
                </c:pt>
                <c:pt idx="147">
                  <c:v>6.0000000000000001E-3</c:v>
                </c:pt>
                <c:pt idx="148">
                  <c:v>6.0000000000000001E-3</c:v>
                </c:pt>
                <c:pt idx="149">
                  <c:v>6.0000000000000001E-3</c:v>
                </c:pt>
                <c:pt idx="150">
                  <c:v>6.0000000000000001E-3</c:v>
                </c:pt>
                <c:pt idx="151">
                  <c:v>6.0000000000000001E-3</c:v>
                </c:pt>
                <c:pt idx="152">
                  <c:v>6.0000000000000001E-3</c:v>
                </c:pt>
                <c:pt idx="153">
                  <c:v>6.0000000000000001E-3</c:v>
                </c:pt>
                <c:pt idx="154">
                  <c:v>6.0000000000000001E-3</c:v>
                </c:pt>
                <c:pt idx="155">
                  <c:v>6.0000000000000001E-3</c:v>
                </c:pt>
                <c:pt idx="156">
                  <c:v>6.4999999999999997E-3</c:v>
                </c:pt>
                <c:pt idx="157">
                  <c:v>6.4999999999999997E-3</c:v>
                </c:pt>
                <c:pt idx="158">
                  <c:v>6.4999999999999997E-3</c:v>
                </c:pt>
                <c:pt idx="159">
                  <c:v>6.4999999999999997E-3</c:v>
                </c:pt>
                <c:pt idx="160">
                  <c:v>6.4999999999999997E-3</c:v>
                </c:pt>
                <c:pt idx="161">
                  <c:v>6.4999999999999997E-3</c:v>
                </c:pt>
                <c:pt idx="162">
                  <c:v>6.4999999999999997E-3</c:v>
                </c:pt>
                <c:pt idx="163">
                  <c:v>6.4999999999999997E-3</c:v>
                </c:pt>
                <c:pt idx="164">
                  <c:v>6.4999999999999997E-3</c:v>
                </c:pt>
                <c:pt idx="165">
                  <c:v>6.4999999999999997E-3</c:v>
                </c:pt>
                <c:pt idx="166">
                  <c:v>6.4999999999999997E-3</c:v>
                </c:pt>
                <c:pt idx="167">
                  <c:v>6.4999999999999997E-3</c:v>
                </c:pt>
                <c:pt idx="168">
                  <c:v>7.0000000000000001E-3</c:v>
                </c:pt>
                <c:pt idx="169">
                  <c:v>7.0000000000000001E-3</c:v>
                </c:pt>
                <c:pt idx="170">
                  <c:v>7.0000000000000001E-3</c:v>
                </c:pt>
                <c:pt idx="171">
                  <c:v>7.0000000000000001E-3</c:v>
                </c:pt>
                <c:pt idx="172">
                  <c:v>7.0000000000000001E-3</c:v>
                </c:pt>
                <c:pt idx="173">
                  <c:v>7.0000000000000001E-3</c:v>
                </c:pt>
                <c:pt idx="174">
                  <c:v>7.0000000000000001E-3</c:v>
                </c:pt>
                <c:pt idx="175">
                  <c:v>7.0000000000000001E-3</c:v>
                </c:pt>
                <c:pt idx="176">
                  <c:v>7.0000000000000001E-3</c:v>
                </c:pt>
                <c:pt idx="177">
                  <c:v>7.0000000000000001E-3</c:v>
                </c:pt>
                <c:pt idx="178">
                  <c:v>7.0000000000000001E-3</c:v>
                </c:pt>
                <c:pt idx="179">
                  <c:v>7.0000000000000001E-3</c:v>
                </c:pt>
                <c:pt idx="180">
                  <c:v>7.4999999999999997E-3</c:v>
                </c:pt>
                <c:pt idx="181">
                  <c:v>7.4999999999999997E-3</c:v>
                </c:pt>
                <c:pt idx="182">
                  <c:v>7.4999999999999997E-3</c:v>
                </c:pt>
                <c:pt idx="183">
                  <c:v>7.4999999999999997E-3</c:v>
                </c:pt>
                <c:pt idx="184">
                  <c:v>7.4999999999999997E-3</c:v>
                </c:pt>
                <c:pt idx="185">
                  <c:v>7.4999999999999997E-3</c:v>
                </c:pt>
                <c:pt idx="186">
                  <c:v>7.4999999999999997E-3</c:v>
                </c:pt>
                <c:pt idx="187">
                  <c:v>7.4999999999999997E-3</c:v>
                </c:pt>
                <c:pt idx="188">
                  <c:v>7.4999999999999997E-3</c:v>
                </c:pt>
                <c:pt idx="189">
                  <c:v>7.4999999999999997E-3</c:v>
                </c:pt>
                <c:pt idx="190">
                  <c:v>7.4999999999999997E-3</c:v>
                </c:pt>
                <c:pt idx="191">
                  <c:v>7.4999999999999997E-3</c:v>
                </c:pt>
                <c:pt idx="192">
                  <c:v>8.0000000000000002E-3</c:v>
                </c:pt>
                <c:pt idx="193">
                  <c:v>8.0000000000000002E-3</c:v>
                </c:pt>
                <c:pt idx="194">
                  <c:v>8.0000000000000002E-3</c:v>
                </c:pt>
                <c:pt idx="195">
                  <c:v>8.0000000000000002E-3</c:v>
                </c:pt>
                <c:pt idx="196">
                  <c:v>8.0000000000000002E-3</c:v>
                </c:pt>
                <c:pt idx="197">
                  <c:v>8.0000000000000002E-3</c:v>
                </c:pt>
                <c:pt idx="198">
                  <c:v>8.0000000000000002E-3</c:v>
                </c:pt>
                <c:pt idx="199">
                  <c:v>8.0000000000000002E-3</c:v>
                </c:pt>
                <c:pt idx="200">
                  <c:v>8.0000000000000002E-3</c:v>
                </c:pt>
                <c:pt idx="201">
                  <c:v>8.0000000000000002E-3</c:v>
                </c:pt>
                <c:pt idx="202">
                  <c:v>8.0000000000000002E-3</c:v>
                </c:pt>
                <c:pt idx="203">
                  <c:v>8.0000000000000002E-3</c:v>
                </c:pt>
                <c:pt idx="204">
                  <c:v>8.5000000000000006E-3</c:v>
                </c:pt>
                <c:pt idx="205">
                  <c:v>8.5000000000000006E-3</c:v>
                </c:pt>
                <c:pt idx="206">
                  <c:v>8.5000000000000006E-3</c:v>
                </c:pt>
                <c:pt idx="207">
                  <c:v>8.5000000000000006E-3</c:v>
                </c:pt>
                <c:pt idx="208">
                  <c:v>8.5000000000000006E-3</c:v>
                </c:pt>
                <c:pt idx="209">
                  <c:v>8.5000000000000006E-3</c:v>
                </c:pt>
                <c:pt idx="210">
                  <c:v>8.5000000000000006E-3</c:v>
                </c:pt>
                <c:pt idx="211">
                  <c:v>8.5000000000000006E-3</c:v>
                </c:pt>
                <c:pt idx="212">
                  <c:v>8.5000000000000006E-3</c:v>
                </c:pt>
                <c:pt idx="213">
                  <c:v>8.5000000000000006E-3</c:v>
                </c:pt>
                <c:pt idx="214">
                  <c:v>8.5000000000000006E-3</c:v>
                </c:pt>
                <c:pt idx="215">
                  <c:v>8.5000000000000006E-3</c:v>
                </c:pt>
                <c:pt idx="216">
                  <c:v>8.9999999999999993E-3</c:v>
                </c:pt>
                <c:pt idx="217">
                  <c:v>8.9999999999999993E-3</c:v>
                </c:pt>
                <c:pt idx="218">
                  <c:v>8.9999999999999993E-3</c:v>
                </c:pt>
                <c:pt idx="219">
                  <c:v>8.9999999999999993E-3</c:v>
                </c:pt>
                <c:pt idx="220">
                  <c:v>8.9999999999999993E-3</c:v>
                </c:pt>
                <c:pt idx="221">
                  <c:v>8.9999999999999993E-3</c:v>
                </c:pt>
                <c:pt idx="222">
                  <c:v>8.9999999999999993E-3</c:v>
                </c:pt>
                <c:pt idx="223">
                  <c:v>8.9999999999999993E-3</c:v>
                </c:pt>
                <c:pt idx="224">
                  <c:v>8.9999999999999993E-3</c:v>
                </c:pt>
                <c:pt idx="225">
                  <c:v>8.9999999999999993E-3</c:v>
                </c:pt>
                <c:pt idx="226">
                  <c:v>8.9999999999999993E-3</c:v>
                </c:pt>
                <c:pt idx="227">
                  <c:v>8.9999999999999993E-3</c:v>
                </c:pt>
                <c:pt idx="228">
                  <c:v>9.4999999999999998E-3</c:v>
                </c:pt>
                <c:pt idx="229">
                  <c:v>9.4999999999999998E-3</c:v>
                </c:pt>
                <c:pt idx="230">
                  <c:v>9.4999999999999998E-3</c:v>
                </c:pt>
                <c:pt idx="231">
                  <c:v>9.4999999999999998E-3</c:v>
                </c:pt>
                <c:pt idx="232">
                  <c:v>9.4999999999999998E-3</c:v>
                </c:pt>
                <c:pt idx="233">
                  <c:v>9.4999999999999998E-3</c:v>
                </c:pt>
                <c:pt idx="234">
                  <c:v>9.4999999999999998E-3</c:v>
                </c:pt>
                <c:pt idx="235">
                  <c:v>9.4999999999999998E-3</c:v>
                </c:pt>
                <c:pt idx="236">
                  <c:v>9.4999999999999998E-3</c:v>
                </c:pt>
                <c:pt idx="237">
                  <c:v>9.4999999999999998E-3</c:v>
                </c:pt>
                <c:pt idx="238">
                  <c:v>9.4999999999999998E-3</c:v>
                </c:pt>
                <c:pt idx="239">
                  <c:v>9.4999999999999998E-3</c:v>
                </c:pt>
                <c:pt idx="240">
                  <c:v>0.01</c:v>
                </c:pt>
                <c:pt idx="241">
                  <c:v>0.01</c:v>
                </c:pt>
                <c:pt idx="242">
                  <c:v>0.01</c:v>
                </c:pt>
                <c:pt idx="243">
                  <c:v>0.01</c:v>
                </c:pt>
                <c:pt idx="244">
                  <c:v>0.01</c:v>
                </c:pt>
                <c:pt idx="245">
                  <c:v>0.01</c:v>
                </c:pt>
                <c:pt idx="246">
                  <c:v>0.01</c:v>
                </c:pt>
                <c:pt idx="247">
                  <c:v>0.01</c:v>
                </c:pt>
                <c:pt idx="248">
                  <c:v>0.01</c:v>
                </c:pt>
                <c:pt idx="249">
                  <c:v>0.01</c:v>
                </c:pt>
                <c:pt idx="250">
                  <c:v>0.01</c:v>
                </c:pt>
                <c:pt idx="251">
                  <c:v>0.01</c:v>
                </c:pt>
                <c:pt idx="252">
                  <c:v>1.0500000000000001E-2</c:v>
                </c:pt>
                <c:pt idx="253">
                  <c:v>1.0500000000000001E-2</c:v>
                </c:pt>
                <c:pt idx="254">
                  <c:v>1.0500000000000001E-2</c:v>
                </c:pt>
                <c:pt idx="255">
                  <c:v>1.0500000000000001E-2</c:v>
                </c:pt>
                <c:pt idx="256">
                  <c:v>1.0500000000000001E-2</c:v>
                </c:pt>
                <c:pt idx="257">
                  <c:v>1.0500000000000001E-2</c:v>
                </c:pt>
                <c:pt idx="258">
                  <c:v>1.0500000000000001E-2</c:v>
                </c:pt>
                <c:pt idx="259">
                  <c:v>1.0500000000000001E-2</c:v>
                </c:pt>
                <c:pt idx="260">
                  <c:v>1.0500000000000001E-2</c:v>
                </c:pt>
                <c:pt idx="261">
                  <c:v>1.0500000000000001E-2</c:v>
                </c:pt>
                <c:pt idx="262">
                  <c:v>1.0500000000000001E-2</c:v>
                </c:pt>
                <c:pt idx="263">
                  <c:v>1.0500000000000001E-2</c:v>
                </c:pt>
                <c:pt idx="264">
                  <c:v>1.0999999999999999E-2</c:v>
                </c:pt>
                <c:pt idx="265">
                  <c:v>1.0999999999999999E-2</c:v>
                </c:pt>
                <c:pt idx="266">
                  <c:v>1.0999999999999999E-2</c:v>
                </c:pt>
                <c:pt idx="267">
                  <c:v>1.0999999999999999E-2</c:v>
                </c:pt>
                <c:pt idx="268">
                  <c:v>1.0999999999999999E-2</c:v>
                </c:pt>
                <c:pt idx="269">
                  <c:v>1.0999999999999999E-2</c:v>
                </c:pt>
                <c:pt idx="270">
                  <c:v>1.0999999999999999E-2</c:v>
                </c:pt>
                <c:pt idx="271">
                  <c:v>1.0999999999999999E-2</c:v>
                </c:pt>
                <c:pt idx="272">
                  <c:v>1.0999999999999999E-2</c:v>
                </c:pt>
                <c:pt idx="273">
                  <c:v>1.0999999999999999E-2</c:v>
                </c:pt>
                <c:pt idx="274">
                  <c:v>1.0999999999999999E-2</c:v>
                </c:pt>
                <c:pt idx="275">
                  <c:v>1.0999999999999999E-2</c:v>
                </c:pt>
                <c:pt idx="276">
                  <c:v>1.15E-2</c:v>
                </c:pt>
                <c:pt idx="277">
                  <c:v>1.15E-2</c:v>
                </c:pt>
                <c:pt idx="278">
                  <c:v>1.15E-2</c:v>
                </c:pt>
                <c:pt idx="279">
                  <c:v>1.15E-2</c:v>
                </c:pt>
                <c:pt idx="280">
                  <c:v>1.15E-2</c:v>
                </c:pt>
                <c:pt idx="281">
                  <c:v>1.15E-2</c:v>
                </c:pt>
                <c:pt idx="282">
                  <c:v>1.15E-2</c:v>
                </c:pt>
                <c:pt idx="283">
                  <c:v>1.15E-2</c:v>
                </c:pt>
                <c:pt idx="284">
                  <c:v>1.15E-2</c:v>
                </c:pt>
                <c:pt idx="285">
                  <c:v>1.15E-2</c:v>
                </c:pt>
                <c:pt idx="286">
                  <c:v>1.15E-2</c:v>
                </c:pt>
                <c:pt idx="287">
                  <c:v>1.15E-2</c:v>
                </c:pt>
                <c:pt idx="288">
                  <c:v>1.2E-2</c:v>
                </c:pt>
                <c:pt idx="289">
                  <c:v>1.2E-2</c:v>
                </c:pt>
                <c:pt idx="290">
                  <c:v>1.2E-2</c:v>
                </c:pt>
                <c:pt idx="291">
                  <c:v>1.2E-2</c:v>
                </c:pt>
                <c:pt idx="292">
                  <c:v>1.2E-2</c:v>
                </c:pt>
                <c:pt idx="293">
                  <c:v>1.2E-2</c:v>
                </c:pt>
                <c:pt idx="294">
                  <c:v>1.2E-2</c:v>
                </c:pt>
                <c:pt idx="295">
                  <c:v>1.2E-2</c:v>
                </c:pt>
                <c:pt idx="296">
                  <c:v>1.2E-2</c:v>
                </c:pt>
                <c:pt idx="297">
                  <c:v>1.2E-2</c:v>
                </c:pt>
                <c:pt idx="298">
                  <c:v>1.2E-2</c:v>
                </c:pt>
                <c:pt idx="299">
                  <c:v>1.2E-2</c:v>
                </c:pt>
                <c:pt idx="300">
                  <c:v>1.2500000000000001E-2</c:v>
                </c:pt>
                <c:pt idx="301">
                  <c:v>1.2500000000000001E-2</c:v>
                </c:pt>
                <c:pt idx="302">
                  <c:v>1.2500000000000001E-2</c:v>
                </c:pt>
                <c:pt idx="303">
                  <c:v>1.2500000000000001E-2</c:v>
                </c:pt>
                <c:pt idx="304">
                  <c:v>1.2500000000000001E-2</c:v>
                </c:pt>
                <c:pt idx="305">
                  <c:v>1.2500000000000001E-2</c:v>
                </c:pt>
                <c:pt idx="306">
                  <c:v>1.2500000000000001E-2</c:v>
                </c:pt>
                <c:pt idx="307">
                  <c:v>1.2500000000000001E-2</c:v>
                </c:pt>
                <c:pt idx="308">
                  <c:v>1.2500000000000001E-2</c:v>
                </c:pt>
                <c:pt idx="309">
                  <c:v>1.2500000000000001E-2</c:v>
                </c:pt>
                <c:pt idx="310">
                  <c:v>1.2500000000000001E-2</c:v>
                </c:pt>
                <c:pt idx="311">
                  <c:v>1.2500000000000001E-2</c:v>
                </c:pt>
                <c:pt idx="312">
                  <c:v>1.2999999999999999E-2</c:v>
                </c:pt>
                <c:pt idx="313">
                  <c:v>1.2999999999999999E-2</c:v>
                </c:pt>
                <c:pt idx="314">
                  <c:v>1.2999999999999999E-2</c:v>
                </c:pt>
                <c:pt idx="315">
                  <c:v>1.2999999999999999E-2</c:v>
                </c:pt>
                <c:pt idx="316">
                  <c:v>1.2999999999999999E-2</c:v>
                </c:pt>
                <c:pt idx="317">
                  <c:v>1.2999999999999999E-2</c:v>
                </c:pt>
                <c:pt idx="318">
                  <c:v>1.2999999999999999E-2</c:v>
                </c:pt>
                <c:pt idx="319">
                  <c:v>1.2999999999999999E-2</c:v>
                </c:pt>
                <c:pt idx="320">
                  <c:v>1.2999999999999999E-2</c:v>
                </c:pt>
                <c:pt idx="321">
                  <c:v>1.2999999999999999E-2</c:v>
                </c:pt>
                <c:pt idx="322">
                  <c:v>1.2999999999999999E-2</c:v>
                </c:pt>
                <c:pt idx="323">
                  <c:v>1.2999999999999999E-2</c:v>
                </c:pt>
                <c:pt idx="324">
                  <c:v>1.35E-2</c:v>
                </c:pt>
                <c:pt idx="325">
                  <c:v>1.35E-2</c:v>
                </c:pt>
                <c:pt idx="326">
                  <c:v>1.35E-2</c:v>
                </c:pt>
                <c:pt idx="327">
                  <c:v>1.35E-2</c:v>
                </c:pt>
                <c:pt idx="328">
                  <c:v>1.35E-2</c:v>
                </c:pt>
                <c:pt idx="329">
                  <c:v>1.35E-2</c:v>
                </c:pt>
                <c:pt idx="330">
                  <c:v>1.35E-2</c:v>
                </c:pt>
                <c:pt idx="331">
                  <c:v>1.35E-2</c:v>
                </c:pt>
                <c:pt idx="332">
                  <c:v>1.35E-2</c:v>
                </c:pt>
                <c:pt idx="333">
                  <c:v>1.35E-2</c:v>
                </c:pt>
                <c:pt idx="334">
                  <c:v>1.35E-2</c:v>
                </c:pt>
                <c:pt idx="335">
                  <c:v>1.35E-2</c:v>
                </c:pt>
                <c:pt idx="336">
                  <c:v>1.4E-2</c:v>
                </c:pt>
                <c:pt idx="337">
                  <c:v>1.4E-2</c:v>
                </c:pt>
                <c:pt idx="338">
                  <c:v>1.4E-2</c:v>
                </c:pt>
                <c:pt idx="339">
                  <c:v>1.4E-2</c:v>
                </c:pt>
                <c:pt idx="340">
                  <c:v>1.4E-2</c:v>
                </c:pt>
                <c:pt idx="341">
                  <c:v>1.4E-2</c:v>
                </c:pt>
                <c:pt idx="342">
                  <c:v>1.4E-2</c:v>
                </c:pt>
                <c:pt idx="343">
                  <c:v>1.4E-2</c:v>
                </c:pt>
                <c:pt idx="344">
                  <c:v>1.4E-2</c:v>
                </c:pt>
                <c:pt idx="345">
                  <c:v>1.4E-2</c:v>
                </c:pt>
                <c:pt idx="346">
                  <c:v>1.4E-2</c:v>
                </c:pt>
                <c:pt idx="347">
                  <c:v>1.4E-2</c:v>
                </c:pt>
                <c:pt idx="348">
                  <c:v>1.4500000000000001E-2</c:v>
                </c:pt>
                <c:pt idx="349">
                  <c:v>1.4500000000000001E-2</c:v>
                </c:pt>
                <c:pt idx="350">
                  <c:v>1.4500000000000001E-2</c:v>
                </c:pt>
                <c:pt idx="351">
                  <c:v>1.4500000000000001E-2</c:v>
                </c:pt>
                <c:pt idx="352">
                  <c:v>1.4500000000000001E-2</c:v>
                </c:pt>
                <c:pt idx="353">
                  <c:v>1.4500000000000001E-2</c:v>
                </c:pt>
                <c:pt idx="354">
                  <c:v>1.4500000000000001E-2</c:v>
                </c:pt>
                <c:pt idx="355">
                  <c:v>1.4500000000000001E-2</c:v>
                </c:pt>
                <c:pt idx="356">
                  <c:v>1.4500000000000001E-2</c:v>
                </c:pt>
                <c:pt idx="357">
                  <c:v>1.4500000000000001E-2</c:v>
                </c:pt>
                <c:pt idx="358">
                  <c:v>1.4500000000000001E-2</c:v>
                </c:pt>
                <c:pt idx="359">
                  <c:v>1.4500000000000001E-2</c:v>
                </c:pt>
                <c:pt idx="360">
                  <c:v>1.4999999999999999E-2</c:v>
                </c:pt>
                <c:pt idx="361">
                  <c:v>1.4999999999999999E-2</c:v>
                </c:pt>
                <c:pt idx="362">
                  <c:v>1.4999999999999999E-2</c:v>
                </c:pt>
                <c:pt idx="363">
                  <c:v>1.4999999999999999E-2</c:v>
                </c:pt>
                <c:pt idx="364">
                  <c:v>1.4999999999999999E-2</c:v>
                </c:pt>
                <c:pt idx="365">
                  <c:v>1.4999999999999999E-2</c:v>
                </c:pt>
                <c:pt idx="366">
                  <c:v>1.4999999999999999E-2</c:v>
                </c:pt>
                <c:pt idx="367">
                  <c:v>1.4999999999999999E-2</c:v>
                </c:pt>
                <c:pt idx="368">
                  <c:v>1.4999999999999999E-2</c:v>
                </c:pt>
                <c:pt idx="369">
                  <c:v>1.4999999999999999E-2</c:v>
                </c:pt>
                <c:pt idx="370">
                  <c:v>1.4999999999999999E-2</c:v>
                </c:pt>
                <c:pt idx="371">
                  <c:v>1.4999999999999999E-2</c:v>
                </c:pt>
                <c:pt idx="372">
                  <c:v>1.55E-2</c:v>
                </c:pt>
                <c:pt idx="373">
                  <c:v>1.55E-2</c:v>
                </c:pt>
                <c:pt idx="374">
                  <c:v>1.55E-2</c:v>
                </c:pt>
                <c:pt idx="375">
                  <c:v>1.55E-2</c:v>
                </c:pt>
                <c:pt idx="376">
                  <c:v>1.55E-2</c:v>
                </c:pt>
                <c:pt idx="377">
                  <c:v>1.55E-2</c:v>
                </c:pt>
                <c:pt idx="378">
                  <c:v>1.55E-2</c:v>
                </c:pt>
                <c:pt idx="379">
                  <c:v>1.55E-2</c:v>
                </c:pt>
                <c:pt idx="380">
                  <c:v>1.55E-2</c:v>
                </c:pt>
                <c:pt idx="381">
                  <c:v>1.55E-2</c:v>
                </c:pt>
                <c:pt idx="382">
                  <c:v>1.55E-2</c:v>
                </c:pt>
                <c:pt idx="383">
                  <c:v>1.55E-2</c:v>
                </c:pt>
                <c:pt idx="384">
                  <c:v>1.6E-2</c:v>
                </c:pt>
                <c:pt idx="385">
                  <c:v>1.6E-2</c:v>
                </c:pt>
                <c:pt idx="386">
                  <c:v>1.6E-2</c:v>
                </c:pt>
                <c:pt idx="387">
                  <c:v>1.6E-2</c:v>
                </c:pt>
                <c:pt idx="388">
                  <c:v>1.6E-2</c:v>
                </c:pt>
                <c:pt idx="389">
                  <c:v>1.6E-2</c:v>
                </c:pt>
                <c:pt idx="390">
                  <c:v>1.6E-2</c:v>
                </c:pt>
                <c:pt idx="391">
                  <c:v>1.6E-2</c:v>
                </c:pt>
                <c:pt idx="392">
                  <c:v>1.6E-2</c:v>
                </c:pt>
                <c:pt idx="393">
                  <c:v>1.6E-2</c:v>
                </c:pt>
                <c:pt idx="394">
                  <c:v>1.6E-2</c:v>
                </c:pt>
                <c:pt idx="395">
                  <c:v>1.6E-2</c:v>
                </c:pt>
                <c:pt idx="396">
                  <c:v>1.6500000000000001E-2</c:v>
                </c:pt>
                <c:pt idx="397">
                  <c:v>1.6500000000000001E-2</c:v>
                </c:pt>
                <c:pt idx="398">
                  <c:v>1.6500000000000001E-2</c:v>
                </c:pt>
                <c:pt idx="399">
                  <c:v>1.6500000000000001E-2</c:v>
                </c:pt>
                <c:pt idx="400">
                  <c:v>1.6500000000000001E-2</c:v>
                </c:pt>
                <c:pt idx="401">
                  <c:v>1.6500000000000001E-2</c:v>
                </c:pt>
                <c:pt idx="402">
                  <c:v>1.6500000000000001E-2</c:v>
                </c:pt>
                <c:pt idx="403">
                  <c:v>1.6500000000000001E-2</c:v>
                </c:pt>
                <c:pt idx="404">
                  <c:v>1.6500000000000001E-2</c:v>
                </c:pt>
                <c:pt idx="405">
                  <c:v>1.6500000000000001E-2</c:v>
                </c:pt>
                <c:pt idx="406">
                  <c:v>1.6500000000000001E-2</c:v>
                </c:pt>
                <c:pt idx="407">
                  <c:v>1.6500000000000001E-2</c:v>
                </c:pt>
                <c:pt idx="408">
                  <c:v>1.7000000000000001E-2</c:v>
                </c:pt>
                <c:pt idx="409">
                  <c:v>1.7000000000000001E-2</c:v>
                </c:pt>
                <c:pt idx="410">
                  <c:v>1.7000000000000001E-2</c:v>
                </c:pt>
                <c:pt idx="411">
                  <c:v>1.7000000000000001E-2</c:v>
                </c:pt>
                <c:pt idx="412">
                  <c:v>1.7000000000000001E-2</c:v>
                </c:pt>
                <c:pt idx="413">
                  <c:v>1.7000000000000001E-2</c:v>
                </c:pt>
                <c:pt idx="414">
                  <c:v>1.7000000000000001E-2</c:v>
                </c:pt>
                <c:pt idx="415">
                  <c:v>1.7000000000000001E-2</c:v>
                </c:pt>
                <c:pt idx="416">
                  <c:v>1.7000000000000001E-2</c:v>
                </c:pt>
                <c:pt idx="417">
                  <c:v>1.7000000000000001E-2</c:v>
                </c:pt>
                <c:pt idx="418">
                  <c:v>1.7000000000000001E-2</c:v>
                </c:pt>
                <c:pt idx="419">
                  <c:v>1.7000000000000001E-2</c:v>
                </c:pt>
                <c:pt idx="420">
                  <c:v>1.7500000000000002E-2</c:v>
                </c:pt>
                <c:pt idx="421">
                  <c:v>1.7500000000000002E-2</c:v>
                </c:pt>
                <c:pt idx="422">
                  <c:v>1.7500000000000002E-2</c:v>
                </c:pt>
                <c:pt idx="423">
                  <c:v>1.7500000000000002E-2</c:v>
                </c:pt>
                <c:pt idx="424">
                  <c:v>1.7500000000000002E-2</c:v>
                </c:pt>
                <c:pt idx="425">
                  <c:v>1.7500000000000002E-2</c:v>
                </c:pt>
                <c:pt idx="426">
                  <c:v>1.7500000000000002E-2</c:v>
                </c:pt>
                <c:pt idx="427">
                  <c:v>1.7500000000000002E-2</c:v>
                </c:pt>
                <c:pt idx="428">
                  <c:v>1.7500000000000002E-2</c:v>
                </c:pt>
                <c:pt idx="429">
                  <c:v>1.7500000000000002E-2</c:v>
                </c:pt>
                <c:pt idx="430">
                  <c:v>1.7500000000000002E-2</c:v>
                </c:pt>
                <c:pt idx="431">
                  <c:v>1.7500000000000002E-2</c:v>
                </c:pt>
                <c:pt idx="432">
                  <c:v>1.7999999999999999E-2</c:v>
                </c:pt>
                <c:pt idx="433">
                  <c:v>1.7999999999999999E-2</c:v>
                </c:pt>
                <c:pt idx="434">
                  <c:v>1.7999999999999999E-2</c:v>
                </c:pt>
                <c:pt idx="435">
                  <c:v>1.7999999999999999E-2</c:v>
                </c:pt>
                <c:pt idx="436">
                  <c:v>1.7999999999999999E-2</c:v>
                </c:pt>
                <c:pt idx="437">
                  <c:v>1.7999999999999999E-2</c:v>
                </c:pt>
                <c:pt idx="438">
                  <c:v>1.7999999999999999E-2</c:v>
                </c:pt>
                <c:pt idx="439">
                  <c:v>1.7999999999999999E-2</c:v>
                </c:pt>
                <c:pt idx="440">
                  <c:v>1.7999999999999999E-2</c:v>
                </c:pt>
                <c:pt idx="441">
                  <c:v>1.7999999999999999E-2</c:v>
                </c:pt>
                <c:pt idx="442">
                  <c:v>1.7999999999999999E-2</c:v>
                </c:pt>
                <c:pt idx="443">
                  <c:v>1.7999999999999999E-2</c:v>
                </c:pt>
                <c:pt idx="444">
                  <c:v>1.8499999999999999E-2</c:v>
                </c:pt>
                <c:pt idx="445">
                  <c:v>1.8499999999999999E-2</c:v>
                </c:pt>
                <c:pt idx="446">
                  <c:v>1.8499999999999999E-2</c:v>
                </c:pt>
                <c:pt idx="447">
                  <c:v>1.8499999999999999E-2</c:v>
                </c:pt>
                <c:pt idx="448">
                  <c:v>1.8499999999999999E-2</c:v>
                </c:pt>
                <c:pt idx="449">
                  <c:v>1.8499999999999999E-2</c:v>
                </c:pt>
                <c:pt idx="450">
                  <c:v>1.8499999999999999E-2</c:v>
                </c:pt>
                <c:pt idx="451">
                  <c:v>1.8499999999999999E-2</c:v>
                </c:pt>
                <c:pt idx="452">
                  <c:v>1.8499999999999999E-2</c:v>
                </c:pt>
                <c:pt idx="453">
                  <c:v>1.8499999999999999E-2</c:v>
                </c:pt>
                <c:pt idx="454">
                  <c:v>1.8499999999999999E-2</c:v>
                </c:pt>
                <c:pt idx="455">
                  <c:v>1.8499999999999999E-2</c:v>
                </c:pt>
                <c:pt idx="456">
                  <c:v>1.9E-2</c:v>
                </c:pt>
                <c:pt idx="457">
                  <c:v>1.9E-2</c:v>
                </c:pt>
                <c:pt idx="458">
                  <c:v>1.9E-2</c:v>
                </c:pt>
                <c:pt idx="459">
                  <c:v>1.9E-2</c:v>
                </c:pt>
                <c:pt idx="460">
                  <c:v>1.9E-2</c:v>
                </c:pt>
                <c:pt idx="461">
                  <c:v>1.9E-2</c:v>
                </c:pt>
                <c:pt idx="462">
                  <c:v>1.9E-2</c:v>
                </c:pt>
                <c:pt idx="463">
                  <c:v>1.9E-2</c:v>
                </c:pt>
                <c:pt idx="464">
                  <c:v>1.9E-2</c:v>
                </c:pt>
                <c:pt idx="465">
                  <c:v>1.9E-2</c:v>
                </c:pt>
                <c:pt idx="466">
                  <c:v>1.9E-2</c:v>
                </c:pt>
                <c:pt idx="467">
                  <c:v>1.9E-2</c:v>
                </c:pt>
                <c:pt idx="468">
                  <c:v>1.95E-2</c:v>
                </c:pt>
                <c:pt idx="469">
                  <c:v>1.95E-2</c:v>
                </c:pt>
                <c:pt idx="470">
                  <c:v>1.95E-2</c:v>
                </c:pt>
                <c:pt idx="471">
                  <c:v>1.95E-2</c:v>
                </c:pt>
                <c:pt idx="472">
                  <c:v>1.95E-2</c:v>
                </c:pt>
                <c:pt idx="473">
                  <c:v>1.95E-2</c:v>
                </c:pt>
                <c:pt idx="474">
                  <c:v>1.95E-2</c:v>
                </c:pt>
                <c:pt idx="475">
                  <c:v>1.95E-2</c:v>
                </c:pt>
                <c:pt idx="476">
                  <c:v>1.95E-2</c:v>
                </c:pt>
                <c:pt idx="477">
                  <c:v>1.95E-2</c:v>
                </c:pt>
                <c:pt idx="478">
                  <c:v>1.95E-2</c:v>
                </c:pt>
                <c:pt idx="479">
                  <c:v>1.95E-2</c:v>
                </c:pt>
                <c:pt idx="480">
                  <c:v>0.02</c:v>
                </c:pt>
                <c:pt idx="481">
                  <c:v>0.02</c:v>
                </c:pt>
                <c:pt idx="482">
                  <c:v>0.02</c:v>
                </c:pt>
                <c:pt idx="483">
                  <c:v>0.02</c:v>
                </c:pt>
                <c:pt idx="484">
                  <c:v>0.02</c:v>
                </c:pt>
                <c:pt idx="485">
                  <c:v>0.02</c:v>
                </c:pt>
                <c:pt idx="486">
                  <c:v>0.02</c:v>
                </c:pt>
                <c:pt idx="487">
                  <c:v>0.02</c:v>
                </c:pt>
                <c:pt idx="488">
                  <c:v>0.02</c:v>
                </c:pt>
                <c:pt idx="489">
                  <c:v>0.02</c:v>
                </c:pt>
                <c:pt idx="490">
                  <c:v>0.02</c:v>
                </c:pt>
                <c:pt idx="491">
                  <c:v>0.02</c:v>
                </c:pt>
                <c:pt idx="492">
                  <c:v>2.0500000000000001E-2</c:v>
                </c:pt>
                <c:pt idx="493">
                  <c:v>2.0500000000000001E-2</c:v>
                </c:pt>
                <c:pt idx="494">
                  <c:v>2.0500000000000001E-2</c:v>
                </c:pt>
                <c:pt idx="495">
                  <c:v>2.0500000000000001E-2</c:v>
                </c:pt>
                <c:pt idx="496">
                  <c:v>2.0500000000000001E-2</c:v>
                </c:pt>
                <c:pt idx="497">
                  <c:v>2.0500000000000001E-2</c:v>
                </c:pt>
                <c:pt idx="498">
                  <c:v>2.0500000000000001E-2</c:v>
                </c:pt>
                <c:pt idx="499">
                  <c:v>2.0500000000000001E-2</c:v>
                </c:pt>
                <c:pt idx="500">
                  <c:v>2.0500000000000001E-2</c:v>
                </c:pt>
                <c:pt idx="501">
                  <c:v>2.0500000000000001E-2</c:v>
                </c:pt>
                <c:pt idx="502">
                  <c:v>2.0500000000000001E-2</c:v>
                </c:pt>
                <c:pt idx="503">
                  <c:v>2.0500000000000001E-2</c:v>
                </c:pt>
                <c:pt idx="504">
                  <c:v>2.1000000000000001E-2</c:v>
                </c:pt>
                <c:pt idx="505">
                  <c:v>2.1000000000000001E-2</c:v>
                </c:pt>
                <c:pt idx="506">
                  <c:v>2.1000000000000001E-2</c:v>
                </c:pt>
                <c:pt idx="507">
                  <c:v>2.1000000000000001E-2</c:v>
                </c:pt>
                <c:pt idx="508">
                  <c:v>2.1000000000000001E-2</c:v>
                </c:pt>
                <c:pt idx="509">
                  <c:v>2.1000000000000001E-2</c:v>
                </c:pt>
                <c:pt idx="510">
                  <c:v>2.1000000000000001E-2</c:v>
                </c:pt>
                <c:pt idx="511">
                  <c:v>2.1000000000000001E-2</c:v>
                </c:pt>
                <c:pt idx="512">
                  <c:v>2.1000000000000001E-2</c:v>
                </c:pt>
                <c:pt idx="513">
                  <c:v>2.1000000000000001E-2</c:v>
                </c:pt>
                <c:pt idx="514">
                  <c:v>2.1000000000000001E-2</c:v>
                </c:pt>
                <c:pt idx="515">
                  <c:v>2.1000000000000001E-2</c:v>
                </c:pt>
                <c:pt idx="516">
                  <c:v>2.1499999999999998E-2</c:v>
                </c:pt>
                <c:pt idx="517">
                  <c:v>2.1499999999999998E-2</c:v>
                </c:pt>
                <c:pt idx="518">
                  <c:v>2.1499999999999998E-2</c:v>
                </c:pt>
                <c:pt idx="519">
                  <c:v>2.1499999999999998E-2</c:v>
                </c:pt>
                <c:pt idx="520">
                  <c:v>2.1499999999999998E-2</c:v>
                </c:pt>
                <c:pt idx="521">
                  <c:v>2.1499999999999998E-2</c:v>
                </c:pt>
                <c:pt idx="522">
                  <c:v>2.1499999999999998E-2</c:v>
                </c:pt>
                <c:pt idx="523">
                  <c:v>2.1499999999999998E-2</c:v>
                </c:pt>
                <c:pt idx="524">
                  <c:v>2.1499999999999998E-2</c:v>
                </c:pt>
                <c:pt idx="525">
                  <c:v>2.1499999999999998E-2</c:v>
                </c:pt>
                <c:pt idx="526">
                  <c:v>2.1499999999999998E-2</c:v>
                </c:pt>
                <c:pt idx="527">
                  <c:v>2.1499999999999998E-2</c:v>
                </c:pt>
                <c:pt idx="528">
                  <c:v>2.1999999999999999E-2</c:v>
                </c:pt>
                <c:pt idx="529">
                  <c:v>2.1999999999999999E-2</c:v>
                </c:pt>
                <c:pt idx="530">
                  <c:v>2.1999999999999999E-2</c:v>
                </c:pt>
                <c:pt idx="531">
                  <c:v>2.1999999999999999E-2</c:v>
                </c:pt>
                <c:pt idx="532">
                  <c:v>2.1999999999999999E-2</c:v>
                </c:pt>
                <c:pt idx="533">
                  <c:v>2.1999999999999999E-2</c:v>
                </c:pt>
                <c:pt idx="534">
                  <c:v>2.1999999999999999E-2</c:v>
                </c:pt>
                <c:pt idx="535">
                  <c:v>2.1999999999999999E-2</c:v>
                </c:pt>
                <c:pt idx="536">
                  <c:v>2.1999999999999999E-2</c:v>
                </c:pt>
                <c:pt idx="537">
                  <c:v>2.1999999999999999E-2</c:v>
                </c:pt>
                <c:pt idx="538">
                  <c:v>2.1999999999999999E-2</c:v>
                </c:pt>
                <c:pt idx="539">
                  <c:v>2.1999999999999999E-2</c:v>
                </c:pt>
                <c:pt idx="540">
                  <c:v>2.2499999999999999E-2</c:v>
                </c:pt>
                <c:pt idx="541">
                  <c:v>2.2499999999999999E-2</c:v>
                </c:pt>
                <c:pt idx="542">
                  <c:v>2.2499999999999999E-2</c:v>
                </c:pt>
                <c:pt idx="543">
                  <c:v>2.2499999999999999E-2</c:v>
                </c:pt>
                <c:pt idx="544">
                  <c:v>2.2499999999999999E-2</c:v>
                </c:pt>
                <c:pt idx="545">
                  <c:v>2.2499999999999999E-2</c:v>
                </c:pt>
                <c:pt idx="546">
                  <c:v>2.2499999999999999E-2</c:v>
                </c:pt>
                <c:pt idx="547">
                  <c:v>2.2499999999999999E-2</c:v>
                </c:pt>
                <c:pt idx="548">
                  <c:v>2.2499999999999999E-2</c:v>
                </c:pt>
                <c:pt idx="549">
                  <c:v>2.2499999999999999E-2</c:v>
                </c:pt>
                <c:pt idx="550">
                  <c:v>2.2499999999999999E-2</c:v>
                </c:pt>
                <c:pt idx="551">
                  <c:v>2.2499999999999999E-2</c:v>
                </c:pt>
                <c:pt idx="552">
                  <c:v>2.3E-2</c:v>
                </c:pt>
                <c:pt idx="553">
                  <c:v>2.3E-2</c:v>
                </c:pt>
                <c:pt idx="554">
                  <c:v>2.3E-2</c:v>
                </c:pt>
                <c:pt idx="555">
                  <c:v>2.3E-2</c:v>
                </c:pt>
                <c:pt idx="556">
                  <c:v>2.3E-2</c:v>
                </c:pt>
                <c:pt idx="557">
                  <c:v>2.3E-2</c:v>
                </c:pt>
                <c:pt idx="558">
                  <c:v>2.3E-2</c:v>
                </c:pt>
                <c:pt idx="559">
                  <c:v>2.3E-2</c:v>
                </c:pt>
                <c:pt idx="560">
                  <c:v>2.3E-2</c:v>
                </c:pt>
                <c:pt idx="561">
                  <c:v>2.3E-2</c:v>
                </c:pt>
                <c:pt idx="562">
                  <c:v>2.3E-2</c:v>
                </c:pt>
                <c:pt idx="563">
                  <c:v>2.3E-2</c:v>
                </c:pt>
                <c:pt idx="564">
                  <c:v>2.35E-2</c:v>
                </c:pt>
                <c:pt idx="565">
                  <c:v>2.35E-2</c:v>
                </c:pt>
                <c:pt idx="566">
                  <c:v>2.35E-2</c:v>
                </c:pt>
                <c:pt idx="567">
                  <c:v>2.35E-2</c:v>
                </c:pt>
                <c:pt idx="568">
                  <c:v>2.35E-2</c:v>
                </c:pt>
                <c:pt idx="569">
                  <c:v>2.35E-2</c:v>
                </c:pt>
                <c:pt idx="570">
                  <c:v>2.35E-2</c:v>
                </c:pt>
                <c:pt idx="571">
                  <c:v>2.35E-2</c:v>
                </c:pt>
                <c:pt idx="572">
                  <c:v>2.35E-2</c:v>
                </c:pt>
                <c:pt idx="573">
                  <c:v>2.35E-2</c:v>
                </c:pt>
                <c:pt idx="574">
                  <c:v>2.35E-2</c:v>
                </c:pt>
                <c:pt idx="575">
                  <c:v>2.35E-2</c:v>
                </c:pt>
                <c:pt idx="576">
                  <c:v>2.4E-2</c:v>
                </c:pt>
                <c:pt idx="577">
                  <c:v>2.4E-2</c:v>
                </c:pt>
                <c:pt idx="578">
                  <c:v>2.4E-2</c:v>
                </c:pt>
                <c:pt idx="579">
                  <c:v>2.4E-2</c:v>
                </c:pt>
                <c:pt idx="580">
                  <c:v>2.4E-2</c:v>
                </c:pt>
                <c:pt idx="581">
                  <c:v>2.4E-2</c:v>
                </c:pt>
                <c:pt idx="582">
                  <c:v>2.4E-2</c:v>
                </c:pt>
                <c:pt idx="583">
                  <c:v>2.4E-2</c:v>
                </c:pt>
                <c:pt idx="584">
                  <c:v>2.4E-2</c:v>
                </c:pt>
                <c:pt idx="585">
                  <c:v>2.4E-2</c:v>
                </c:pt>
                <c:pt idx="586">
                  <c:v>2.4E-2</c:v>
                </c:pt>
                <c:pt idx="587">
                  <c:v>2.4E-2</c:v>
                </c:pt>
                <c:pt idx="588">
                  <c:v>2.4500000000000001E-2</c:v>
                </c:pt>
                <c:pt idx="589">
                  <c:v>2.4500000000000001E-2</c:v>
                </c:pt>
                <c:pt idx="590">
                  <c:v>2.4500000000000001E-2</c:v>
                </c:pt>
                <c:pt idx="591">
                  <c:v>2.4500000000000001E-2</c:v>
                </c:pt>
                <c:pt idx="592">
                  <c:v>2.4500000000000001E-2</c:v>
                </c:pt>
                <c:pt idx="593">
                  <c:v>2.4500000000000001E-2</c:v>
                </c:pt>
                <c:pt idx="594">
                  <c:v>2.4500000000000001E-2</c:v>
                </c:pt>
                <c:pt idx="595">
                  <c:v>2.4500000000000001E-2</c:v>
                </c:pt>
                <c:pt idx="596">
                  <c:v>2.4500000000000001E-2</c:v>
                </c:pt>
                <c:pt idx="597">
                  <c:v>2.4500000000000001E-2</c:v>
                </c:pt>
                <c:pt idx="598">
                  <c:v>2.4500000000000001E-2</c:v>
                </c:pt>
                <c:pt idx="599">
                  <c:v>2.4500000000000001E-2</c:v>
                </c:pt>
                <c:pt idx="600">
                  <c:v>2.5000000000000001E-2</c:v>
                </c:pt>
                <c:pt idx="601">
                  <c:v>2.5000000000000001E-2</c:v>
                </c:pt>
                <c:pt idx="602">
                  <c:v>2.5000000000000001E-2</c:v>
                </c:pt>
                <c:pt idx="603">
                  <c:v>2.5000000000000001E-2</c:v>
                </c:pt>
                <c:pt idx="604">
                  <c:v>2.5000000000000001E-2</c:v>
                </c:pt>
                <c:pt idx="605">
                  <c:v>2.5000000000000001E-2</c:v>
                </c:pt>
                <c:pt idx="606">
                  <c:v>2.5000000000000001E-2</c:v>
                </c:pt>
                <c:pt idx="607">
                  <c:v>2.5000000000000001E-2</c:v>
                </c:pt>
                <c:pt idx="608">
                  <c:v>2.5000000000000001E-2</c:v>
                </c:pt>
                <c:pt idx="609">
                  <c:v>2.5000000000000001E-2</c:v>
                </c:pt>
                <c:pt idx="610">
                  <c:v>2.5000000000000001E-2</c:v>
                </c:pt>
                <c:pt idx="611">
                  <c:v>2.5000000000000001E-2</c:v>
                </c:pt>
                <c:pt idx="612">
                  <c:v>2.5499999999999998E-2</c:v>
                </c:pt>
                <c:pt idx="613">
                  <c:v>2.5499999999999998E-2</c:v>
                </c:pt>
                <c:pt idx="614">
                  <c:v>2.5499999999999998E-2</c:v>
                </c:pt>
                <c:pt idx="615">
                  <c:v>2.5499999999999998E-2</c:v>
                </c:pt>
                <c:pt idx="616">
                  <c:v>2.5499999999999998E-2</c:v>
                </c:pt>
                <c:pt idx="617">
                  <c:v>2.5499999999999998E-2</c:v>
                </c:pt>
                <c:pt idx="618">
                  <c:v>2.5499999999999998E-2</c:v>
                </c:pt>
                <c:pt idx="619">
                  <c:v>2.5499999999999998E-2</c:v>
                </c:pt>
                <c:pt idx="620">
                  <c:v>2.5499999999999998E-2</c:v>
                </c:pt>
                <c:pt idx="621">
                  <c:v>2.5499999999999998E-2</c:v>
                </c:pt>
                <c:pt idx="622">
                  <c:v>2.5499999999999998E-2</c:v>
                </c:pt>
                <c:pt idx="623">
                  <c:v>2.5499999999999998E-2</c:v>
                </c:pt>
                <c:pt idx="624">
                  <c:v>2.5999999999999999E-2</c:v>
                </c:pt>
                <c:pt idx="625">
                  <c:v>2.5999999999999999E-2</c:v>
                </c:pt>
                <c:pt idx="626">
                  <c:v>2.5999999999999999E-2</c:v>
                </c:pt>
                <c:pt idx="627">
                  <c:v>2.5999999999999999E-2</c:v>
                </c:pt>
                <c:pt idx="628">
                  <c:v>2.5999999999999999E-2</c:v>
                </c:pt>
                <c:pt idx="629">
                  <c:v>2.5999999999999999E-2</c:v>
                </c:pt>
                <c:pt idx="630">
                  <c:v>2.5999999999999999E-2</c:v>
                </c:pt>
                <c:pt idx="631">
                  <c:v>2.5999999999999999E-2</c:v>
                </c:pt>
                <c:pt idx="632">
                  <c:v>2.5999999999999999E-2</c:v>
                </c:pt>
                <c:pt idx="633">
                  <c:v>2.5999999999999999E-2</c:v>
                </c:pt>
                <c:pt idx="634">
                  <c:v>2.5999999999999999E-2</c:v>
                </c:pt>
                <c:pt idx="635">
                  <c:v>2.5999999999999999E-2</c:v>
                </c:pt>
                <c:pt idx="636">
                  <c:v>2.6499999999999999E-2</c:v>
                </c:pt>
                <c:pt idx="637">
                  <c:v>2.6499999999999999E-2</c:v>
                </c:pt>
                <c:pt idx="638">
                  <c:v>2.6499999999999999E-2</c:v>
                </c:pt>
                <c:pt idx="639">
                  <c:v>2.6499999999999999E-2</c:v>
                </c:pt>
                <c:pt idx="640">
                  <c:v>2.6499999999999999E-2</c:v>
                </c:pt>
                <c:pt idx="641">
                  <c:v>2.6499999999999999E-2</c:v>
                </c:pt>
                <c:pt idx="642">
                  <c:v>2.6499999999999999E-2</c:v>
                </c:pt>
                <c:pt idx="643">
                  <c:v>2.6499999999999999E-2</c:v>
                </c:pt>
                <c:pt idx="644">
                  <c:v>2.6499999999999999E-2</c:v>
                </c:pt>
                <c:pt idx="645">
                  <c:v>2.6499999999999999E-2</c:v>
                </c:pt>
                <c:pt idx="646">
                  <c:v>2.6499999999999999E-2</c:v>
                </c:pt>
                <c:pt idx="647">
                  <c:v>2.6499999999999999E-2</c:v>
                </c:pt>
                <c:pt idx="648">
                  <c:v>2.7E-2</c:v>
                </c:pt>
                <c:pt idx="649">
                  <c:v>2.7E-2</c:v>
                </c:pt>
                <c:pt idx="650">
                  <c:v>2.7E-2</c:v>
                </c:pt>
                <c:pt idx="651">
                  <c:v>2.7E-2</c:v>
                </c:pt>
                <c:pt idx="652">
                  <c:v>2.7E-2</c:v>
                </c:pt>
                <c:pt idx="653">
                  <c:v>2.7E-2</c:v>
                </c:pt>
                <c:pt idx="654">
                  <c:v>2.7E-2</c:v>
                </c:pt>
                <c:pt idx="655">
                  <c:v>2.7E-2</c:v>
                </c:pt>
                <c:pt idx="656">
                  <c:v>2.7E-2</c:v>
                </c:pt>
                <c:pt idx="657">
                  <c:v>2.7E-2</c:v>
                </c:pt>
                <c:pt idx="658">
                  <c:v>2.7E-2</c:v>
                </c:pt>
                <c:pt idx="659">
                  <c:v>2.7E-2</c:v>
                </c:pt>
                <c:pt idx="660">
                  <c:v>2.75E-2</c:v>
                </c:pt>
                <c:pt idx="661">
                  <c:v>2.75E-2</c:v>
                </c:pt>
                <c:pt idx="662">
                  <c:v>2.75E-2</c:v>
                </c:pt>
                <c:pt idx="663">
                  <c:v>2.75E-2</c:v>
                </c:pt>
                <c:pt idx="664">
                  <c:v>2.75E-2</c:v>
                </c:pt>
                <c:pt idx="665">
                  <c:v>2.75E-2</c:v>
                </c:pt>
                <c:pt idx="666">
                  <c:v>2.75E-2</c:v>
                </c:pt>
                <c:pt idx="667">
                  <c:v>2.75E-2</c:v>
                </c:pt>
                <c:pt idx="668">
                  <c:v>2.75E-2</c:v>
                </c:pt>
                <c:pt idx="669">
                  <c:v>2.75E-2</c:v>
                </c:pt>
                <c:pt idx="670">
                  <c:v>2.75E-2</c:v>
                </c:pt>
                <c:pt idx="671">
                  <c:v>2.75E-2</c:v>
                </c:pt>
                <c:pt idx="672">
                  <c:v>2.8000000000000001E-2</c:v>
                </c:pt>
                <c:pt idx="673">
                  <c:v>2.8000000000000001E-2</c:v>
                </c:pt>
                <c:pt idx="674">
                  <c:v>2.8000000000000001E-2</c:v>
                </c:pt>
                <c:pt idx="675">
                  <c:v>2.8000000000000001E-2</c:v>
                </c:pt>
                <c:pt idx="676">
                  <c:v>2.8000000000000001E-2</c:v>
                </c:pt>
                <c:pt idx="677">
                  <c:v>2.8000000000000001E-2</c:v>
                </c:pt>
                <c:pt idx="678">
                  <c:v>2.8000000000000001E-2</c:v>
                </c:pt>
                <c:pt idx="679">
                  <c:v>2.8000000000000001E-2</c:v>
                </c:pt>
                <c:pt idx="680">
                  <c:v>2.8000000000000001E-2</c:v>
                </c:pt>
                <c:pt idx="681">
                  <c:v>2.8000000000000001E-2</c:v>
                </c:pt>
                <c:pt idx="682">
                  <c:v>2.8000000000000001E-2</c:v>
                </c:pt>
                <c:pt idx="683">
                  <c:v>2.8000000000000001E-2</c:v>
                </c:pt>
                <c:pt idx="684">
                  <c:v>2.8500000000000001E-2</c:v>
                </c:pt>
                <c:pt idx="685">
                  <c:v>2.8500000000000001E-2</c:v>
                </c:pt>
                <c:pt idx="686">
                  <c:v>2.8500000000000001E-2</c:v>
                </c:pt>
                <c:pt idx="687">
                  <c:v>2.8500000000000001E-2</c:v>
                </c:pt>
                <c:pt idx="688">
                  <c:v>2.8500000000000001E-2</c:v>
                </c:pt>
                <c:pt idx="689">
                  <c:v>2.8500000000000001E-2</c:v>
                </c:pt>
                <c:pt idx="690">
                  <c:v>2.8500000000000001E-2</c:v>
                </c:pt>
                <c:pt idx="691">
                  <c:v>2.8500000000000001E-2</c:v>
                </c:pt>
                <c:pt idx="692">
                  <c:v>2.8500000000000001E-2</c:v>
                </c:pt>
                <c:pt idx="693">
                  <c:v>2.8500000000000001E-2</c:v>
                </c:pt>
                <c:pt idx="694">
                  <c:v>2.8500000000000001E-2</c:v>
                </c:pt>
                <c:pt idx="695">
                  <c:v>2.8500000000000001E-2</c:v>
                </c:pt>
                <c:pt idx="696">
                  <c:v>2.9000000000000001E-2</c:v>
                </c:pt>
                <c:pt idx="697">
                  <c:v>2.9000000000000001E-2</c:v>
                </c:pt>
                <c:pt idx="698">
                  <c:v>2.9000000000000001E-2</c:v>
                </c:pt>
                <c:pt idx="699">
                  <c:v>2.9000000000000001E-2</c:v>
                </c:pt>
                <c:pt idx="700">
                  <c:v>2.9000000000000001E-2</c:v>
                </c:pt>
                <c:pt idx="701">
                  <c:v>2.9000000000000001E-2</c:v>
                </c:pt>
                <c:pt idx="702">
                  <c:v>2.9000000000000001E-2</c:v>
                </c:pt>
                <c:pt idx="703">
                  <c:v>2.9000000000000001E-2</c:v>
                </c:pt>
                <c:pt idx="704">
                  <c:v>2.9000000000000001E-2</c:v>
                </c:pt>
                <c:pt idx="705">
                  <c:v>2.9000000000000001E-2</c:v>
                </c:pt>
                <c:pt idx="706">
                  <c:v>2.9000000000000001E-2</c:v>
                </c:pt>
                <c:pt idx="707">
                  <c:v>2.9000000000000001E-2</c:v>
                </c:pt>
                <c:pt idx="708">
                  <c:v>2.9499999999999998E-2</c:v>
                </c:pt>
                <c:pt idx="709">
                  <c:v>2.9499999999999998E-2</c:v>
                </c:pt>
                <c:pt idx="710">
                  <c:v>2.9499999999999998E-2</c:v>
                </c:pt>
                <c:pt idx="711">
                  <c:v>2.9499999999999998E-2</c:v>
                </c:pt>
                <c:pt idx="712">
                  <c:v>2.9499999999999998E-2</c:v>
                </c:pt>
                <c:pt idx="713">
                  <c:v>2.9499999999999998E-2</c:v>
                </c:pt>
                <c:pt idx="714">
                  <c:v>2.9499999999999998E-2</c:v>
                </c:pt>
                <c:pt idx="715">
                  <c:v>2.9499999999999998E-2</c:v>
                </c:pt>
                <c:pt idx="716">
                  <c:v>2.9499999999999998E-2</c:v>
                </c:pt>
                <c:pt idx="717">
                  <c:v>2.9499999999999998E-2</c:v>
                </c:pt>
                <c:pt idx="718">
                  <c:v>2.9499999999999998E-2</c:v>
                </c:pt>
                <c:pt idx="719">
                  <c:v>2.9499999999999998E-2</c:v>
                </c:pt>
                <c:pt idx="720">
                  <c:v>0.03</c:v>
                </c:pt>
                <c:pt idx="721">
                  <c:v>0.03</c:v>
                </c:pt>
                <c:pt idx="722">
                  <c:v>0.03</c:v>
                </c:pt>
                <c:pt idx="723">
                  <c:v>0.03</c:v>
                </c:pt>
                <c:pt idx="724">
                  <c:v>0.03</c:v>
                </c:pt>
                <c:pt idx="725">
                  <c:v>0.03</c:v>
                </c:pt>
                <c:pt idx="726">
                  <c:v>0.03</c:v>
                </c:pt>
                <c:pt idx="727">
                  <c:v>0.03</c:v>
                </c:pt>
                <c:pt idx="728">
                  <c:v>0.03</c:v>
                </c:pt>
                <c:pt idx="729">
                  <c:v>0.03</c:v>
                </c:pt>
                <c:pt idx="730">
                  <c:v>0.03</c:v>
                </c:pt>
                <c:pt idx="731">
                  <c:v>0.03</c:v>
                </c:pt>
                <c:pt idx="732">
                  <c:v>3.0499999999999999E-2</c:v>
                </c:pt>
                <c:pt idx="733">
                  <c:v>3.0499999999999999E-2</c:v>
                </c:pt>
                <c:pt idx="734">
                  <c:v>3.0499999999999999E-2</c:v>
                </c:pt>
                <c:pt idx="735">
                  <c:v>3.0499999999999999E-2</c:v>
                </c:pt>
                <c:pt idx="736">
                  <c:v>3.0499999999999999E-2</c:v>
                </c:pt>
                <c:pt idx="737">
                  <c:v>3.0499999999999999E-2</c:v>
                </c:pt>
                <c:pt idx="738">
                  <c:v>3.0499999999999999E-2</c:v>
                </c:pt>
                <c:pt idx="739">
                  <c:v>3.0499999999999999E-2</c:v>
                </c:pt>
                <c:pt idx="740">
                  <c:v>3.0499999999999999E-2</c:v>
                </c:pt>
                <c:pt idx="741">
                  <c:v>3.0499999999999999E-2</c:v>
                </c:pt>
                <c:pt idx="742">
                  <c:v>3.0499999999999999E-2</c:v>
                </c:pt>
                <c:pt idx="743">
                  <c:v>3.0499999999999999E-2</c:v>
                </c:pt>
                <c:pt idx="744">
                  <c:v>3.1E-2</c:v>
                </c:pt>
                <c:pt idx="745">
                  <c:v>3.1E-2</c:v>
                </c:pt>
                <c:pt idx="746">
                  <c:v>3.1E-2</c:v>
                </c:pt>
                <c:pt idx="747">
                  <c:v>3.1E-2</c:v>
                </c:pt>
                <c:pt idx="748">
                  <c:v>3.1E-2</c:v>
                </c:pt>
                <c:pt idx="749">
                  <c:v>3.1E-2</c:v>
                </c:pt>
                <c:pt idx="750">
                  <c:v>3.1E-2</c:v>
                </c:pt>
                <c:pt idx="751">
                  <c:v>3.1E-2</c:v>
                </c:pt>
                <c:pt idx="752">
                  <c:v>3.1E-2</c:v>
                </c:pt>
                <c:pt idx="753">
                  <c:v>3.1E-2</c:v>
                </c:pt>
                <c:pt idx="754">
                  <c:v>3.1E-2</c:v>
                </c:pt>
                <c:pt idx="755">
                  <c:v>3.1E-2</c:v>
                </c:pt>
                <c:pt idx="756">
                  <c:v>3.15E-2</c:v>
                </c:pt>
                <c:pt idx="757">
                  <c:v>3.15E-2</c:v>
                </c:pt>
                <c:pt idx="758">
                  <c:v>3.15E-2</c:v>
                </c:pt>
                <c:pt idx="759">
                  <c:v>3.15E-2</c:v>
                </c:pt>
                <c:pt idx="760">
                  <c:v>3.15E-2</c:v>
                </c:pt>
                <c:pt idx="761">
                  <c:v>3.15E-2</c:v>
                </c:pt>
                <c:pt idx="762">
                  <c:v>3.15E-2</c:v>
                </c:pt>
                <c:pt idx="763">
                  <c:v>3.15E-2</c:v>
                </c:pt>
                <c:pt idx="764">
                  <c:v>3.15E-2</c:v>
                </c:pt>
                <c:pt idx="765">
                  <c:v>3.15E-2</c:v>
                </c:pt>
                <c:pt idx="766">
                  <c:v>3.15E-2</c:v>
                </c:pt>
                <c:pt idx="767">
                  <c:v>3.15E-2</c:v>
                </c:pt>
                <c:pt idx="768">
                  <c:v>3.2000000000000001E-2</c:v>
                </c:pt>
                <c:pt idx="769">
                  <c:v>3.2000000000000001E-2</c:v>
                </c:pt>
                <c:pt idx="770">
                  <c:v>3.2000000000000001E-2</c:v>
                </c:pt>
                <c:pt idx="771">
                  <c:v>3.2000000000000001E-2</c:v>
                </c:pt>
                <c:pt idx="772">
                  <c:v>3.2000000000000001E-2</c:v>
                </c:pt>
                <c:pt idx="773">
                  <c:v>3.2000000000000001E-2</c:v>
                </c:pt>
                <c:pt idx="774">
                  <c:v>3.2000000000000001E-2</c:v>
                </c:pt>
                <c:pt idx="775">
                  <c:v>3.2000000000000001E-2</c:v>
                </c:pt>
                <c:pt idx="776">
                  <c:v>3.2000000000000001E-2</c:v>
                </c:pt>
                <c:pt idx="777">
                  <c:v>3.2000000000000001E-2</c:v>
                </c:pt>
                <c:pt idx="778">
                  <c:v>3.2000000000000001E-2</c:v>
                </c:pt>
                <c:pt idx="779">
                  <c:v>3.2000000000000001E-2</c:v>
                </c:pt>
                <c:pt idx="780">
                  <c:v>3.2500000000000001E-2</c:v>
                </c:pt>
                <c:pt idx="781">
                  <c:v>3.2500000000000001E-2</c:v>
                </c:pt>
                <c:pt idx="782">
                  <c:v>3.2500000000000001E-2</c:v>
                </c:pt>
                <c:pt idx="783">
                  <c:v>3.2500000000000001E-2</c:v>
                </c:pt>
                <c:pt idx="784">
                  <c:v>3.2500000000000001E-2</c:v>
                </c:pt>
                <c:pt idx="785">
                  <c:v>3.2500000000000001E-2</c:v>
                </c:pt>
                <c:pt idx="786">
                  <c:v>3.2500000000000001E-2</c:v>
                </c:pt>
                <c:pt idx="787">
                  <c:v>3.2500000000000001E-2</c:v>
                </c:pt>
                <c:pt idx="788">
                  <c:v>3.2500000000000001E-2</c:v>
                </c:pt>
                <c:pt idx="789">
                  <c:v>3.2500000000000001E-2</c:v>
                </c:pt>
                <c:pt idx="790">
                  <c:v>3.2500000000000001E-2</c:v>
                </c:pt>
                <c:pt idx="791">
                  <c:v>3.2500000000000001E-2</c:v>
                </c:pt>
                <c:pt idx="792">
                  <c:v>3.3000000000000002E-2</c:v>
                </c:pt>
                <c:pt idx="793">
                  <c:v>3.3000000000000002E-2</c:v>
                </c:pt>
                <c:pt idx="794">
                  <c:v>3.3000000000000002E-2</c:v>
                </c:pt>
                <c:pt idx="795">
                  <c:v>3.3000000000000002E-2</c:v>
                </c:pt>
                <c:pt idx="796">
                  <c:v>3.3000000000000002E-2</c:v>
                </c:pt>
                <c:pt idx="797">
                  <c:v>3.3000000000000002E-2</c:v>
                </c:pt>
                <c:pt idx="798">
                  <c:v>3.3000000000000002E-2</c:v>
                </c:pt>
                <c:pt idx="799">
                  <c:v>3.3000000000000002E-2</c:v>
                </c:pt>
                <c:pt idx="800">
                  <c:v>3.3000000000000002E-2</c:v>
                </c:pt>
                <c:pt idx="801">
                  <c:v>3.3000000000000002E-2</c:v>
                </c:pt>
                <c:pt idx="802">
                  <c:v>3.3000000000000002E-2</c:v>
                </c:pt>
                <c:pt idx="803">
                  <c:v>3.3000000000000002E-2</c:v>
                </c:pt>
                <c:pt idx="804">
                  <c:v>3.3500000000000002E-2</c:v>
                </c:pt>
                <c:pt idx="805">
                  <c:v>3.3500000000000002E-2</c:v>
                </c:pt>
                <c:pt idx="806">
                  <c:v>3.3500000000000002E-2</c:v>
                </c:pt>
                <c:pt idx="807">
                  <c:v>3.3500000000000002E-2</c:v>
                </c:pt>
                <c:pt idx="808">
                  <c:v>3.3500000000000002E-2</c:v>
                </c:pt>
                <c:pt idx="809">
                  <c:v>3.3500000000000002E-2</c:v>
                </c:pt>
                <c:pt idx="810">
                  <c:v>3.3500000000000002E-2</c:v>
                </c:pt>
                <c:pt idx="811">
                  <c:v>3.3500000000000002E-2</c:v>
                </c:pt>
                <c:pt idx="812">
                  <c:v>3.3500000000000002E-2</c:v>
                </c:pt>
                <c:pt idx="813">
                  <c:v>3.3500000000000002E-2</c:v>
                </c:pt>
                <c:pt idx="814">
                  <c:v>3.3500000000000002E-2</c:v>
                </c:pt>
                <c:pt idx="815">
                  <c:v>3.3500000000000002E-2</c:v>
                </c:pt>
                <c:pt idx="816">
                  <c:v>3.4000000000000002E-2</c:v>
                </c:pt>
                <c:pt idx="817">
                  <c:v>3.4000000000000002E-2</c:v>
                </c:pt>
                <c:pt idx="818">
                  <c:v>3.4000000000000002E-2</c:v>
                </c:pt>
                <c:pt idx="819">
                  <c:v>3.4000000000000002E-2</c:v>
                </c:pt>
                <c:pt idx="820">
                  <c:v>3.4000000000000002E-2</c:v>
                </c:pt>
                <c:pt idx="821">
                  <c:v>3.4000000000000002E-2</c:v>
                </c:pt>
                <c:pt idx="822">
                  <c:v>3.4000000000000002E-2</c:v>
                </c:pt>
                <c:pt idx="823">
                  <c:v>3.4000000000000002E-2</c:v>
                </c:pt>
                <c:pt idx="824">
                  <c:v>3.4000000000000002E-2</c:v>
                </c:pt>
                <c:pt idx="825">
                  <c:v>3.4000000000000002E-2</c:v>
                </c:pt>
                <c:pt idx="826">
                  <c:v>3.4000000000000002E-2</c:v>
                </c:pt>
                <c:pt idx="827">
                  <c:v>3.4000000000000002E-2</c:v>
                </c:pt>
                <c:pt idx="828">
                  <c:v>3.4500000000000003E-2</c:v>
                </c:pt>
                <c:pt idx="829">
                  <c:v>3.4500000000000003E-2</c:v>
                </c:pt>
                <c:pt idx="830">
                  <c:v>3.4500000000000003E-2</c:v>
                </c:pt>
                <c:pt idx="831">
                  <c:v>3.4500000000000003E-2</c:v>
                </c:pt>
                <c:pt idx="832">
                  <c:v>3.4500000000000003E-2</c:v>
                </c:pt>
                <c:pt idx="833">
                  <c:v>3.4500000000000003E-2</c:v>
                </c:pt>
                <c:pt idx="834">
                  <c:v>3.4500000000000003E-2</c:v>
                </c:pt>
                <c:pt idx="835">
                  <c:v>3.4500000000000003E-2</c:v>
                </c:pt>
                <c:pt idx="836">
                  <c:v>3.4500000000000003E-2</c:v>
                </c:pt>
                <c:pt idx="837">
                  <c:v>3.4500000000000003E-2</c:v>
                </c:pt>
                <c:pt idx="838">
                  <c:v>3.4500000000000003E-2</c:v>
                </c:pt>
                <c:pt idx="839">
                  <c:v>3.4500000000000003E-2</c:v>
                </c:pt>
                <c:pt idx="840">
                  <c:v>3.5000000000000003E-2</c:v>
                </c:pt>
                <c:pt idx="841">
                  <c:v>3.5000000000000003E-2</c:v>
                </c:pt>
                <c:pt idx="842">
                  <c:v>3.5000000000000003E-2</c:v>
                </c:pt>
                <c:pt idx="843">
                  <c:v>3.5000000000000003E-2</c:v>
                </c:pt>
                <c:pt idx="844">
                  <c:v>3.5000000000000003E-2</c:v>
                </c:pt>
                <c:pt idx="845">
                  <c:v>3.5000000000000003E-2</c:v>
                </c:pt>
                <c:pt idx="846">
                  <c:v>3.5000000000000003E-2</c:v>
                </c:pt>
                <c:pt idx="847">
                  <c:v>3.5000000000000003E-2</c:v>
                </c:pt>
                <c:pt idx="848">
                  <c:v>3.5000000000000003E-2</c:v>
                </c:pt>
                <c:pt idx="849">
                  <c:v>3.5000000000000003E-2</c:v>
                </c:pt>
                <c:pt idx="850">
                  <c:v>3.5000000000000003E-2</c:v>
                </c:pt>
                <c:pt idx="851">
                  <c:v>3.5000000000000003E-2</c:v>
                </c:pt>
                <c:pt idx="852">
                  <c:v>3.5499999999999997E-2</c:v>
                </c:pt>
                <c:pt idx="853">
                  <c:v>3.5499999999999997E-2</c:v>
                </c:pt>
                <c:pt idx="854">
                  <c:v>3.5499999999999997E-2</c:v>
                </c:pt>
                <c:pt idx="855">
                  <c:v>3.5499999999999997E-2</c:v>
                </c:pt>
                <c:pt idx="856">
                  <c:v>3.5499999999999997E-2</c:v>
                </c:pt>
                <c:pt idx="857">
                  <c:v>3.5499999999999997E-2</c:v>
                </c:pt>
                <c:pt idx="858">
                  <c:v>3.5499999999999997E-2</c:v>
                </c:pt>
                <c:pt idx="859">
                  <c:v>3.5499999999999997E-2</c:v>
                </c:pt>
                <c:pt idx="860">
                  <c:v>3.5499999999999997E-2</c:v>
                </c:pt>
                <c:pt idx="861">
                  <c:v>3.5499999999999997E-2</c:v>
                </c:pt>
                <c:pt idx="862">
                  <c:v>3.5499999999999997E-2</c:v>
                </c:pt>
                <c:pt idx="863">
                  <c:v>3.5499999999999997E-2</c:v>
                </c:pt>
                <c:pt idx="864">
                  <c:v>3.5999999999999997E-2</c:v>
                </c:pt>
                <c:pt idx="865">
                  <c:v>3.5999999999999997E-2</c:v>
                </c:pt>
                <c:pt idx="866">
                  <c:v>3.5999999999999997E-2</c:v>
                </c:pt>
                <c:pt idx="867">
                  <c:v>3.5999999999999997E-2</c:v>
                </c:pt>
                <c:pt idx="868">
                  <c:v>3.5999999999999997E-2</c:v>
                </c:pt>
                <c:pt idx="869">
                  <c:v>3.5999999999999997E-2</c:v>
                </c:pt>
                <c:pt idx="870">
                  <c:v>3.5999999999999997E-2</c:v>
                </c:pt>
                <c:pt idx="871">
                  <c:v>3.5999999999999997E-2</c:v>
                </c:pt>
                <c:pt idx="872">
                  <c:v>3.5999999999999997E-2</c:v>
                </c:pt>
                <c:pt idx="873">
                  <c:v>3.5999999999999997E-2</c:v>
                </c:pt>
                <c:pt idx="874">
                  <c:v>3.5999999999999997E-2</c:v>
                </c:pt>
                <c:pt idx="875">
                  <c:v>3.5999999999999997E-2</c:v>
                </c:pt>
                <c:pt idx="876">
                  <c:v>3.6499999999999998E-2</c:v>
                </c:pt>
                <c:pt idx="877">
                  <c:v>3.6499999999999998E-2</c:v>
                </c:pt>
                <c:pt idx="878">
                  <c:v>3.6499999999999998E-2</c:v>
                </c:pt>
                <c:pt idx="879">
                  <c:v>3.6499999999999998E-2</c:v>
                </c:pt>
                <c:pt idx="880">
                  <c:v>3.6499999999999998E-2</c:v>
                </c:pt>
                <c:pt idx="881">
                  <c:v>3.6499999999999998E-2</c:v>
                </c:pt>
                <c:pt idx="882">
                  <c:v>3.6499999999999998E-2</c:v>
                </c:pt>
                <c:pt idx="883">
                  <c:v>3.6499999999999998E-2</c:v>
                </c:pt>
                <c:pt idx="884">
                  <c:v>3.6499999999999998E-2</c:v>
                </c:pt>
                <c:pt idx="885">
                  <c:v>3.6499999999999998E-2</c:v>
                </c:pt>
                <c:pt idx="886">
                  <c:v>3.6499999999999998E-2</c:v>
                </c:pt>
                <c:pt idx="887">
                  <c:v>3.6499999999999998E-2</c:v>
                </c:pt>
                <c:pt idx="888">
                  <c:v>3.6999999999999998E-2</c:v>
                </c:pt>
                <c:pt idx="889">
                  <c:v>3.6999999999999998E-2</c:v>
                </c:pt>
                <c:pt idx="890">
                  <c:v>3.6999999999999998E-2</c:v>
                </c:pt>
                <c:pt idx="891">
                  <c:v>3.6999999999999998E-2</c:v>
                </c:pt>
                <c:pt idx="892">
                  <c:v>3.6999999999999998E-2</c:v>
                </c:pt>
                <c:pt idx="893">
                  <c:v>3.6999999999999998E-2</c:v>
                </c:pt>
                <c:pt idx="894">
                  <c:v>3.6999999999999998E-2</c:v>
                </c:pt>
                <c:pt idx="895">
                  <c:v>3.6999999999999998E-2</c:v>
                </c:pt>
                <c:pt idx="896">
                  <c:v>3.6999999999999998E-2</c:v>
                </c:pt>
                <c:pt idx="897">
                  <c:v>3.6999999999999998E-2</c:v>
                </c:pt>
                <c:pt idx="898">
                  <c:v>3.6999999999999998E-2</c:v>
                </c:pt>
                <c:pt idx="899">
                  <c:v>3.6999999999999998E-2</c:v>
                </c:pt>
                <c:pt idx="900">
                  <c:v>3.7499999999999999E-2</c:v>
                </c:pt>
                <c:pt idx="901">
                  <c:v>3.7499999999999999E-2</c:v>
                </c:pt>
                <c:pt idx="902">
                  <c:v>3.7499999999999999E-2</c:v>
                </c:pt>
                <c:pt idx="903">
                  <c:v>3.7499999999999999E-2</c:v>
                </c:pt>
                <c:pt idx="904">
                  <c:v>3.7499999999999999E-2</c:v>
                </c:pt>
                <c:pt idx="905">
                  <c:v>3.7499999999999999E-2</c:v>
                </c:pt>
                <c:pt idx="906">
                  <c:v>3.7499999999999999E-2</c:v>
                </c:pt>
                <c:pt idx="907">
                  <c:v>3.7499999999999999E-2</c:v>
                </c:pt>
                <c:pt idx="908">
                  <c:v>3.7499999999999999E-2</c:v>
                </c:pt>
                <c:pt idx="909">
                  <c:v>3.7499999999999999E-2</c:v>
                </c:pt>
                <c:pt idx="910">
                  <c:v>3.7499999999999999E-2</c:v>
                </c:pt>
                <c:pt idx="911">
                  <c:v>3.7499999999999999E-2</c:v>
                </c:pt>
                <c:pt idx="912">
                  <c:v>3.7999999999999999E-2</c:v>
                </c:pt>
                <c:pt idx="913">
                  <c:v>3.7999999999999999E-2</c:v>
                </c:pt>
                <c:pt idx="914">
                  <c:v>3.7999999999999999E-2</c:v>
                </c:pt>
                <c:pt idx="915">
                  <c:v>3.7999999999999999E-2</c:v>
                </c:pt>
                <c:pt idx="916">
                  <c:v>3.7999999999999999E-2</c:v>
                </c:pt>
                <c:pt idx="917">
                  <c:v>3.7999999999999999E-2</c:v>
                </c:pt>
                <c:pt idx="918">
                  <c:v>3.7999999999999999E-2</c:v>
                </c:pt>
                <c:pt idx="919">
                  <c:v>3.7999999999999999E-2</c:v>
                </c:pt>
                <c:pt idx="920">
                  <c:v>3.7999999999999999E-2</c:v>
                </c:pt>
                <c:pt idx="921">
                  <c:v>3.7999999999999999E-2</c:v>
                </c:pt>
                <c:pt idx="922">
                  <c:v>3.7999999999999999E-2</c:v>
                </c:pt>
                <c:pt idx="923">
                  <c:v>3.7999999999999999E-2</c:v>
                </c:pt>
                <c:pt idx="924">
                  <c:v>3.85E-2</c:v>
                </c:pt>
                <c:pt idx="925">
                  <c:v>3.85E-2</c:v>
                </c:pt>
                <c:pt idx="926">
                  <c:v>3.85E-2</c:v>
                </c:pt>
                <c:pt idx="927">
                  <c:v>3.85E-2</c:v>
                </c:pt>
                <c:pt idx="928">
                  <c:v>3.85E-2</c:v>
                </c:pt>
                <c:pt idx="929">
                  <c:v>3.85E-2</c:v>
                </c:pt>
                <c:pt idx="930">
                  <c:v>3.85E-2</c:v>
                </c:pt>
                <c:pt idx="931">
                  <c:v>3.85E-2</c:v>
                </c:pt>
                <c:pt idx="932">
                  <c:v>3.85E-2</c:v>
                </c:pt>
                <c:pt idx="933">
                  <c:v>3.85E-2</c:v>
                </c:pt>
                <c:pt idx="934">
                  <c:v>3.85E-2</c:v>
                </c:pt>
                <c:pt idx="935">
                  <c:v>3.85E-2</c:v>
                </c:pt>
                <c:pt idx="936">
                  <c:v>3.9E-2</c:v>
                </c:pt>
                <c:pt idx="937">
                  <c:v>3.9E-2</c:v>
                </c:pt>
                <c:pt idx="938">
                  <c:v>3.9E-2</c:v>
                </c:pt>
                <c:pt idx="939">
                  <c:v>3.9E-2</c:v>
                </c:pt>
                <c:pt idx="940">
                  <c:v>3.9E-2</c:v>
                </c:pt>
                <c:pt idx="941">
                  <c:v>3.9E-2</c:v>
                </c:pt>
                <c:pt idx="942">
                  <c:v>3.9E-2</c:v>
                </c:pt>
                <c:pt idx="943">
                  <c:v>3.9E-2</c:v>
                </c:pt>
                <c:pt idx="944">
                  <c:v>3.9E-2</c:v>
                </c:pt>
                <c:pt idx="945">
                  <c:v>3.9E-2</c:v>
                </c:pt>
                <c:pt idx="946">
                  <c:v>3.9E-2</c:v>
                </c:pt>
                <c:pt idx="947">
                  <c:v>3.9E-2</c:v>
                </c:pt>
                <c:pt idx="948">
                  <c:v>3.95E-2</c:v>
                </c:pt>
                <c:pt idx="949">
                  <c:v>3.95E-2</c:v>
                </c:pt>
                <c:pt idx="950">
                  <c:v>3.95E-2</c:v>
                </c:pt>
                <c:pt idx="951">
                  <c:v>3.95E-2</c:v>
                </c:pt>
                <c:pt idx="952">
                  <c:v>3.95E-2</c:v>
                </c:pt>
                <c:pt idx="953">
                  <c:v>3.95E-2</c:v>
                </c:pt>
                <c:pt idx="954">
                  <c:v>3.95E-2</c:v>
                </c:pt>
                <c:pt idx="955">
                  <c:v>3.95E-2</c:v>
                </c:pt>
                <c:pt idx="956">
                  <c:v>3.95E-2</c:v>
                </c:pt>
                <c:pt idx="957">
                  <c:v>3.95E-2</c:v>
                </c:pt>
                <c:pt idx="958">
                  <c:v>3.95E-2</c:v>
                </c:pt>
                <c:pt idx="959">
                  <c:v>3.95E-2</c:v>
                </c:pt>
                <c:pt idx="960">
                  <c:v>0.04</c:v>
                </c:pt>
                <c:pt idx="961">
                  <c:v>0.04</c:v>
                </c:pt>
                <c:pt idx="962">
                  <c:v>0.04</c:v>
                </c:pt>
                <c:pt idx="963">
                  <c:v>0.04</c:v>
                </c:pt>
                <c:pt idx="964">
                  <c:v>0.04</c:v>
                </c:pt>
                <c:pt idx="965">
                  <c:v>0.04</c:v>
                </c:pt>
                <c:pt idx="966">
                  <c:v>0.04</c:v>
                </c:pt>
                <c:pt idx="967">
                  <c:v>0.04</c:v>
                </c:pt>
                <c:pt idx="968">
                  <c:v>0.04</c:v>
                </c:pt>
                <c:pt idx="969">
                  <c:v>0.04</c:v>
                </c:pt>
                <c:pt idx="970">
                  <c:v>0.04</c:v>
                </c:pt>
                <c:pt idx="971">
                  <c:v>0.04</c:v>
                </c:pt>
                <c:pt idx="972">
                  <c:v>4.0500000000000001E-2</c:v>
                </c:pt>
                <c:pt idx="973">
                  <c:v>4.0500000000000001E-2</c:v>
                </c:pt>
                <c:pt idx="974">
                  <c:v>4.0500000000000001E-2</c:v>
                </c:pt>
                <c:pt idx="975">
                  <c:v>4.0500000000000001E-2</c:v>
                </c:pt>
                <c:pt idx="976">
                  <c:v>4.0500000000000001E-2</c:v>
                </c:pt>
                <c:pt idx="977">
                  <c:v>4.0500000000000001E-2</c:v>
                </c:pt>
                <c:pt idx="978">
                  <c:v>4.0500000000000001E-2</c:v>
                </c:pt>
                <c:pt idx="979">
                  <c:v>4.0500000000000001E-2</c:v>
                </c:pt>
                <c:pt idx="980">
                  <c:v>4.0500000000000001E-2</c:v>
                </c:pt>
                <c:pt idx="981">
                  <c:v>4.0500000000000001E-2</c:v>
                </c:pt>
                <c:pt idx="982">
                  <c:v>4.0500000000000001E-2</c:v>
                </c:pt>
                <c:pt idx="983">
                  <c:v>4.0500000000000001E-2</c:v>
                </c:pt>
                <c:pt idx="984">
                  <c:v>4.1000000000000002E-2</c:v>
                </c:pt>
                <c:pt idx="985">
                  <c:v>4.1000000000000002E-2</c:v>
                </c:pt>
                <c:pt idx="986">
                  <c:v>4.1000000000000002E-2</c:v>
                </c:pt>
                <c:pt idx="987">
                  <c:v>4.1000000000000002E-2</c:v>
                </c:pt>
                <c:pt idx="988">
                  <c:v>4.1000000000000002E-2</c:v>
                </c:pt>
                <c:pt idx="989">
                  <c:v>4.1000000000000002E-2</c:v>
                </c:pt>
                <c:pt idx="990">
                  <c:v>4.1000000000000002E-2</c:v>
                </c:pt>
                <c:pt idx="991">
                  <c:v>4.1000000000000002E-2</c:v>
                </c:pt>
                <c:pt idx="992">
                  <c:v>4.1000000000000002E-2</c:v>
                </c:pt>
                <c:pt idx="993">
                  <c:v>4.1000000000000002E-2</c:v>
                </c:pt>
                <c:pt idx="994">
                  <c:v>4.1000000000000002E-2</c:v>
                </c:pt>
                <c:pt idx="995">
                  <c:v>4.1000000000000002E-2</c:v>
                </c:pt>
                <c:pt idx="996">
                  <c:v>4.1500000000000002E-2</c:v>
                </c:pt>
                <c:pt idx="997">
                  <c:v>4.1500000000000002E-2</c:v>
                </c:pt>
                <c:pt idx="998">
                  <c:v>4.1500000000000002E-2</c:v>
                </c:pt>
                <c:pt idx="999">
                  <c:v>4.1500000000000002E-2</c:v>
                </c:pt>
                <c:pt idx="1000">
                  <c:v>4.1500000000000002E-2</c:v>
                </c:pt>
                <c:pt idx="1001">
                  <c:v>4.1500000000000002E-2</c:v>
                </c:pt>
                <c:pt idx="1002">
                  <c:v>4.1500000000000002E-2</c:v>
                </c:pt>
                <c:pt idx="1003">
                  <c:v>4.1500000000000002E-2</c:v>
                </c:pt>
                <c:pt idx="1004">
                  <c:v>4.1500000000000002E-2</c:v>
                </c:pt>
                <c:pt idx="1005">
                  <c:v>4.1500000000000002E-2</c:v>
                </c:pt>
                <c:pt idx="1006">
                  <c:v>4.1500000000000002E-2</c:v>
                </c:pt>
                <c:pt idx="1007">
                  <c:v>4.1500000000000002E-2</c:v>
                </c:pt>
                <c:pt idx="1008">
                  <c:v>4.2000000000000003E-2</c:v>
                </c:pt>
                <c:pt idx="1009">
                  <c:v>4.2000000000000003E-2</c:v>
                </c:pt>
                <c:pt idx="1010">
                  <c:v>4.2000000000000003E-2</c:v>
                </c:pt>
                <c:pt idx="1011">
                  <c:v>4.2000000000000003E-2</c:v>
                </c:pt>
                <c:pt idx="1012">
                  <c:v>4.2000000000000003E-2</c:v>
                </c:pt>
                <c:pt idx="1013">
                  <c:v>4.2000000000000003E-2</c:v>
                </c:pt>
                <c:pt idx="1014">
                  <c:v>4.2000000000000003E-2</c:v>
                </c:pt>
                <c:pt idx="1015">
                  <c:v>4.2000000000000003E-2</c:v>
                </c:pt>
                <c:pt idx="1016">
                  <c:v>4.2000000000000003E-2</c:v>
                </c:pt>
                <c:pt idx="1017">
                  <c:v>4.2000000000000003E-2</c:v>
                </c:pt>
                <c:pt idx="1018">
                  <c:v>4.2000000000000003E-2</c:v>
                </c:pt>
                <c:pt idx="1019">
                  <c:v>4.2000000000000003E-2</c:v>
                </c:pt>
                <c:pt idx="1020">
                  <c:v>4.2500000000000003E-2</c:v>
                </c:pt>
                <c:pt idx="1021">
                  <c:v>4.2500000000000003E-2</c:v>
                </c:pt>
                <c:pt idx="1022">
                  <c:v>4.2500000000000003E-2</c:v>
                </c:pt>
                <c:pt idx="1023">
                  <c:v>4.2500000000000003E-2</c:v>
                </c:pt>
                <c:pt idx="1024">
                  <c:v>4.2500000000000003E-2</c:v>
                </c:pt>
                <c:pt idx="1025">
                  <c:v>4.2500000000000003E-2</c:v>
                </c:pt>
                <c:pt idx="1026">
                  <c:v>4.2500000000000003E-2</c:v>
                </c:pt>
                <c:pt idx="1027">
                  <c:v>4.2500000000000003E-2</c:v>
                </c:pt>
                <c:pt idx="1028">
                  <c:v>4.2500000000000003E-2</c:v>
                </c:pt>
                <c:pt idx="1029">
                  <c:v>4.2500000000000003E-2</c:v>
                </c:pt>
                <c:pt idx="1030">
                  <c:v>4.2500000000000003E-2</c:v>
                </c:pt>
                <c:pt idx="1031">
                  <c:v>4.2500000000000003E-2</c:v>
                </c:pt>
                <c:pt idx="1032">
                  <c:v>4.2999999999999997E-2</c:v>
                </c:pt>
                <c:pt idx="1033">
                  <c:v>4.2999999999999997E-2</c:v>
                </c:pt>
                <c:pt idx="1034">
                  <c:v>4.2999999999999997E-2</c:v>
                </c:pt>
                <c:pt idx="1035">
                  <c:v>4.2999999999999997E-2</c:v>
                </c:pt>
                <c:pt idx="1036">
                  <c:v>4.2999999999999997E-2</c:v>
                </c:pt>
                <c:pt idx="1037">
                  <c:v>4.2999999999999997E-2</c:v>
                </c:pt>
                <c:pt idx="1038">
                  <c:v>4.2999999999999997E-2</c:v>
                </c:pt>
                <c:pt idx="1039">
                  <c:v>4.2999999999999997E-2</c:v>
                </c:pt>
                <c:pt idx="1040">
                  <c:v>4.2999999999999997E-2</c:v>
                </c:pt>
                <c:pt idx="1041">
                  <c:v>4.2999999999999997E-2</c:v>
                </c:pt>
                <c:pt idx="1042">
                  <c:v>4.2999999999999997E-2</c:v>
                </c:pt>
                <c:pt idx="1043">
                  <c:v>4.2999999999999997E-2</c:v>
                </c:pt>
                <c:pt idx="1044">
                  <c:v>4.3499999999999997E-2</c:v>
                </c:pt>
                <c:pt idx="1045">
                  <c:v>4.3499999999999997E-2</c:v>
                </c:pt>
                <c:pt idx="1046">
                  <c:v>4.3499999999999997E-2</c:v>
                </c:pt>
                <c:pt idx="1047">
                  <c:v>4.3499999999999997E-2</c:v>
                </c:pt>
                <c:pt idx="1048">
                  <c:v>4.3499999999999997E-2</c:v>
                </c:pt>
                <c:pt idx="1049">
                  <c:v>4.3499999999999997E-2</c:v>
                </c:pt>
                <c:pt idx="1050">
                  <c:v>4.3499999999999997E-2</c:v>
                </c:pt>
                <c:pt idx="1051">
                  <c:v>4.3499999999999997E-2</c:v>
                </c:pt>
                <c:pt idx="1052">
                  <c:v>4.3499999999999997E-2</c:v>
                </c:pt>
                <c:pt idx="1053">
                  <c:v>4.3499999999999997E-2</c:v>
                </c:pt>
                <c:pt idx="1054">
                  <c:v>4.3499999999999997E-2</c:v>
                </c:pt>
                <c:pt idx="1055">
                  <c:v>4.3499999999999997E-2</c:v>
                </c:pt>
                <c:pt idx="1056">
                  <c:v>4.3999999999999997E-2</c:v>
                </c:pt>
                <c:pt idx="1057">
                  <c:v>4.3999999999999997E-2</c:v>
                </c:pt>
                <c:pt idx="1058">
                  <c:v>4.3999999999999997E-2</c:v>
                </c:pt>
                <c:pt idx="1059">
                  <c:v>4.3999999999999997E-2</c:v>
                </c:pt>
                <c:pt idx="1060">
                  <c:v>4.3999999999999997E-2</c:v>
                </c:pt>
                <c:pt idx="1061">
                  <c:v>4.3999999999999997E-2</c:v>
                </c:pt>
                <c:pt idx="1062">
                  <c:v>4.3999999999999997E-2</c:v>
                </c:pt>
                <c:pt idx="1063">
                  <c:v>4.3999999999999997E-2</c:v>
                </c:pt>
                <c:pt idx="1064">
                  <c:v>4.3999999999999997E-2</c:v>
                </c:pt>
                <c:pt idx="1065">
                  <c:v>4.3999999999999997E-2</c:v>
                </c:pt>
                <c:pt idx="1066">
                  <c:v>4.3999999999999997E-2</c:v>
                </c:pt>
                <c:pt idx="1067">
                  <c:v>4.3999999999999997E-2</c:v>
                </c:pt>
                <c:pt idx="1068">
                  <c:v>4.4499999999999998E-2</c:v>
                </c:pt>
                <c:pt idx="1069">
                  <c:v>4.4499999999999998E-2</c:v>
                </c:pt>
                <c:pt idx="1070">
                  <c:v>4.4499999999999998E-2</c:v>
                </c:pt>
                <c:pt idx="1071">
                  <c:v>4.4499999999999998E-2</c:v>
                </c:pt>
                <c:pt idx="1072">
                  <c:v>4.4499999999999998E-2</c:v>
                </c:pt>
                <c:pt idx="1073">
                  <c:v>4.4499999999999998E-2</c:v>
                </c:pt>
                <c:pt idx="1074">
                  <c:v>4.4499999999999998E-2</c:v>
                </c:pt>
                <c:pt idx="1075">
                  <c:v>4.4499999999999998E-2</c:v>
                </c:pt>
                <c:pt idx="1076">
                  <c:v>4.4499999999999998E-2</c:v>
                </c:pt>
                <c:pt idx="1077">
                  <c:v>4.4499999999999998E-2</c:v>
                </c:pt>
                <c:pt idx="1078">
                  <c:v>4.4499999999999998E-2</c:v>
                </c:pt>
                <c:pt idx="1079">
                  <c:v>4.4499999999999998E-2</c:v>
                </c:pt>
                <c:pt idx="1080">
                  <c:v>4.4999999999999998E-2</c:v>
                </c:pt>
                <c:pt idx="1081">
                  <c:v>4.4999999999999998E-2</c:v>
                </c:pt>
                <c:pt idx="1082">
                  <c:v>4.4999999999999998E-2</c:v>
                </c:pt>
                <c:pt idx="1083">
                  <c:v>4.4999999999999998E-2</c:v>
                </c:pt>
                <c:pt idx="1084">
                  <c:v>4.4999999999999998E-2</c:v>
                </c:pt>
                <c:pt idx="1085">
                  <c:v>4.4999999999999998E-2</c:v>
                </c:pt>
                <c:pt idx="1086">
                  <c:v>4.4999999999999998E-2</c:v>
                </c:pt>
                <c:pt idx="1087">
                  <c:v>4.4999999999999998E-2</c:v>
                </c:pt>
                <c:pt idx="1088">
                  <c:v>4.4999999999999998E-2</c:v>
                </c:pt>
                <c:pt idx="1089">
                  <c:v>4.4999999999999998E-2</c:v>
                </c:pt>
                <c:pt idx="1090">
                  <c:v>4.4999999999999998E-2</c:v>
                </c:pt>
                <c:pt idx="1091">
                  <c:v>4.4999999999999998E-2</c:v>
                </c:pt>
                <c:pt idx="1092">
                  <c:v>4.5499999999999999E-2</c:v>
                </c:pt>
                <c:pt idx="1093">
                  <c:v>4.5499999999999999E-2</c:v>
                </c:pt>
                <c:pt idx="1094">
                  <c:v>4.5499999999999999E-2</c:v>
                </c:pt>
                <c:pt idx="1095">
                  <c:v>4.5499999999999999E-2</c:v>
                </c:pt>
                <c:pt idx="1096">
                  <c:v>4.5499999999999999E-2</c:v>
                </c:pt>
                <c:pt idx="1097">
                  <c:v>4.5499999999999999E-2</c:v>
                </c:pt>
                <c:pt idx="1098">
                  <c:v>4.5499999999999999E-2</c:v>
                </c:pt>
                <c:pt idx="1099">
                  <c:v>4.5499999999999999E-2</c:v>
                </c:pt>
                <c:pt idx="1100">
                  <c:v>4.5499999999999999E-2</c:v>
                </c:pt>
                <c:pt idx="1101">
                  <c:v>4.5499999999999999E-2</c:v>
                </c:pt>
                <c:pt idx="1102">
                  <c:v>4.5499999999999999E-2</c:v>
                </c:pt>
                <c:pt idx="1103">
                  <c:v>4.5499999999999999E-2</c:v>
                </c:pt>
                <c:pt idx="1104">
                  <c:v>4.5999999999999999E-2</c:v>
                </c:pt>
                <c:pt idx="1105">
                  <c:v>4.5999999999999999E-2</c:v>
                </c:pt>
                <c:pt idx="1106">
                  <c:v>4.5999999999999999E-2</c:v>
                </c:pt>
                <c:pt idx="1107">
                  <c:v>4.5999999999999999E-2</c:v>
                </c:pt>
                <c:pt idx="1108">
                  <c:v>4.5999999999999999E-2</c:v>
                </c:pt>
                <c:pt idx="1109">
                  <c:v>4.5999999999999999E-2</c:v>
                </c:pt>
                <c:pt idx="1110">
                  <c:v>4.5999999999999999E-2</c:v>
                </c:pt>
                <c:pt idx="1111">
                  <c:v>4.5999999999999999E-2</c:v>
                </c:pt>
                <c:pt idx="1112">
                  <c:v>4.5999999999999999E-2</c:v>
                </c:pt>
                <c:pt idx="1113">
                  <c:v>4.5999999999999999E-2</c:v>
                </c:pt>
                <c:pt idx="1114">
                  <c:v>4.5999999999999999E-2</c:v>
                </c:pt>
                <c:pt idx="1115">
                  <c:v>4.5999999999999999E-2</c:v>
                </c:pt>
                <c:pt idx="1116">
                  <c:v>4.65E-2</c:v>
                </c:pt>
                <c:pt idx="1117">
                  <c:v>4.65E-2</c:v>
                </c:pt>
                <c:pt idx="1118">
                  <c:v>4.65E-2</c:v>
                </c:pt>
                <c:pt idx="1119">
                  <c:v>4.65E-2</c:v>
                </c:pt>
                <c:pt idx="1120">
                  <c:v>4.65E-2</c:v>
                </c:pt>
                <c:pt idx="1121">
                  <c:v>4.65E-2</c:v>
                </c:pt>
                <c:pt idx="1122">
                  <c:v>4.65E-2</c:v>
                </c:pt>
                <c:pt idx="1123">
                  <c:v>4.65E-2</c:v>
                </c:pt>
                <c:pt idx="1124">
                  <c:v>4.65E-2</c:v>
                </c:pt>
                <c:pt idx="1125">
                  <c:v>4.65E-2</c:v>
                </c:pt>
                <c:pt idx="1126">
                  <c:v>4.65E-2</c:v>
                </c:pt>
                <c:pt idx="1127">
                  <c:v>4.65E-2</c:v>
                </c:pt>
                <c:pt idx="1128">
                  <c:v>4.7E-2</c:v>
                </c:pt>
                <c:pt idx="1129">
                  <c:v>4.7E-2</c:v>
                </c:pt>
                <c:pt idx="1130">
                  <c:v>4.7E-2</c:v>
                </c:pt>
                <c:pt idx="1131">
                  <c:v>4.7E-2</c:v>
                </c:pt>
                <c:pt idx="1132">
                  <c:v>4.7E-2</c:v>
                </c:pt>
                <c:pt idx="1133">
                  <c:v>4.7E-2</c:v>
                </c:pt>
                <c:pt idx="1134">
                  <c:v>4.7E-2</c:v>
                </c:pt>
                <c:pt idx="1135">
                  <c:v>4.7E-2</c:v>
                </c:pt>
                <c:pt idx="1136">
                  <c:v>4.7E-2</c:v>
                </c:pt>
                <c:pt idx="1137">
                  <c:v>4.7E-2</c:v>
                </c:pt>
                <c:pt idx="1138">
                  <c:v>4.7E-2</c:v>
                </c:pt>
                <c:pt idx="1139">
                  <c:v>4.7E-2</c:v>
                </c:pt>
                <c:pt idx="1140">
                  <c:v>4.7500000000000001E-2</c:v>
                </c:pt>
                <c:pt idx="1141">
                  <c:v>4.7500000000000001E-2</c:v>
                </c:pt>
                <c:pt idx="1142">
                  <c:v>4.7500000000000001E-2</c:v>
                </c:pt>
                <c:pt idx="1143">
                  <c:v>4.7500000000000001E-2</c:v>
                </c:pt>
                <c:pt idx="1144">
                  <c:v>4.7500000000000001E-2</c:v>
                </c:pt>
                <c:pt idx="1145">
                  <c:v>4.7500000000000001E-2</c:v>
                </c:pt>
                <c:pt idx="1146">
                  <c:v>4.7500000000000001E-2</c:v>
                </c:pt>
                <c:pt idx="1147">
                  <c:v>4.7500000000000001E-2</c:v>
                </c:pt>
                <c:pt idx="1148">
                  <c:v>4.7500000000000001E-2</c:v>
                </c:pt>
                <c:pt idx="1149">
                  <c:v>4.7500000000000001E-2</c:v>
                </c:pt>
                <c:pt idx="1150">
                  <c:v>4.7500000000000001E-2</c:v>
                </c:pt>
                <c:pt idx="1151">
                  <c:v>4.7500000000000001E-2</c:v>
                </c:pt>
                <c:pt idx="1152">
                  <c:v>4.8000000000000001E-2</c:v>
                </c:pt>
                <c:pt idx="1153">
                  <c:v>4.8000000000000001E-2</c:v>
                </c:pt>
                <c:pt idx="1154">
                  <c:v>4.8000000000000001E-2</c:v>
                </c:pt>
                <c:pt idx="1155">
                  <c:v>4.8000000000000001E-2</c:v>
                </c:pt>
                <c:pt idx="1156">
                  <c:v>4.8000000000000001E-2</c:v>
                </c:pt>
                <c:pt idx="1157">
                  <c:v>4.8000000000000001E-2</c:v>
                </c:pt>
                <c:pt idx="1158">
                  <c:v>4.8000000000000001E-2</c:v>
                </c:pt>
                <c:pt idx="1159">
                  <c:v>4.8000000000000001E-2</c:v>
                </c:pt>
                <c:pt idx="1160">
                  <c:v>4.8000000000000001E-2</c:v>
                </c:pt>
                <c:pt idx="1161">
                  <c:v>4.8000000000000001E-2</c:v>
                </c:pt>
                <c:pt idx="1162">
                  <c:v>4.8000000000000001E-2</c:v>
                </c:pt>
                <c:pt idx="1163">
                  <c:v>4.8000000000000001E-2</c:v>
                </c:pt>
                <c:pt idx="1164">
                  <c:v>4.8500000000000001E-2</c:v>
                </c:pt>
                <c:pt idx="1165">
                  <c:v>4.8500000000000001E-2</c:v>
                </c:pt>
                <c:pt idx="1166">
                  <c:v>4.8500000000000001E-2</c:v>
                </c:pt>
                <c:pt idx="1167">
                  <c:v>4.8500000000000001E-2</c:v>
                </c:pt>
                <c:pt idx="1168">
                  <c:v>4.8500000000000001E-2</c:v>
                </c:pt>
                <c:pt idx="1169">
                  <c:v>4.8500000000000001E-2</c:v>
                </c:pt>
                <c:pt idx="1170">
                  <c:v>4.8500000000000001E-2</c:v>
                </c:pt>
                <c:pt idx="1171">
                  <c:v>4.8500000000000001E-2</c:v>
                </c:pt>
                <c:pt idx="1172">
                  <c:v>4.8500000000000001E-2</c:v>
                </c:pt>
                <c:pt idx="1173">
                  <c:v>4.8500000000000001E-2</c:v>
                </c:pt>
                <c:pt idx="1174">
                  <c:v>4.8500000000000001E-2</c:v>
                </c:pt>
                <c:pt idx="1175">
                  <c:v>4.8500000000000001E-2</c:v>
                </c:pt>
                <c:pt idx="1176">
                  <c:v>4.9000000000000002E-2</c:v>
                </c:pt>
                <c:pt idx="1177">
                  <c:v>4.9000000000000002E-2</c:v>
                </c:pt>
                <c:pt idx="1178">
                  <c:v>4.9000000000000002E-2</c:v>
                </c:pt>
                <c:pt idx="1179">
                  <c:v>4.9000000000000002E-2</c:v>
                </c:pt>
                <c:pt idx="1180">
                  <c:v>4.9000000000000002E-2</c:v>
                </c:pt>
                <c:pt idx="1181">
                  <c:v>4.9000000000000002E-2</c:v>
                </c:pt>
                <c:pt idx="1182">
                  <c:v>4.9000000000000002E-2</c:v>
                </c:pt>
                <c:pt idx="1183">
                  <c:v>4.9000000000000002E-2</c:v>
                </c:pt>
                <c:pt idx="1184">
                  <c:v>4.9000000000000002E-2</c:v>
                </c:pt>
                <c:pt idx="1185">
                  <c:v>4.9000000000000002E-2</c:v>
                </c:pt>
                <c:pt idx="1186">
                  <c:v>4.9000000000000002E-2</c:v>
                </c:pt>
                <c:pt idx="1187">
                  <c:v>4.9000000000000002E-2</c:v>
                </c:pt>
                <c:pt idx="1188">
                  <c:v>4.9500000000000002E-2</c:v>
                </c:pt>
                <c:pt idx="1189">
                  <c:v>4.9500000000000002E-2</c:v>
                </c:pt>
                <c:pt idx="1190">
                  <c:v>4.9500000000000002E-2</c:v>
                </c:pt>
                <c:pt idx="1191">
                  <c:v>4.9500000000000002E-2</c:v>
                </c:pt>
                <c:pt idx="1192">
                  <c:v>4.9500000000000002E-2</c:v>
                </c:pt>
                <c:pt idx="1193">
                  <c:v>4.9500000000000002E-2</c:v>
                </c:pt>
                <c:pt idx="1194">
                  <c:v>4.9500000000000002E-2</c:v>
                </c:pt>
                <c:pt idx="1195">
                  <c:v>4.9500000000000002E-2</c:v>
                </c:pt>
                <c:pt idx="1196">
                  <c:v>4.9500000000000002E-2</c:v>
                </c:pt>
                <c:pt idx="1197">
                  <c:v>4.9500000000000002E-2</c:v>
                </c:pt>
                <c:pt idx="1198">
                  <c:v>4.9500000000000002E-2</c:v>
                </c:pt>
                <c:pt idx="1199">
                  <c:v>4.9500000000000002E-2</c:v>
                </c:pt>
                <c:pt idx="1200">
                  <c:v>0.05</c:v>
                </c:pt>
                <c:pt idx="1201">
                  <c:v>0.05</c:v>
                </c:pt>
                <c:pt idx="1202">
                  <c:v>0.05</c:v>
                </c:pt>
                <c:pt idx="1203">
                  <c:v>0.05</c:v>
                </c:pt>
                <c:pt idx="1204">
                  <c:v>0.05</c:v>
                </c:pt>
                <c:pt idx="1205">
                  <c:v>0.05</c:v>
                </c:pt>
                <c:pt idx="1206">
                  <c:v>0.05</c:v>
                </c:pt>
                <c:pt idx="1207">
                  <c:v>0.05</c:v>
                </c:pt>
                <c:pt idx="1208">
                  <c:v>0.05</c:v>
                </c:pt>
                <c:pt idx="1209">
                  <c:v>0.05</c:v>
                </c:pt>
                <c:pt idx="1210">
                  <c:v>0.05</c:v>
                </c:pt>
                <c:pt idx="1211">
                  <c:v>0.05</c:v>
                </c:pt>
                <c:pt idx="1212">
                  <c:v>5.0500000000000003E-2</c:v>
                </c:pt>
                <c:pt idx="1213">
                  <c:v>5.0500000000000003E-2</c:v>
                </c:pt>
                <c:pt idx="1214">
                  <c:v>5.0500000000000003E-2</c:v>
                </c:pt>
                <c:pt idx="1215">
                  <c:v>5.0500000000000003E-2</c:v>
                </c:pt>
                <c:pt idx="1216">
                  <c:v>5.0500000000000003E-2</c:v>
                </c:pt>
                <c:pt idx="1217">
                  <c:v>5.0500000000000003E-2</c:v>
                </c:pt>
                <c:pt idx="1218">
                  <c:v>5.0500000000000003E-2</c:v>
                </c:pt>
                <c:pt idx="1219">
                  <c:v>5.0500000000000003E-2</c:v>
                </c:pt>
                <c:pt idx="1220">
                  <c:v>5.0500000000000003E-2</c:v>
                </c:pt>
                <c:pt idx="1221">
                  <c:v>5.0500000000000003E-2</c:v>
                </c:pt>
                <c:pt idx="1222">
                  <c:v>5.0500000000000003E-2</c:v>
                </c:pt>
                <c:pt idx="1223">
                  <c:v>5.0500000000000003E-2</c:v>
                </c:pt>
                <c:pt idx="1224">
                  <c:v>5.0999999999999997E-2</c:v>
                </c:pt>
                <c:pt idx="1225">
                  <c:v>5.0999999999999997E-2</c:v>
                </c:pt>
                <c:pt idx="1226">
                  <c:v>5.0999999999999997E-2</c:v>
                </c:pt>
                <c:pt idx="1227">
                  <c:v>5.0999999999999997E-2</c:v>
                </c:pt>
                <c:pt idx="1228">
                  <c:v>5.0999999999999997E-2</c:v>
                </c:pt>
                <c:pt idx="1229">
                  <c:v>5.0999999999999997E-2</c:v>
                </c:pt>
                <c:pt idx="1230">
                  <c:v>5.0999999999999997E-2</c:v>
                </c:pt>
                <c:pt idx="1231">
                  <c:v>5.0999999999999997E-2</c:v>
                </c:pt>
                <c:pt idx="1232">
                  <c:v>5.0999999999999997E-2</c:v>
                </c:pt>
                <c:pt idx="1233">
                  <c:v>5.0999999999999997E-2</c:v>
                </c:pt>
                <c:pt idx="1234">
                  <c:v>5.0999999999999997E-2</c:v>
                </c:pt>
                <c:pt idx="1235">
                  <c:v>5.0999999999999997E-2</c:v>
                </c:pt>
                <c:pt idx="1236">
                  <c:v>5.1499999999999997E-2</c:v>
                </c:pt>
                <c:pt idx="1237">
                  <c:v>5.1499999999999997E-2</c:v>
                </c:pt>
                <c:pt idx="1238">
                  <c:v>5.1499999999999997E-2</c:v>
                </c:pt>
                <c:pt idx="1239">
                  <c:v>5.1499999999999997E-2</c:v>
                </c:pt>
                <c:pt idx="1240">
                  <c:v>5.1499999999999997E-2</c:v>
                </c:pt>
                <c:pt idx="1241">
                  <c:v>5.1499999999999997E-2</c:v>
                </c:pt>
                <c:pt idx="1242">
                  <c:v>5.1499999999999997E-2</c:v>
                </c:pt>
                <c:pt idx="1243">
                  <c:v>5.1499999999999997E-2</c:v>
                </c:pt>
                <c:pt idx="1244">
                  <c:v>5.1499999999999997E-2</c:v>
                </c:pt>
                <c:pt idx="1245">
                  <c:v>5.1499999999999997E-2</c:v>
                </c:pt>
                <c:pt idx="1246">
                  <c:v>5.1499999999999997E-2</c:v>
                </c:pt>
                <c:pt idx="1247">
                  <c:v>5.1499999999999997E-2</c:v>
                </c:pt>
                <c:pt idx="1248">
                  <c:v>5.1999999999999998E-2</c:v>
                </c:pt>
                <c:pt idx="1249">
                  <c:v>5.1999999999999998E-2</c:v>
                </c:pt>
                <c:pt idx="1250">
                  <c:v>5.1999999999999998E-2</c:v>
                </c:pt>
                <c:pt idx="1251">
                  <c:v>5.1999999999999998E-2</c:v>
                </c:pt>
                <c:pt idx="1252">
                  <c:v>5.1999999999999998E-2</c:v>
                </c:pt>
                <c:pt idx="1253">
                  <c:v>5.1999999999999998E-2</c:v>
                </c:pt>
                <c:pt idx="1254">
                  <c:v>5.1999999999999998E-2</c:v>
                </c:pt>
                <c:pt idx="1255">
                  <c:v>5.1999999999999998E-2</c:v>
                </c:pt>
                <c:pt idx="1256">
                  <c:v>5.1999999999999998E-2</c:v>
                </c:pt>
                <c:pt idx="1257">
                  <c:v>5.1999999999999998E-2</c:v>
                </c:pt>
                <c:pt idx="1258">
                  <c:v>5.1999999999999998E-2</c:v>
                </c:pt>
                <c:pt idx="1259">
                  <c:v>5.1999999999999998E-2</c:v>
                </c:pt>
                <c:pt idx="1260">
                  <c:v>5.2499999999999998E-2</c:v>
                </c:pt>
                <c:pt idx="1261">
                  <c:v>5.2499999999999998E-2</c:v>
                </c:pt>
                <c:pt idx="1262">
                  <c:v>5.2499999999999998E-2</c:v>
                </c:pt>
                <c:pt idx="1263">
                  <c:v>5.2499999999999998E-2</c:v>
                </c:pt>
                <c:pt idx="1264">
                  <c:v>5.2499999999999998E-2</c:v>
                </c:pt>
                <c:pt idx="1265">
                  <c:v>5.2499999999999998E-2</c:v>
                </c:pt>
                <c:pt idx="1266">
                  <c:v>5.2499999999999998E-2</c:v>
                </c:pt>
                <c:pt idx="1267">
                  <c:v>5.2499999999999998E-2</c:v>
                </c:pt>
                <c:pt idx="1268">
                  <c:v>5.2499999999999998E-2</c:v>
                </c:pt>
                <c:pt idx="1269">
                  <c:v>5.2499999999999998E-2</c:v>
                </c:pt>
                <c:pt idx="1270">
                  <c:v>5.2499999999999998E-2</c:v>
                </c:pt>
                <c:pt idx="1271">
                  <c:v>5.2499999999999998E-2</c:v>
                </c:pt>
                <c:pt idx="1272">
                  <c:v>5.2999999999999999E-2</c:v>
                </c:pt>
                <c:pt idx="1273">
                  <c:v>5.2999999999999999E-2</c:v>
                </c:pt>
                <c:pt idx="1274">
                  <c:v>5.2999999999999999E-2</c:v>
                </c:pt>
                <c:pt idx="1275">
                  <c:v>5.2999999999999999E-2</c:v>
                </c:pt>
                <c:pt idx="1276">
                  <c:v>5.2999999999999999E-2</c:v>
                </c:pt>
                <c:pt idx="1277">
                  <c:v>5.2999999999999999E-2</c:v>
                </c:pt>
                <c:pt idx="1278">
                  <c:v>5.2999999999999999E-2</c:v>
                </c:pt>
                <c:pt idx="1279">
                  <c:v>5.2999999999999999E-2</c:v>
                </c:pt>
                <c:pt idx="1280">
                  <c:v>5.2999999999999999E-2</c:v>
                </c:pt>
                <c:pt idx="1281">
                  <c:v>5.2999999999999999E-2</c:v>
                </c:pt>
                <c:pt idx="1282">
                  <c:v>5.2999999999999999E-2</c:v>
                </c:pt>
                <c:pt idx="1283">
                  <c:v>5.2999999999999999E-2</c:v>
                </c:pt>
                <c:pt idx="1284">
                  <c:v>5.3499999999999999E-2</c:v>
                </c:pt>
                <c:pt idx="1285">
                  <c:v>5.3499999999999999E-2</c:v>
                </c:pt>
                <c:pt idx="1286">
                  <c:v>5.3499999999999999E-2</c:v>
                </c:pt>
                <c:pt idx="1287">
                  <c:v>5.3499999999999999E-2</c:v>
                </c:pt>
                <c:pt idx="1288">
                  <c:v>5.3499999999999999E-2</c:v>
                </c:pt>
                <c:pt idx="1289">
                  <c:v>5.3499999999999999E-2</c:v>
                </c:pt>
                <c:pt idx="1290">
                  <c:v>5.3499999999999999E-2</c:v>
                </c:pt>
                <c:pt idx="1291">
                  <c:v>5.3499999999999999E-2</c:v>
                </c:pt>
                <c:pt idx="1292">
                  <c:v>5.3499999999999999E-2</c:v>
                </c:pt>
                <c:pt idx="1293">
                  <c:v>5.3499999999999999E-2</c:v>
                </c:pt>
                <c:pt idx="1294">
                  <c:v>5.3499999999999999E-2</c:v>
                </c:pt>
                <c:pt idx="1295">
                  <c:v>5.3499999999999999E-2</c:v>
                </c:pt>
                <c:pt idx="1296">
                  <c:v>5.3999999999999999E-2</c:v>
                </c:pt>
                <c:pt idx="1297">
                  <c:v>5.3999999999999999E-2</c:v>
                </c:pt>
                <c:pt idx="1298">
                  <c:v>5.3999999999999999E-2</c:v>
                </c:pt>
                <c:pt idx="1299">
                  <c:v>5.3999999999999999E-2</c:v>
                </c:pt>
                <c:pt idx="1300">
                  <c:v>5.3999999999999999E-2</c:v>
                </c:pt>
                <c:pt idx="1301">
                  <c:v>5.3999999999999999E-2</c:v>
                </c:pt>
                <c:pt idx="1302">
                  <c:v>5.3999999999999999E-2</c:v>
                </c:pt>
                <c:pt idx="1303">
                  <c:v>5.3999999999999999E-2</c:v>
                </c:pt>
                <c:pt idx="1304">
                  <c:v>5.3999999999999999E-2</c:v>
                </c:pt>
                <c:pt idx="1305">
                  <c:v>5.3999999999999999E-2</c:v>
                </c:pt>
                <c:pt idx="1306">
                  <c:v>5.3999999999999999E-2</c:v>
                </c:pt>
                <c:pt idx="1307">
                  <c:v>5.3999999999999999E-2</c:v>
                </c:pt>
                <c:pt idx="1308">
                  <c:v>5.45E-2</c:v>
                </c:pt>
                <c:pt idx="1309">
                  <c:v>5.45E-2</c:v>
                </c:pt>
                <c:pt idx="1310">
                  <c:v>5.45E-2</c:v>
                </c:pt>
                <c:pt idx="1311">
                  <c:v>5.45E-2</c:v>
                </c:pt>
                <c:pt idx="1312">
                  <c:v>5.45E-2</c:v>
                </c:pt>
                <c:pt idx="1313">
                  <c:v>5.45E-2</c:v>
                </c:pt>
                <c:pt idx="1314">
                  <c:v>5.45E-2</c:v>
                </c:pt>
                <c:pt idx="1315">
                  <c:v>5.45E-2</c:v>
                </c:pt>
                <c:pt idx="1316">
                  <c:v>5.45E-2</c:v>
                </c:pt>
                <c:pt idx="1317">
                  <c:v>5.45E-2</c:v>
                </c:pt>
                <c:pt idx="1318">
                  <c:v>5.45E-2</c:v>
                </c:pt>
                <c:pt idx="1319">
                  <c:v>5.45E-2</c:v>
                </c:pt>
                <c:pt idx="1320">
                  <c:v>5.5E-2</c:v>
                </c:pt>
                <c:pt idx="1321">
                  <c:v>5.5E-2</c:v>
                </c:pt>
                <c:pt idx="1322">
                  <c:v>5.5E-2</c:v>
                </c:pt>
                <c:pt idx="1323">
                  <c:v>5.5E-2</c:v>
                </c:pt>
                <c:pt idx="1324">
                  <c:v>5.5E-2</c:v>
                </c:pt>
                <c:pt idx="1325">
                  <c:v>5.5E-2</c:v>
                </c:pt>
                <c:pt idx="1326">
                  <c:v>5.5E-2</c:v>
                </c:pt>
                <c:pt idx="1327">
                  <c:v>5.5E-2</c:v>
                </c:pt>
                <c:pt idx="1328">
                  <c:v>5.5E-2</c:v>
                </c:pt>
                <c:pt idx="1329">
                  <c:v>5.5E-2</c:v>
                </c:pt>
                <c:pt idx="1330">
                  <c:v>5.5E-2</c:v>
                </c:pt>
                <c:pt idx="1331">
                  <c:v>5.5E-2</c:v>
                </c:pt>
                <c:pt idx="1332">
                  <c:v>5.5500000000000001E-2</c:v>
                </c:pt>
                <c:pt idx="1333">
                  <c:v>5.5500000000000001E-2</c:v>
                </c:pt>
                <c:pt idx="1334">
                  <c:v>5.5500000000000001E-2</c:v>
                </c:pt>
                <c:pt idx="1335">
                  <c:v>5.5500000000000001E-2</c:v>
                </c:pt>
                <c:pt idx="1336">
                  <c:v>5.5500000000000001E-2</c:v>
                </c:pt>
                <c:pt idx="1337">
                  <c:v>5.5500000000000001E-2</c:v>
                </c:pt>
                <c:pt idx="1338">
                  <c:v>5.5500000000000001E-2</c:v>
                </c:pt>
                <c:pt idx="1339">
                  <c:v>5.5500000000000001E-2</c:v>
                </c:pt>
                <c:pt idx="1340">
                  <c:v>5.5500000000000001E-2</c:v>
                </c:pt>
                <c:pt idx="1341">
                  <c:v>5.5500000000000001E-2</c:v>
                </c:pt>
                <c:pt idx="1342">
                  <c:v>5.5500000000000001E-2</c:v>
                </c:pt>
                <c:pt idx="1343">
                  <c:v>5.5500000000000001E-2</c:v>
                </c:pt>
                <c:pt idx="1344">
                  <c:v>5.6000000000000001E-2</c:v>
                </c:pt>
                <c:pt idx="1345">
                  <c:v>5.6000000000000001E-2</c:v>
                </c:pt>
                <c:pt idx="1346">
                  <c:v>5.6000000000000001E-2</c:v>
                </c:pt>
                <c:pt idx="1347">
                  <c:v>5.6000000000000001E-2</c:v>
                </c:pt>
                <c:pt idx="1348">
                  <c:v>5.6000000000000001E-2</c:v>
                </c:pt>
                <c:pt idx="1349">
                  <c:v>5.6000000000000001E-2</c:v>
                </c:pt>
                <c:pt idx="1350">
                  <c:v>5.6000000000000001E-2</c:v>
                </c:pt>
                <c:pt idx="1351">
                  <c:v>5.6000000000000001E-2</c:v>
                </c:pt>
                <c:pt idx="1352">
                  <c:v>5.6000000000000001E-2</c:v>
                </c:pt>
                <c:pt idx="1353">
                  <c:v>5.6000000000000001E-2</c:v>
                </c:pt>
                <c:pt idx="1354">
                  <c:v>5.6000000000000001E-2</c:v>
                </c:pt>
                <c:pt idx="1355">
                  <c:v>5.6000000000000001E-2</c:v>
                </c:pt>
                <c:pt idx="1356">
                  <c:v>5.6500000000000002E-2</c:v>
                </c:pt>
                <c:pt idx="1357">
                  <c:v>5.6500000000000002E-2</c:v>
                </c:pt>
                <c:pt idx="1358">
                  <c:v>5.6500000000000002E-2</c:v>
                </c:pt>
                <c:pt idx="1359">
                  <c:v>5.6500000000000002E-2</c:v>
                </c:pt>
                <c:pt idx="1360">
                  <c:v>5.6500000000000002E-2</c:v>
                </c:pt>
                <c:pt idx="1361">
                  <c:v>5.6500000000000002E-2</c:v>
                </c:pt>
                <c:pt idx="1362">
                  <c:v>5.6500000000000002E-2</c:v>
                </c:pt>
                <c:pt idx="1363">
                  <c:v>5.6500000000000002E-2</c:v>
                </c:pt>
                <c:pt idx="1364">
                  <c:v>5.6500000000000002E-2</c:v>
                </c:pt>
                <c:pt idx="1365">
                  <c:v>5.6500000000000002E-2</c:v>
                </c:pt>
                <c:pt idx="1366">
                  <c:v>5.6500000000000002E-2</c:v>
                </c:pt>
                <c:pt idx="1367">
                  <c:v>5.6500000000000002E-2</c:v>
                </c:pt>
                <c:pt idx="1368">
                  <c:v>5.7000000000000002E-2</c:v>
                </c:pt>
                <c:pt idx="1369">
                  <c:v>5.7000000000000002E-2</c:v>
                </c:pt>
                <c:pt idx="1370">
                  <c:v>5.7000000000000002E-2</c:v>
                </c:pt>
                <c:pt idx="1371">
                  <c:v>5.7000000000000002E-2</c:v>
                </c:pt>
                <c:pt idx="1372">
                  <c:v>5.7000000000000002E-2</c:v>
                </c:pt>
                <c:pt idx="1373">
                  <c:v>5.7000000000000002E-2</c:v>
                </c:pt>
                <c:pt idx="1374">
                  <c:v>5.7000000000000002E-2</c:v>
                </c:pt>
                <c:pt idx="1375">
                  <c:v>5.7000000000000002E-2</c:v>
                </c:pt>
                <c:pt idx="1376">
                  <c:v>5.7000000000000002E-2</c:v>
                </c:pt>
                <c:pt idx="1377">
                  <c:v>5.7000000000000002E-2</c:v>
                </c:pt>
                <c:pt idx="1378">
                  <c:v>5.7000000000000002E-2</c:v>
                </c:pt>
                <c:pt idx="1379">
                  <c:v>5.7000000000000002E-2</c:v>
                </c:pt>
                <c:pt idx="1380">
                  <c:v>5.7500000000000002E-2</c:v>
                </c:pt>
                <c:pt idx="1381">
                  <c:v>5.7500000000000002E-2</c:v>
                </c:pt>
                <c:pt idx="1382">
                  <c:v>5.7500000000000002E-2</c:v>
                </c:pt>
                <c:pt idx="1383">
                  <c:v>5.7500000000000002E-2</c:v>
                </c:pt>
                <c:pt idx="1384">
                  <c:v>5.7500000000000002E-2</c:v>
                </c:pt>
                <c:pt idx="1385">
                  <c:v>5.7500000000000002E-2</c:v>
                </c:pt>
                <c:pt idx="1386">
                  <c:v>5.7500000000000002E-2</c:v>
                </c:pt>
                <c:pt idx="1387">
                  <c:v>5.7500000000000002E-2</c:v>
                </c:pt>
                <c:pt idx="1388">
                  <c:v>5.7500000000000002E-2</c:v>
                </c:pt>
                <c:pt idx="1389">
                  <c:v>5.7500000000000002E-2</c:v>
                </c:pt>
                <c:pt idx="1390">
                  <c:v>5.7500000000000002E-2</c:v>
                </c:pt>
                <c:pt idx="1391">
                  <c:v>5.7500000000000002E-2</c:v>
                </c:pt>
                <c:pt idx="1392">
                  <c:v>5.8000000000000003E-2</c:v>
                </c:pt>
                <c:pt idx="1393">
                  <c:v>5.8000000000000003E-2</c:v>
                </c:pt>
                <c:pt idx="1394">
                  <c:v>5.8000000000000003E-2</c:v>
                </c:pt>
                <c:pt idx="1395">
                  <c:v>5.8000000000000003E-2</c:v>
                </c:pt>
                <c:pt idx="1396">
                  <c:v>5.8000000000000003E-2</c:v>
                </c:pt>
                <c:pt idx="1397">
                  <c:v>5.8000000000000003E-2</c:v>
                </c:pt>
                <c:pt idx="1398">
                  <c:v>5.8000000000000003E-2</c:v>
                </c:pt>
                <c:pt idx="1399">
                  <c:v>5.8000000000000003E-2</c:v>
                </c:pt>
                <c:pt idx="1400">
                  <c:v>5.8000000000000003E-2</c:v>
                </c:pt>
                <c:pt idx="1401">
                  <c:v>5.8000000000000003E-2</c:v>
                </c:pt>
                <c:pt idx="1402">
                  <c:v>5.8000000000000003E-2</c:v>
                </c:pt>
                <c:pt idx="1403">
                  <c:v>5.8000000000000003E-2</c:v>
                </c:pt>
                <c:pt idx="1404">
                  <c:v>5.8500000000000003E-2</c:v>
                </c:pt>
                <c:pt idx="1405">
                  <c:v>5.8500000000000003E-2</c:v>
                </c:pt>
                <c:pt idx="1406">
                  <c:v>5.8500000000000003E-2</c:v>
                </c:pt>
                <c:pt idx="1407">
                  <c:v>5.8500000000000003E-2</c:v>
                </c:pt>
                <c:pt idx="1408">
                  <c:v>5.8500000000000003E-2</c:v>
                </c:pt>
                <c:pt idx="1409">
                  <c:v>5.8500000000000003E-2</c:v>
                </c:pt>
                <c:pt idx="1410">
                  <c:v>5.8500000000000003E-2</c:v>
                </c:pt>
                <c:pt idx="1411">
                  <c:v>5.8500000000000003E-2</c:v>
                </c:pt>
                <c:pt idx="1412">
                  <c:v>5.8500000000000003E-2</c:v>
                </c:pt>
                <c:pt idx="1413">
                  <c:v>5.8500000000000003E-2</c:v>
                </c:pt>
                <c:pt idx="1414">
                  <c:v>5.8500000000000003E-2</c:v>
                </c:pt>
                <c:pt idx="1415">
                  <c:v>5.8500000000000003E-2</c:v>
                </c:pt>
                <c:pt idx="1416">
                  <c:v>5.8999999999999997E-2</c:v>
                </c:pt>
                <c:pt idx="1417">
                  <c:v>5.8999999999999997E-2</c:v>
                </c:pt>
                <c:pt idx="1418">
                  <c:v>5.8999999999999997E-2</c:v>
                </c:pt>
                <c:pt idx="1419">
                  <c:v>5.8999999999999997E-2</c:v>
                </c:pt>
                <c:pt idx="1420">
                  <c:v>5.8999999999999997E-2</c:v>
                </c:pt>
                <c:pt idx="1421">
                  <c:v>5.8999999999999997E-2</c:v>
                </c:pt>
                <c:pt idx="1422">
                  <c:v>5.8999999999999997E-2</c:v>
                </c:pt>
                <c:pt idx="1423">
                  <c:v>5.8999999999999997E-2</c:v>
                </c:pt>
                <c:pt idx="1424">
                  <c:v>5.8999999999999997E-2</c:v>
                </c:pt>
                <c:pt idx="1425">
                  <c:v>5.8999999999999997E-2</c:v>
                </c:pt>
                <c:pt idx="1426">
                  <c:v>5.8999999999999997E-2</c:v>
                </c:pt>
                <c:pt idx="1427">
                  <c:v>5.8999999999999997E-2</c:v>
                </c:pt>
                <c:pt idx="1428">
                  <c:v>5.9499999999999997E-2</c:v>
                </c:pt>
                <c:pt idx="1429">
                  <c:v>5.9499999999999997E-2</c:v>
                </c:pt>
                <c:pt idx="1430">
                  <c:v>5.9499999999999997E-2</c:v>
                </c:pt>
                <c:pt idx="1431">
                  <c:v>5.9499999999999997E-2</c:v>
                </c:pt>
                <c:pt idx="1432">
                  <c:v>5.9499999999999997E-2</c:v>
                </c:pt>
                <c:pt idx="1433">
                  <c:v>5.9499999999999997E-2</c:v>
                </c:pt>
                <c:pt idx="1434">
                  <c:v>5.9499999999999997E-2</c:v>
                </c:pt>
                <c:pt idx="1435">
                  <c:v>5.9499999999999997E-2</c:v>
                </c:pt>
                <c:pt idx="1436">
                  <c:v>5.9499999999999997E-2</c:v>
                </c:pt>
                <c:pt idx="1437">
                  <c:v>5.9499999999999997E-2</c:v>
                </c:pt>
                <c:pt idx="1438">
                  <c:v>5.9499999999999997E-2</c:v>
                </c:pt>
                <c:pt idx="1439">
                  <c:v>5.9499999999999997E-2</c:v>
                </c:pt>
                <c:pt idx="1440">
                  <c:v>0.06</c:v>
                </c:pt>
                <c:pt idx="1441">
                  <c:v>0.06</c:v>
                </c:pt>
                <c:pt idx="1442">
                  <c:v>0.06</c:v>
                </c:pt>
                <c:pt idx="1443">
                  <c:v>0.06</c:v>
                </c:pt>
                <c:pt idx="1444">
                  <c:v>0.06</c:v>
                </c:pt>
                <c:pt idx="1445">
                  <c:v>0.06</c:v>
                </c:pt>
                <c:pt idx="1446">
                  <c:v>0.06</c:v>
                </c:pt>
                <c:pt idx="1447">
                  <c:v>0.06</c:v>
                </c:pt>
                <c:pt idx="1448">
                  <c:v>0.06</c:v>
                </c:pt>
                <c:pt idx="1449">
                  <c:v>0.06</c:v>
                </c:pt>
                <c:pt idx="1450">
                  <c:v>0.06</c:v>
                </c:pt>
                <c:pt idx="1451">
                  <c:v>0.06</c:v>
                </c:pt>
                <c:pt idx="1452">
                  <c:v>6.0499999999999998E-2</c:v>
                </c:pt>
                <c:pt idx="1453">
                  <c:v>6.0499999999999998E-2</c:v>
                </c:pt>
                <c:pt idx="1454">
                  <c:v>6.0499999999999998E-2</c:v>
                </c:pt>
                <c:pt idx="1455">
                  <c:v>6.0499999999999998E-2</c:v>
                </c:pt>
                <c:pt idx="1456">
                  <c:v>6.0499999999999998E-2</c:v>
                </c:pt>
                <c:pt idx="1457">
                  <c:v>6.0499999999999998E-2</c:v>
                </c:pt>
                <c:pt idx="1458">
                  <c:v>6.0499999999999998E-2</c:v>
                </c:pt>
                <c:pt idx="1459">
                  <c:v>6.0499999999999998E-2</c:v>
                </c:pt>
                <c:pt idx="1460">
                  <c:v>6.0499999999999998E-2</c:v>
                </c:pt>
                <c:pt idx="1461">
                  <c:v>6.0499999999999998E-2</c:v>
                </c:pt>
                <c:pt idx="1462">
                  <c:v>6.0499999999999998E-2</c:v>
                </c:pt>
                <c:pt idx="1463">
                  <c:v>6.0499999999999998E-2</c:v>
                </c:pt>
                <c:pt idx="1464">
                  <c:v>6.0999999999999999E-2</c:v>
                </c:pt>
                <c:pt idx="1465">
                  <c:v>6.0999999999999999E-2</c:v>
                </c:pt>
                <c:pt idx="1466">
                  <c:v>6.0999999999999999E-2</c:v>
                </c:pt>
                <c:pt idx="1467">
                  <c:v>6.0999999999999999E-2</c:v>
                </c:pt>
                <c:pt idx="1468">
                  <c:v>6.0999999999999999E-2</c:v>
                </c:pt>
                <c:pt idx="1469">
                  <c:v>6.0999999999999999E-2</c:v>
                </c:pt>
                <c:pt idx="1470">
                  <c:v>6.0999999999999999E-2</c:v>
                </c:pt>
                <c:pt idx="1471">
                  <c:v>6.0999999999999999E-2</c:v>
                </c:pt>
                <c:pt idx="1472">
                  <c:v>6.0999999999999999E-2</c:v>
                </c:pt>
                <c:pt idx="1473">
                  <c:v>6.0999999999999999E-2</c:v>
                </c:pt>
                <c:pt idx="1474">
                  <c:v>6.0999999999999999E-2</c:v>
                </c:pt>
                <c:pt idx="1475">
                  <c:v>6.0999999999999999E-2</c:v>
                </c:pt>
                <c:pt idx="1476">
                  <c:v>6.1499999999999999E-2</c:v>
                </c:pt>
                <c:pt idx="1477">
                  <c:v>6.1499999999999999E-2</c:v>
                </c:pt>
                <c:pt idx="1478">
                  <c:v>6.1499999999999999E-2</c:v>
                </c:pt>
                <c:pt idx="1479">
                  <c:v>6.1499999999999999E-2</c:v>
                </c:pt>
                <c:pt idx="1480">
                  <c:v>6.1499999999999999E-2</c:v>
                </c:pt>
                <c:pt idx="1481">
                  <c:v>6.1499999999999999E-2</c:v>
                </c:pt>
                <c:pt idx="1482">
                  <c:v>6.1499999999999999E-2</c:v>
                </c:pt>
                <c:pt idx="1483">
                  <c:v>6.1499999999999999E-2</c:v>
                </c:pt>
                <c:pt idx="1484">
                  <c:v>6.1499999999999999E-2</c:v>
                </c:pt>
                <c:pt idx="1485">
                  <c:v>6.1499999999999999E-2</c:v>
                </c:pt>
                <c:pt idx="1486">
                  <c:v>6.1499999999999999E-2</c:v>
                </c:pt>
                <c:pt idx="1487">
                  <c:v>6.1499999999999999E-2</c:v>
                </c:pt>
                <c:pt idx="1488">
                  <c:v>6.2E-2</c:v>
                </c:pt>
                <c:pt idx="1489">
                  <c:v>6.2E-2</c:v>
                </c:pt>
                <c:pt idx="1490">
                  <c:v>6.2E-2</c:v>
                </c:pt>
                <c:pt idx="1491">
                  <c:v>6.2E-2</c:v>
                </c:pt>
                <c:pt idx="1492">
                  <c:v>6.2E-2</c:v>
                </c:pt>
                <c:pt idx="1493">
                  <c:v>6.2E-2</c:v>
                </c:pt>
                <c:pt idx="1494">
                  <c:v>6.2E-2</c:v>
                </c:pt>
                <c:pt idx="1495">
                  <c:v>6.2E-2</c:v>
                </c:pt>
                <c:pt idx="1496">
                  <c:v>6.2E-2</c:v>
                </c:pt>
                <c:pt idx="1497">
                  <c:v>6.2E-2</c:v>
                </c:pt>
                <c:pt idx="1498">
                  <c:v>6.2E-2</c:v>
                </c:pt>
                <c:pt idx="1499">
                  <c:v>6.2E-2</c:v>
                </c:pt>
                <c:pt idx="1500">
                  <c:v>6.25E-2</c:v>
                </c:pt>
                <c:pt idx="1501">
                  <c:v>6.25E-2</c:v>
                </c:pt>
                <c:pt idx="1502">
                  <c:v>6.25E-2</c:v>
                </c:pt>
                <c:pt idx="1503">
                  <c:v>6.25E-2</c:v>
                </c:pt>
                <c:pt idx="1504">
                  <c:v>6.25E-2</c:v>
                </c:pt>
                <c:pt idx="1505">
                  <c:v>6.25E-2</c:v>
                </c:pt>
                <c:pt idx="1506">
                  <c:v>6.25E-2</c:v>
                </c:pt>
                <c:pt idx="1507">
                  <c:v>6.25E-2</c:v>
                </c:pt>
                <c:pt idx="1508">
                  <c:v>6.25E-2</c:v>
                </c:pt>
                <c:pt idx="1509">
                  <c:v>6.25E-2</c:v>
                </c:pt>
                <c:pt idx="1510">
                  <c:v>6.25E-2</c:v>
                </c:pt>
                <c:pt idx="1511">
                  <c:v>6.25E-2</c:v>
                </c:pt>
                <c:pt idx="1512">
                  <c:v>6.3E-2</c:v>
                </c:pt>
                <c:pt idx="1513">
                  <c:v>6.3E-2</c:v>
                </c:pt>
                <c:pt idx="1514">
                  <c:v>6.3E-2</c:v>
                </c:pt>
                <c:pt idx="1515">
                  <c:v>6.3E-2</c:v>
                </c:pt>
                <c:pt idx="1516">
                  <c:v>6.3E-2</c:v>
                </c:pt>
                <c:pt idx="1517">
                  <c:v>6.3E-2</c:v>
                </c:pt>
                <c:pt idx="1518">
                  <c:v>6.3E-2</c:v>
                </c:pt>
                <c:pt idx="1519">
                  <c:v>6.3E-2</c:v>
                </c:pt>
                <c:pt idx="1520">
                  <c:v>6.3E-2</c:v>
                </c:pt>
                <c:pt idx="1521">
                  <c:v>6.3E-2</c:v>
                </c:pt>
                <c:pt idx="1522">
                  <c:v>6.3E-2</c:v>
                </c:pt>
                <c:pt idx="1523">
                  <c:v>6.3E-2</c:v>
                </c:pt>
                <c:pt idx="1524">
                  <c:v>6.3500000000000001E-2</c:v>
                </c:pt>
                <c:pt idx="1525">
                  <c:v>6.3500000000000001E-2</c:v>
                </c:pt>
                <c:pt idx="1526">
                  <c:v>6.3500000000000001E-2</c:v>
                </c:pt>
                <c:pt idx="1527">
                  <c:v>6.3500000000000001E-2</c:v>
                </c:pt>
                <c:pt idx="1528">
                  <c:v>6.3500000000000001E-2</c:v>
                </c:pt>
                <c:pt idx="1529">
                  <c:v>6.3500000000000001E-2</c:v>
                </c:pt>
                <c:pt idx="1530">
                  <c:v>6.3500000000000001E-2</c:v>
                </c:pt>
                <c:pt idx="1531">
                  <c:v>6.3500000000000001E-2</c:v>
                </c:pt>
                <c:pt idx="1532">
                  <c:v>6.3500000000000001E-2</c:v>
                </c:pt>
                <c:pt idx="1533">
                  <c:v>6.3500000000000001E-2</c:v>
                </c:pt>
                <c:pt idx="1534">
                  <c:v>6.3500000000000001E-2</c:v>
                </c:pt>
                <c:pt idx="1535">
                  <c:v>6.3500000000000001E-2</c:v>
                </c:pt>
                <c:pt idx="1536">
                  <c:v>6.4000000000000001E-2</c:v>
                </c:pt>
                <c:pt idx="1537">
                  <c:v>6.4000000000000001E-2</c:v>
                </c:pt>
                <c:pt idx="1538">
                  <c:v>6.4000000000000001E-2</c:v>
                </c:pt>
                <c:pt idx="1539">
                  <c:v>6.4000000000000001E-2</c:v>
                </c:pt>
                <c:pt idx="1540">
                  <c:v>6.4000000000000001E-2</c:v>
                </c:pt>
                <c:pt idx="1541">
                  <c:v>6.4000000000000001E-2</c:v>
                </c:pt>
                <c:pt idx="1542">
                  <c:v>6.4000000000000001E-2</c:v>
                </c:pt>
                <c:pt idx="1543">
                  <c:v>6.4000000000000001E-2</c:v>
                </c:pt>
                <c:pt idx="1544">
                  <c:v>6.4000000000000001E-2</c:v>
                </c:pt>
                <c:pt idx="1545">
                  <c:v>6.4000000000000001E-2</c:v>
                </c:pt>
                <c:pt idx="1546">
                  <c:v>6.4000000000000001E-2</c:v>
                </c:pt>
                <c:pt idx="1547">
                  <c:v>6.4000000000000001E-2</c:v>
                </c:pt>
                <c:pt idx="1548">
                  <c:v>6.4500000000000002E-2</c:v>
                </c:pt>
                <c:pt idx="1549">
                  <c:v>6.4500000000000002E-2</c:v>
                </c:pt>
                <c:pt idx="1550">
                  <c:v>6.4500000000000002E-2</c:v>
                </c:pt>
                <c:pt idx="1551">
                  <c:v>6.4500000000000002E-2</c:v>
                </c:pt>
                <c:pt idx="1552">
                  <c:v>6.4500000000000002E-2</c:v>
                </c:pt>
                <c:pt idx="1553">
                  <c:v>6.4500000000000002E-2</c:v>
                </c:pt>
                <c:pt idx="1554">
                  <c:v>6.4500000000000002E-2</c:v>
                </c:pt>
                <c:pt idx="1555">
                  <c:v>6.4500000000000002E-2</c:v>
                </c:pt>
                <c:pt idx="1556">
                  <c:v>6.4500000000000002E-2</c:v>
                </c:pt>
                <c:pt idx="1557">
                  <c:v>6.4500000000000002E-2</c:v>
                </c:pt>
                <c:pt idx="1558">
                  <c:v>6.4500000000000002E-2</c:v>
                </c:pt>
                <c:pt idx="1559">
                  <c:v>6.4500000000000002E-2</c:v>
                </c:pt>
                <c:pt idx="1560">
                  <c:v>6.5000000000000002E-2</c:v>
                </c:pt>
                <c:pt idx="1561">
                  <c:v>6.5000000000000002E-2</c:v>
                </c:pt>
                <c:pt idx="1562">
                  <c:v>6.5000000000000002E-2</c:v>
                </c:pt>
                <c:pt idx="1563">
                  <c:v>6.5000000000000002E-2</c:v>
                </c:pt>
                <c:pt idx="1564">
                  <c:v>6.5000000000000002E-2</c:v>
                </c:pt>
                <c:pt idx="1565">
                  <c:v>6.5000000000000002E-2</c:v>
                </c:pt>
                <c:pt idx="1566">
                  <c:v>6.5000000000000002E-2</c:v>
                </c:pt>
                <c:pt idx="1567">
                  <c:v>6.5000000000000002E-2</c:v>
                </c:pt>
                <c:pt idx="1568">
                  <c:v>6.5000000000000002E-2</c:v>
                </c:pt>
                <c:pt idx="1569">
                  <c:v>6.5000000000000002E-2</c:v>
                </c:pt>
                <c:pt idx="1570">
                  <c:v>6.5000000000000002E-2</c:v>
                </c:pt>
                <c:pt idx="1571">
                  <c:v>6.5000000000000002E-2</c:v>
                </c:pt>
                <c:pt idx="1572">
                  <c:v>6.5500000000000003E-2</c:v>
                </c:pt>
                <c:pt idx="1573">
                  <c:v>6.5500000000000003E-2</c:v>
                </c:pt>
                <c:pt idx="1574">
                  <c:v>6.5500000000000003E-2</c:v>
                </c:pt>
                <c:pt idx="1575">
                  <c:v>6.5500000000000003E-2</c:v>
                </c:pt>
                <c:pt idx="1576">
                  <c:v>6.5500000000000003E-2</c:v>
                </c:pt>
                <c:pt idx="1577">
                  <c:v>6.5500000000000003E-2</c:v>
                </c:pt>
                <c:pt idx="1578">
                  <c:v>6.5500000000000003E-2</c:v>
                </c:pt>
                <c:pt idx="1579">
                  <c:v>6.5500000000000003E-2</c:v>
                </c:pt>
                <c:pt idx="1580">
                  <c:v>6.5500000000000003E-2</c:v>
                </c:pt>
                <c:pt idx="1581">
                  <c:v>6.5500000000000003E-2</c:v>
                </c:pt>
                <c:pt idx="1582">
                  <c:v>6.5500000000000003E-2</c:v>
                </c:pt>
                <c:pt idx="1583">
                  <c:v>6.5500000000000003E-2</c:v>
                </c:pt>
                <c:pt idx="1584">
                  <c:v>6.6000000000000003E-2</c:v>
                </c:pt>
                <c:pt idx="1585">
                  <c:v>6.6000000000000003E-2</c:v>
                </c:pt>
                <c:pt idx="1586">
                  <c:v>6.6000000000000003E-2</c:v>
                </c:pt>
                <c:pt idx="1587">
                  <c:v>6.6000000000000003E-2</c:v>
                </c:pt>
                <c:pt idx="1588">
                  <c:v>6.6000000000000003E-2</c:v>
                </c:pt>
                <c:pt idx="1589">
                  <c:v>6.6000000000000003E-2</c:v>
                </c:pt>
                <c:pt idx="1590">
                  <c:v>6.6000000000000003E-2</c:v>
                </c:pt>
                <c:pt idx="1591">
                  <c:v>6.6000000000000003E-2</c:v>
                </c:pt>
                <c:pt idx="1592">
                  <c:v>6.6000000000000003E-2</c:v>
                </c:pt>
                <c:pt idx="1593">
                  <c:v>6.6000000000000003E-2</c:v>
                </c:pt>
                <c:pt idx="1594">
                  <c:v>6.6000000000000003E-2</c:v>
                </c:pt>
                <c:pt idx="1595">
                  <c:v>6.6000000000000003E-2</c:v>
                </c:pt>
                <c:pt idx="1596">
                  <c:v>6.6500000000000004E-2</c:v>
                </c:pt>
                <c:pt idx="1597">
                  <c:v>6.6500000000000004E-2</c:v>
                </c:pt>
                <c:pt idx="1598">
                  <c:v>6.6500000000000004E-2</c:v>
                </c:pt>
                <c:pt idx="1599">
                  <c:v>6.6500000000000004E-2</c:v>
                </c:pt>
                <c:pt idx="1600">
                  <c:v>6.6500000000000004E-2</c:v>
                </c:pt>
                <c:pt idx="1601">
                  <c:v>6.6500000000000004E-2</c:v>
                </c:pt>
                <c:pt idx="1602">
                  <c:v>6.6500000000000004E-2</c:v>
                </c:pt>
                <c:pt idx="1603">
                  <c:v>6.6500000000000004E-2</c:v>
                </c:pt>
                <c:pt idx="1604">
                  <c:v>6.6500000000000004E-2</c:v>
                </c:pt>
                <c:pt idx="1605">
                  <c:v>6.6500000000000004E-2</c:v>
                </c:pt>
                <c:pt idx="1606">
                  <c:v>6.6500000000000004E-2</c:v>
                </c:pt>
                <c:pt idx="1607">
                  <c:v>6.6500000000000004E-2</c:v>
                </c:pt>
                <c:pt idx="1608">
                  <c:v>6.7000000000000004E-2</c:v>
                </c:pt>
                <c:pt idx="1609">
                  <c:v>6.7000000000000004E-2</c:v>
                </c:pt>
                <c:pt idx="1610">
                  <c:v>6.7000000000000004E-2</c:v>
                </c:pt>
                <c:pt idx="1611">
                  <c:v>6.7000000000000004E-2</c:v>
                </c:pt>
                <c:pt idx="1612">
                  <c:v>6.7000000000000004E-2</c:v>
                </c:pt>
                <c:pt idx="1613">
                  <c:v>6.7000000000000004E-2</c:v>
                </c:pt>
                <c:pt idx="1614">
                  <c:v>6.7000000000000004E-2</c:v>
                </c:pt>
                <c:pt idx="1615">
                  <c:v>6.7000000000000004E-2</c:v>
                </c:pt>
                <c:pt idx="1616">
                  <c:v>6.7000000000000004E-2</c:v>
                </c:pt>
                <c:pt idx="1617">
                  <c:v>6.7000000000000004E-2</c:v>
                </c:pt>
                <c:pt idx="1618">
                  <c:v>6.7000000000000004E-2</c:v>
                </c:pt>
                <c:pt idx="1619">
                  <c:v>6.7000000000000004E-2</c:v>
                </c:pt>
                <c:pt idx="1620">
                  <c:v>6.7500000000000004E-2</c:v>
                </c:pt>
                <c:pt idx="1621">
                  <c:v>6.7500000000000004E-2</c:v>
                </c:pt>
                <c:pt idx="1622">
                  <c:v>6.7500000000000004E-2</c:v>
                </c:pt>
                <c:pt idx="1623">
                  <c:v>6.7500000000000004E-2</c:v>
                </c:pt>
                <c:pt idx="1624">
                  <c:v>6.7500000000000004E-2</c:v>
                </c:pt>
                <c:pt idx="1625">
                  <c:v>6.7500000000000004E-2</c:v>
                </c:pt>
                <c:pt idx="1626">
                  <c:v>6.7500000000000004E-2</c:v>
                </c:pt>
                <c:pt idx="1627">
                  <c:v>6.7500000000000004E-2</c:v>
                </c:pt>
                <c:pt idx="1628">
                  <c:v>6.7500000000000004E-2</c:v>
                </c:pt>
                <c:pt idx="1629">
                  <c:v>6.7500000000000004E-2</c:v>
                </c:pt>
                <c:pt idx="1630">
                  <c:v>6.7500000000000004E-2</c:v>
                </c:pt>
                <c:pt idx="1631">
                  <c:v>6.7500000000000004E-2</c:v>
                </c:pt>
                <c:pt idx="1632">
                  <c:v>6.8000000000000005E-2</c:v>
                </c:pt>
                <c:pt idx="1633">
                  <c:v>6.8000000000000005E-2</c:v>
                </c:pt>
                <c:pt idx="1634">
                  <c:v>6.8000000000000005E-2</c:v>
                </c:pt>
                <c:pt idx="1635">
                  <c:v>6.8000000000000005E-2</c:v>
                </c:pt>
                <c:pt idx="1636">
                  <c:v>6.8000000000000005E-2</c:v>
                </c:pt>
                <c:pt idx="1637">
                  <c:v>6.8000000000000005E-2</c:v>
                </c:pt>
                <c:pt idx="1638">
                  <c:v>6.8000000000000005E-2</c:v>
                </c:pt>
                <c:pt idx="1639">
                  <c:v>6.8000000000000005E-2</c:v>
                </c:pt>
                <c:pt idx="1640">
                  <c:v>6.8000000000000005E-2</c:v>
                </c:pt>
                <c:pt idx="1641">
                  <c:v>6.8000000000000005E-2</c:v>
                </c:pt>
                <c:pt idx="1642">
                  <c:v>6.8000000000000005E-2</c:v>
                </c:pt>
                <c:pt idx="1643">
                  <c:v>6.8000000000000005E-2</c:v>
                </c:pt>
                <c:pt idx="1644">
                  <c:v>6.8500000000000005E-2</c:v>
                </c:pt>
                <c:pt idx="1645">
                  <c:v>6.8500000000000005E-2</c:v>
                </c:pt>
                <c:pt idx="1646">
                  <c:v>6.8500000000000005E-2</c:v>
                </c:pt>
                <c:pt idx="1647">
                  <c:v>6.8500000000000005E-2</c:v>
                </c:pt>
                <c:pt idx="1648">
                  <c:v>6.8500000000000005E-2</c:v>
                </c:pt>
                <c:pt idx="1649">
                  <c:v>6.8500000000000005E-2</c:v>
                </c:pt>
                <c:pt idx="1650">
                  <c:v>6.8500000000000005E-2</c:v>
                </c:pt>
                <c:pt idx="1651">
                  <c:v>6.8500000000000005E-2</c:v>
                </c:pt>
                <c:pt idx="1652">
                  <c:v>6.8500000000000005E-2</c:v>
                </c:pt>
                <c:pt idx="1653">
                  <c:v>6.8500000000000005E-2</c:v>
                </c:pt>
                <c:pt idx="1654">
                  <c:v>6.8500000000000005E-2</c:v>
                </c:pt>
                <c:pt idx="1655">
                  <c:v>6.8500000000000005E-2</c:v>
                </c:pt>
                <c:pt idx="1656">
                  <c:v>6.9000000000000006E-2</c:v>
                </c:pt>
                <c:pt idx="1657">
                  <c:v>6.9000000000000006E-2</c:v>
                </c:pt>
                <c:pt idx="1658">
                  <c:v>6.9000000000000006E-2</c:v>
                </c:pt>
                <c:pt idx="1659">
                  <c:v>6.9000000000000006E-2</c:v>
                </c:pt>
                <c:pt idx="1660">
                  <c:v>6.9000000000000006E-2</c:v>
                </c:pt>
                <c:pt idx="1661">
                  <c:v>6.9000000000000006E-2</c:v>
                </c:pt>
                <c:pt idx="1662">
                  <c:v>6.9000000000000006E-2</c:v>
                </c:pt>
                <c:pt idx="1663">
                  <c:v>6.9000000000000006E-2</c:v>
                </c:pt>
                <c:pt idx="1664">
                  <c:v>6.9000000000000006E-2</c:v>
                </c:pt>
                <c:pt idx="1665">
                  <c:v>6.9000000000000006E-2</c:v>
                </c:pt>
                <c:pt idx="1666">
                  <c:v>6.9000000000000006E-2</c:v>
                </c:pt>
                <c:pt idx="1667">
                  <c:v>6.9000000000000006E-2</c:v>
                </c:pt>
                <c:pt idx="1668">
                  <c:v>6.9500000000000006E-2</c:v>
                </c:pt>
                <c:pt idx="1669">
                  <c:v>6.9500000000000006E-2</c:v>
                </c:pt>
                <c:pt idx="1670">
                  <c:v>6.9500000000000006E-2</c:v>
                </c:pt>
                <c:pt idx="1671">
                  <c:v>6.9500000000000006E-2</c:v>
                </c:pt>
                <c:pt idx="1672">
                  <c:v>6.9500000000000006E-2</c:v>
                </c:pt>
                <c:pt idx="1673">
                  <c:v>6.9500000000000006E-2</c:v>
                </c:pt>
                <c:pt idx="1674">
                  <c:v>6.9500000000000006E-2</c:v>
                </c:pt>
                <c:pt idx="1675">
                  <c:v>6.9500000000000006E-2</c:v>
                </c:pt>
                <c:pt idx="1676">
                  <c:v>6.9500000000000006E-2</c:v>
                </c:pt>
                <c:pt idx="1677">
                  <c:v>6.9500000000000006E-2</c:v>
                </c:pt>
                <c:pt idx="1678">
                  <c:v>6.9500000000000006E-2</c:v>
                </c:pt>
                <c:pt idx="1679">
                  <c:v>6.9500000000000006E-2</c:v>
                </c:pt>
                <c:pt idx="1680">
                  <c:v>7.0000000000000007E-2</c:v>
                </c:pt>
                <c:pt idx="1681">
                  <c:v>7.0000000000000007E-2</c:v>
                </c:pt>
                <c:pt idx="1682">
                  <c:v>7.0000000000000007E-2</c:v>
                </c:pt>
                <c:pt idx="1683">
                  <c:v>7.0000000000000007E-2</c:v>
                </c:pt>
                <c:pt idx="1684">
                  <c:v>7.0000000000000007E-2</c:v>
                </c:pt>
                <c:pt idx="1685">
                  <c:v>7.0000000000000007E-2</c:v>
                </c:pt>
                <c:pt idx="1686">
                  <c:v>7.0000000000000007E-2</c:v>
                </c:pt>
                <c:pt idx="1687">
                  <c:v>7.0000000000000007E-2</c:v>
                </c:pt>
                <c:pt idx="1688">
                  <c:v>7.0000000000000007E-2</c:v>
                </c:pt>
                <c:pt idx="1689">
                  <c:v>7.0000000000000007E-2</c:v>
                </c:pt>
                <c:pt idx="1690">
                  <c:v>7.0000000000000007E-2</c:v>
                </c:pt>
                <c:pt idx="1691">
                  <c:v>7.0000000000000007E-2</c:v>
                </c:pt>
                <c:pt idx="1692">
                  <c:v>7.0499999999999993E-2</c:v>
                </c:pt>
                <c:pt idx="1693">
                  <c:v>7.0499999999999993E-2</c:v>
                </c:pt>
                <c:pt idx="1694">
                  <c:v>7.0499999999999993E-2</c:v>
                </c:pt>
                <c:pt idx="1695">
                  <c:v>7.0499999999999993E-2</c:v>
                </c:pt>
                <c:pt idx="1696">
                  <c:v>7.0499999999999993E-2</c:v>
                </c:pt>
                <c:pt idx="1697">
                  <c:v>7.0499999999999993E-2</c:v>
                </c:pt>
                <c:pt idx="1698">
                  <c:v>7.0499999999999993E-2</c:v>
                </c:pt>
                <c:pt idx="1699">
                  <c:v>7.0499999999999993E-2</c:v>
                </c:pt>
                <c:pt idx="1700">
                  <c:v>7.0499999999999993E-2</c:v>
                </c:pt>
                <c:pt idx="1701">
                  <c:v>7.0499999999999993E-2</c:v>
                </c:pt>
                <c:pt idx="1702">
                  <c:v>7.0499999999999993E-2</c:v>
                </c:pt>
                <c:pt idx="1703">
                  <c:v>7.0499999999999993E-2</c:v>
                </c:pt>
                <c:pt idx="1704">
                  <c:v>7.0999999999999994E-2</c:v>
                </c:pt>
                <c:pt idx="1705">
                  <c:v>7.0999999999999994E-2</c:v>
                </c:pt>
                <c:pt idx="1706">
                  <c:v>7.0999999999999994E-2</c:v>
                </c:pt>
                <c:pt idx="1707">
                  <c:v>7.0999999999999994E-2</c:v>
                </c:pt>
                <c:pt idx="1708">
                  <c:v>7.0999999999999994E-2</c:v>
                </c:pt>
                <c:pt idx="1709">
                  <c:v>7.0999999999999994E-2</c:v>
                </c:pt>
                <c:pt idx="1710">
                  <c:v>7.0999999999999994E-2</c:v>
                </c:pt>
                <c:pt idx="1711">
                  <c:v>7.0999999999999994E-2</c:v>
                </c:pt>
                <c:pt idx="1712">
                  <c:v>7.0999999999999994E-2</c:v>
                </c:pt>
                <c:pt idx="1713">
                  <c:v>7.0999999999999994E-2</c:v>
                </c:pt>
                <c:pt idx="1714">
                  <c:v>7.0999999999999994E-2</c:v>
                </c:pt>
                <c:pt idx="1715">
                  <c:v>7.0999999999999994E-2</c:v>
                </c:pt>
                <c:pt idx="1716">
                  <c:v>7.1499999999999994E-2</c:v>
                </c:pt>
                <c:pt idx="1717">
                  <c:v>7.1499999999999994E-2</c:v>
                </c:pt>
                <c:pt idx="1718">
                  <c:v>7.1499999999999994E-2</c:v>
                </c:pt>
                <c:pt idx="1719">
                  <c:v>7.1499999999999994E-2</c:v>
                </c:pt>
                <c:pt idx="1720">
                  <c:v>7.1499999999999994E-2</c:v>
                </c:pt>
                <c:pt idx="1721">
                  <c:v>7.1499999999999994E-2</c:v>
                </c:pt>
                <c:pt idx="1722">
                  <c:v>7.1499999999999994E-2</c:v>
                </c:pt>
                <c:pt idx="1723">
                  <c:v>7.1499999999999994E-2</c:v>
                </c:pt>
                <c:pt idx="1724">
                  <c:v>7.1499999999999994E-2</c:v>
                </c:pt>
                <c:pt idx="1725">
                  <c:v>7.1499999999999994E-2</c:v>
                </c:pt>
                <c:pt idx="1726">
                  <c:v>7.1499999999999994E-2</c:v>
                </c:pt>
                <c:pt idx="1727">
                  <c:v>7.1499999999999994E-2</c:v>
                </c:pt>
                <c:pt idx="1728">
                  <c:v>7.1999999999999995E-2</c:v>
                </c:pt>
                <c:pt idx="1729">
                  <c:v>7.1999999999999995E-2</c:v>
                </c:pt>
                <c:pt idx="1730">
                  <c:v>7.1999999999999995E-2</c:v>
                </c:pt>
                <c:pt idx="1731">
                  <c:v>7.1999999999999995E-2</c:v>
                </c:pt>
                <c:pt idx="1732">
                  <c:v>7.1999999999999995E-2</c:v>
                </c:pt>
                <c:pt idx="1733">
                  <c:v>7.1999999999999995E-2</c:v>
                </c:pt>
                <c:pt idx="1734">
                  <c:v>7.1999999999999995E-2</c:v>
                </c:pt>
                <c:pt idx="1735">
                  <c:v>7.1999999999999995E-2</c:v>
                </c:pt>
                <c:pt idx="1736">
                  <c:v>7.1999999999999995E-2</c:v>
                </c:pt>
                <c:pt idx="1737">
                  <c:v>7.1999999999999995E-2</c:v>
                </c:pt>
                <c:pt idx="1738">
                  <c:v>7.1999999999999995E-2</c:v>
                </c:pt>
                <c:pt idx="1739">
                  <c:v>7.1999999999999995E-2</c:v>
                </c:pt>
                <c:pt idx="1740">
                  <c:v>7.2499999999999995E-2</c:v>
                </c:pt>
                <c:pt idx="1741">
                  <c:v>7.2499999999999995E-2</c:v>
                </c:pt>
                <c:pt idx="1742">
                  <c:v>7.2499999999999995E-2</c:v>
                </c:pt>
                <c:pt idx="1743">
                  <c:v>7.2499999999999995E-2</c:v>
                </c:pt>
                <c:pt idx="1744">
                  <c:v>7.2499999999999995E-2</c:v>
                </c:pt>
                <c:pt idx="1745">
                  <c:v>7.2499999999999995E-2</c:v>
                </c:pt>
                <c:pt idx="1746">
                  <c:v>7.2499999999999995E-2</c:v>
                </c:pt>
                <c:pt idx="1747">
                  <c:v>7.2499999999999995E-2</c:v>
                </c:pt>
                <c:pt idx="1748">
                  <c:v>7.2499999999999995E-2</c:v>
                </c:pt>
                <c:pt idx="1749">
                  <c:v>7.2499999999999995E-2</c:v>
                </c:pt>
                <c:pt idx="1750">
                  <c:v>7.2499999999999995E-2</c:v>
                </c:pt>
                <c:pt idx="1751">
                  <c:v>7.2499999999999995E-2</c:v>
                </c:pt>
                <c:pt idx="1752">
                  <c:v>7.2999999999999995E-2</c:v>
                </c:pt>
                <c:pt idx="1753">
                  <c:v>7.2999999999999995E-2</c:v>
                </c:pt>
                <c:pt idx="1754">
                  <c:v>7.2999999999999995E-2</c:v>
                </c:pt>
                <c:pt idx="1755">
                  <c:v>7.2999999999999995E-2</c:v>
                </c:pt>
                <c:pt idx="1756">
                  <c:v>7.2999999999999995E-2</c:v>
                </c:pt>
                <c:pt idx="1757">
                  <c:v>7.2999999999999995E-2</c:v>
                </c:pt>
                <c:pt idx="1758">
                  <c:v>7.2999999999999995E-2</c:v>
                </c:pt>
                <c:pt idx="1759">
                  <c:v>7.2999999999999995E-2</c:v>
                </c:pt>
                <c:pt idx="1760">
                  <c:v>7.2999999999999995E-2</c:v>
                </c:pt>
                <c:pt idx="1761">
                  <c:v>7.2999999999999995E-2</c:v>
                </c:pt>
                <c:pt idx="1762">
                  <c:v>7.2999999999999995E-2</c:v>
                </c:pt>
                <c:pt idx="1763">
                  <c:v>7.2999999999999995E-2</c:v>
                </c:pt>
                <c:pt idx="1764">
                  <c:v>7.3499999999999996E-2</c:v>
                </c:pt>
                <c:pt idx="1765">
                  <c:v>7.3499999999999996E-2</c:v>
                </c:pt>
                <c:pt idx="1766">
                  <c:v>7.3499999999999996E-2</c:v>
                </c:pt>
                <c:pt idx="1767">
                  <c:v>7.3499999999999996E-2</c:v>
                </c:pt>
                <c:pt idx="1768">
                  <c:v>7.3499999999999996E-2</c:v>
                </c:pt>
                <c:pt idx="1769">
                  <c:v>7.3499999999999996E-2</c:v>
                </c:pt>
                <c:pt idx="1770">
                  <c:v>7.3499999999999996E-2</c:v>
                </c:pt>
                <c:pt idx="1771">
                  <c:v>7.3499999999999996E-2</c:v>
                </c:pt>
                <c:pt idx="1772">
                  <c:v>7.3499999999999996E-2</c:v>
                </c:pt>
                <c:pt idx="1773">
                  <c:v>7.3499999999999996E-2</c:v>
                </c:pt>
                <c:pt idx="1774">
                  <c:v>7.3499999999999996E-2</c:v>
                </c:pt>
                <c:pt idx="1775">
                  <c:v>7.3499999999999996E-2</c:v>
                </c:pt>
                <c:pt idx="1776">
                  <c:v>7.3999999999999996E-2</c:v>
                </c:pt>
                <c:pt idx="1777">
                  <c:v>7.3999999999999996E-2</c:v>
                </c:pt>
                <c:pt idx="1778">
                  <c:v>7.3999999999999996E-2</c:v>
                </c:pt>
                <c:pt idx="1779">
                  <c:v>7.3999999999999996E-2</c:v>
                </c:pt>
                <c:pt idx="1780">
                  <c:v>7.3999999999999996E-2</c:v>
                </c:pt>
                <c:pt idx="1781">
                  <c:v>7.3999999999999996E-2</c:v>
                </c:pt>
                <c:pt idx="1782">
                  <c:v>7.3999999999999996E-2</c:v>
                </c:pt>
                <c:pt idx="1783">
                  <c:v>7.3999999999999996E-2</c:v>
                </c:pt>
                <c:pt idx="1784">
                  <c:v>7.3999999999999996E-2</c:v>
                </c:pt>
                <c:pt idx="1785">
                  <c:v>7.3999999999999996E-2</c:v>
                </c:pt>
                <c:pt idx="1786">
                  <c:v>7.3999999999999996E-2</c:v>
                </c:pt>
                <c:pt idx="1787">
                  <c:v>7.3999999999999996E-2</c:v>
                </c:pt>
                <c:pt idx="1788">
                  <c:v>7.4499999999999997E-2</c:v>
                </c:pt>
                <c:pt idx="1789">
                  <c:v>7.4499999999999997E-2</c:v>
                </c:pt>
                <c:pt idx="1790">
                  <c:v>7.4499999999999997E-2</c:v>
                </c:pt>
                <c:pt idx="1791">
                  <c:v>7.4499999999999997E-2</c:v>
                </c:pt>
                <c:pt idx="1792">
                  <c:v>7.4499999999999997E-2</c:v>
                </c:pt>
                <c:pt idx="1793">
                  <c:v>7.4499999999999997E-2</c:v>
                </c:pt>
                <c:pt idx="1794">
                  <c:v>7.4499999999999997E-2</c:v>
                </c:pt>
                <c:pt idx="1795">
                  <c:v>7.4499999999999997E-2</c:v>
                </c:pt>
                <c:pt idx="1796">
                  <c:v>7.4499999999999997E-2</c:v>
                </c:pt>
                <c:pt idx="1797">
                  <c:v>7.4499999999999997E-2</c:v>
                </c:pt>
                <c:pt idx="1798">
                  <c:v>7.4499999999999997E-2</c:v>
                </c:pt>
                <c:pt idx="1799">
                  <c:v>7.4499999999999997E-2</c:v>
                </c:pt>
                <c:pt idx="1800">
                  <c:v>7.4999999999999997E-2</c:v>
                </c:pt>
                <c:pt idx="1801">
                  <c:v>7.4999999999999997E-2</c:v>
                </c:pt>
                <c:pt idx="1802">
                  <c:v>7.4999999999999997E-2</c:v>
                </c:pt>
                <c:pt idx="1803">
                  <c:v>7.4999999999999997E-2</c:v>
                </c:pt>
                <c:pt idx="1804">
                  <c:v>7.4999999999999997E-2</c:v>
                </c:pt>
                <c:pt idx="1805">
                  <c:v>7.4999999999999997E-2</c:v>
                </c:pt>
                <c:pt idx="1806">
                  <c:v>7.4999999999999997E-2</c:v>
                </c:pt>
                <c:pt idx="1807">
                  <c:v>7.4999999999999997E-2</c:v>
                </c:pt>
                <c:pt idx="1808">
                  <c:v>7.4999999999999997E-2</c:v>
                </c:pt>
                <c:pt idx="1809">
                  <c:v>7.4999999999999997E-2</c:v>
                </c:pt>
                <c:pt idx="1810">
                  <c:v>7.4999999999999997E-2</c:v>
                </c:pt>
                <c:pt idx="1811">
                  <c:v>7.4999999999999997E-2</c:v>
                </c:pt>
                <c:pt idx="1812">
                  <c:v>7.5499999999999998E-2</c:v>
                </c:pt>
                <c:pt idx="1813">
                  <c:v>7.5499999999999998E-2</c:v>
                </c:pt>
                <c:pt idx="1814">
                  <c:v>7.5499999999999998E-2</c:v>
                </c:pt>
                <c:pt idx="1815">
                  <c:v>7.5499999999999998E-2</c:v>
                </c:pt>
                <c:pt idx="1816">
                  <c:v>7.5499999999999998E-2</c:v>
                </c:pt>
                <c:pt idx="1817">
                  <c:v>7.5499999999999998E-2</c:v>
                </c:pt>
                <c:pt idx="1818">
                  <c:v>7.5499999999999998E-2</c:v>
                </c:pt>
                <c:pt idx="1819">
                  <c:v>7.5499999999999998E-2</c:v>
                </c:pt>
                <c:pt idx="1820">
                  <c:v>7.5499999999999998E-2</c:v>
                </c:pt>
                <c:pt idx="1821">
                  <c:v>7.5499999999999998E-2</c:v>
                </c:pt>
                <c:pt idx="1822">
                  <c:v>7.5499999999999998E-2</c:v>
                </c:pt>
                <c:pt idx="1823">
                  <c:v>7.5499999999999998E-2</c:v>
                </c:pt>
                <c:pt idx="1824">
                  <c:v>7.5999999999999998E-2</c:v>
                </c:pt>
                <c:pt idx="1825">
                  <c:v>7.5999999999999998E-2</c:v>
                </c:pt>
                <c:pt idx="1826">
                  <c:v>7.5999999999999998E-2</c:v>
                </c:pt>
                <c:pt idx="1827">
                  <c:v>7.5999999999999998E-2</c:v>
                </c:pt>
                <c:pt idx="1828">
                  <c:v>7.5999999999999998E-2</c:v>
                </c:pt>
                <c:pt idx="1829">
                  <c:v>7.5999999999999998E-2</c:v>
                </c:pt>
                <c:pt idx="1830">
                  <c:v>7.5999999999999998E-2</c:v>
                </c:pt>
                <c:pt idx="1831">
                  <c:v>7.5999999999999998E-2</c:v>
                </c:pt>
                <c:pt idx="1832">
                  <c:v>7.5999999999999998E-2</c:v>
                </c:pt>
                <c:pt idx="1833">
                  <c:v>7.5999999999999998E-2</c:v>
                </c:pt>
                <c:pt idx="1834">
                  <c:v>7.5999999999999998E-2</c:v>
                </c:pt>
                <c:pt idx="1835">
                  <c:v>7.5999999999999998E-2</c:v>
                </c:pt>
                <c:pt idx="1836">
                  <c:v>7.6499999999999999E-2</c:v>
                </c:pt>
                <c:pt idx="1837">
                  <c:v>7.6499999999999999E-2</c:v>
                </c:pt>
                <c:pt idx="1838">
                  <c:v>7.6499999999999999E-2</c:v>
                </c:pt>
                <c:pt idx="1839">
                  <c:v>7.6499999999999999E-2</c:v>
                </c:pt>
                <c:pt idx="1840">
                  <c:v>7.6499999999999999E-2</c:v>
                </c:pt>
                <c:pt idx="1841">
                  <c:v>7.6499999999999999E-2</c:v>
                </c:pt>
                <c:pt idx="1842">
                  <c:v>7.6499999999999999E-2</c:v>
                </c:pt>
                <c:pt idx="1843">
                  <c:v>7.6499999999999999E-2</c:v>
                </c:pt>
                <c:pt idx="1844">
                  <c:v>7.6499999999999999E-2</c:v>
                </c:pt>
                <c:pt idx="1845">
                  <c:v>7.6499999999999999E-2</c:v>
                </c:pt>
                <c:pt idx="1846">
                  <c:v>7.6499999999999999E-2</c:v>
                </c:pt>
                <c:pt idx="1847">
                  <c:v>7.6499999999999999E-2</c:v>
                </c:pt>
                <c:pt idx="1848">
                  <c:v>7.6999999999999999E-2</c:v>
                </c:pt>
                <c:pt idx="1849">
                  <c:v>7.6999999999999999E-2</c:v>
                </c:pt>
                <c:pt idx="1850">
                  <c:v>7.6999999999999999E-2</c:v>
                </c:pt>
                <c:pt idx="1851">
                  <c:v>7.6999999999999999E-2</c:v>
                </c:pt>
                <c:pt idx="1852">
                  <c:v>7.6999999999999999E-2</c:v>
                </c:pt>
                <c:pt idx="1853">
                  <c:v>7.6999999999999999E-2</c:v>
                </c:pt>
                <c:pt idx="1854">
                  <c:v>7.6999999999999999E-2</c:v>
                </c:pt>
                <c:pt idx="1855">
                  <c:v>7.6999999999999999E-2</c:v>
                </c:pt>
                <c:pt idx="1856">
                  <c:v>7.6999999999999999E-2</c:v>
                </c:pt>
                <c:pt idx="1857">
                  <c:v>7.6999999999999999E-2</c:v>
                </c:pt>
                <c:pt idx="1858">
                  <c:v>7.6999999999999999E-2</c:v>
                </c:pt>
                <c:pt idx="1859">
                  <c:v>7.6999999999999999E-2</c:v>
                </c:pt>
                <c:pt idx="1860">
                  <c:v>7.7499999999999999E-2</c:v>
                </c:pt>
                <c:pt idx="1861">
                  <c:v>7.7499999999999999E-2</c:v>
                </c:pt>
                <c:pt idx="1862">
                  <c:v>7.7499999999999999E-2</c:v>
                </c:pt>
                <c:pt idx="1863">
                  <c:v>7.7499999999999999E-2</c:v>
                </c:pt>
                <c:pt idx="1864">
                  <c:v>7.7499999999999999E-2</c:v>
                </c:pt>
                <c:pt idx="1865">
                  <c:v>7.7499999999999999E-2</c:v>
                </c:pt>
                <c:pt idx="1866">
                  <c:v>7.7499999999999999E-2</c:v>
                </c:pt>
                <c:pt idx="1867">
                  <c:v>7.7499999999999999E-2</c:v>
                </c:pt>
                <c:pt idx="1868">
                  <c:v>7.7499999999999999E-2</c:v>
                </c:pt>
                <c:pt idx="1869">
                  <c:v>7.7499999999999999E-2</c:v>
                </c:pt>
                <c:pt idx="1870">
                  <c:v>7.7499999999999999E-2</c:v>
                </c:pt>
                <c:pt idx="1871">
                  <c:v>7.7499999999999999E-2</c:v>
                </c:pt>
                <c:pt idx="1872">
                  <c:v>7.8E-2</c:v>
                </c:pt>
                <c:pt idx="1873">
                  <c:v>7.8E-2</c:v>
                </c:pt>
                <c:pt idx="1874">
                  <c:v>7.8E-2</c:v>
                </c:pt>
                <c:pt idx="1875">
                  <c:v>7.8E-2</c:v>
                </c:pt>
                <c:pt idx="1876">
                  <c:v>7.8E-2</c:v>
                </c:pt>
                <c:pt idx="1877">
                  <c:v>7.8E-2</c:v>
                </c:pt>
                <c:pt idx="1878">
                  <c:v>7.8E-2</c:v>
                </c:pt>
                <c:pt idx="1879">
                  <c:v>7.8E-2</c:v>
                </c:pt>
                <c:pt idx="1880">
                  <c:v>7.8E-2</c:v>
                </c:pt>
                <c:pt idx="1881">
                  <c:v>7.8E-2</c:v>
                </c:pt>
                <c:pt idx="1882">
                  <c:v>7.8E-2</c:v>
                </c:pt>
                <c:pt idx="1883">
                  <c:v>7.8E-2</c:v>
                </c:pt>
                <c:pt idx="1884">
                  <c:v>7.85E-2</c:v>
                </c:pt>
                <c:pt idx="1885">
                  <c:v>7.85E-2</c:v>
                </c:pt>
                <c:pt idx="1886">
                  <c:v>7.85E-2</c:v>
                </c:pt>
                <c:pt idx="1887">
                  <c:v>7.85E-2</c:v>
                </c:pt>
                <c:pt idx="1888">
                  <c:v>7.85E-2</c:v>
                </c:pt>
                <c:pt idx="1889">
                  <c:v>7.85E-2</c:v>
                </c:pt>
                <c:pt idx="1890">
                  <c:v>7.85E-2</c:v>
                </c:pt>
                <c:pt idx="1891">
                  <c:v>7.85E-2</c:v>
                </c:pt>
                <c:pt idx="1892">
                  <c:v>7.85E-2</c:v>
                </c:pt>
                <c:pt idx="1893">
                  <c:v>7.85E-2</c:v>
                </c:pt>
                <c:pt idx="1894">
                  <c:v>7.85E-2</c:v>
                </c:pt>
                <c:pt idx="1895">
                  <c:v>7.85E-2</c:v>
                </c:pt>
                <c:pt idx="1896">
                  <c:v>7.9000000000000001E-2</c:v>
                </c:pt>
                <c:pt idx="1897">
                  <c:v>7.9000000000000001E-2</c:v>
                </c:pt>
                <c:pt idx="1898">
                  <c:v>7.9000000000000001E-2</c:v>
                </c:pt>
                <c:pt idx="1899">
                  <c:v>7.9000000000000001E-2</c:v>
                </c:pt>
                <c:pt idx="1900">
                  <c:v>7.9000000000000001E-2</c:v>
                </c:pt>
                <c:pt idx="1901">
                  <c:v>7.9000000000000001E-2</c:v>
                </c:pt>
                <c:pt idx="1902">
                  <c:v>7.9000000000000001E-2</c:v>
                </c:pt>
                <c:pt idx="1903">
                  <c:v>7.9000000000000001E-2</c:v>
                </c:pt>
                <c:pt idx="1904">
                  <c:v>7.9000000000000001E-2</c:v>
                </c:pt>
                <c:pt idx="1905">
                  <c:v>7.9000000000000001E-2</c:v>
                </c:pt>
                <c:pt idx="1906">
                  <c:v>7.9000000000000001E-2</c:v>
                </c:pt>
                <c:pt idx="1907">
                  <c:v>7.9000000000000001E-2</c:v>
                </c:pt>
                <c:pt idx="1908">
                  <c:v>7.9500000000000001E-2</c:v>
                </c:pt>
                <c:pt idx="1909">
                  <c:v>7.9500000000000001E-2</c:v>
                </c:pt>
                <c:pt idx="1910">
                  <c:v>7.9500000000000001E-2</c:v>
                </c:pt>
                <c:pt idx="1911">
                  <c:v>7.9500000000000001E-2</c:v>
                </c:pt>
                <c:pt idx="1912">
                  <c:v>7.9500000000000001E-2</c:v>
                </c:pt>
                <c:pt idx="1913">
                  <c:v>7.9500000000000001E-2</c:v>
                </c:pt>
                <c:pt idx="1914">
                  <c:v>7.9500000000000001E-2</c:v>
                </c:pt>
                <c:pt idx="1915">
                  <c:v>7.9500000000000001E-2</c:v>
                </c:pt>
                <c:pt idx="1916">
                  <c:v>7.9500000000000001E-2</c:v>
                </c:pt>
                <c:pt idx="1917">
                  <c:v>7.9500000000000001E-2</c:v>
                </c:pt>
                <c:pt idx="1918">
                  <c:v>7.9500000000000001E-2</c:v>
                </c:pt>
                <c:pt idx="1919">
                  <c:v>7.9500000000000001E-2</c:v>
                </c:pt>
                <c:pt idx="1920">
                  <c:v>0.08</c:v>
                </c:pt>
                <c:pt idx="1921">
                  <c:v>0.08</c:v>
                </c:pt>
                <c:pt idx="1922">
                  <c:v>0.08</c:v>
                </c:pt>
                <c:pt idx="1923">
                  <c:v>0.08</c:v>
                </c:pt>
                <c:pt idx="1924">
                  <c:v>0.08</c:v>
                </c:pt>
                <c:pt idx="1925">
                  <c:v>0.08</c:v>
                </c:pt>
                <c:pt idx="1926">
                  <c:v>0.08</c:v>
                </c:pt>
                <c:pt idx="1927">
                  <c:v>0.08</c:v>
                </c:pt>
                <c:pt idx="1928">
                  <c:v>0.08</c:v>
                </c:pt>
                <c:pt idx="1929">
                  <c:v>0.08</c:v>
                </c:pt>
                <c:pt idx="1930">
                  <c:v>0.08</c:v>
                </c:pt>
                <c:pt idx="1931">
                  <c:v>0.08</c:v>
                </c:pt>
                <c:pt idx="1932">
                  <c:v>8.0500000000000002E-2</c:v>
                </c:pt>
                <c:pt idx="1933">
                  <c:v>8.0500000000000002E-2</c:v>
                </c:pt>
                <c:pt idx="1934">
                  <c:v>8.0500000000000002E-2</c:v>
                </c:pt>
                <c:pt idx="1935">
                  <c:v>8.0500000000000002E-2</c:v>
                </c:pt>
                <c:pt idx="1936">
                  <c:v>8.0500000000000002E-2</c:v>
                </c:pt>
                <c:pt idx="1937">
                  <c:v>8.0500000000000002E-2</c:v>
                </c:pt>
                <c:pt idx="1938">
                  <c:v>8.0500000000000002E-2</c:v>
                </c:pt>
                <c:pt idx="1939">
                  <c:v>8.0500000000000002E-2</c:v>
                </c:pt>
                <c:pt idx="1940">
                  <c:v>8.0500000000000002E-2</c:v>
                </c:pt>
                <c:pt idx="1941">
                  <c:v>8.0500000000000002E-2</c:v>
                </c:pt>
                <c:pt idx="1942">
                  <c:v>8.0500000000000002E-2</c:v>
                </c:pt>
                <c:pt idx="1943">
                  <c:v>8.0500000000000002E-2</c:v>
                </c:pt>
                <c:pt idx="1944">
                  <c:v>8.1000000000000003E-2</c:v>
                </c:pt>
                <c:pt idx="1945">
                  <c:v>8.1000000000000003E-2</c:v>
                </c:pt>
                <c:pt idx="1946">
                  <c:v>8.1000000000000003E-2</c:v>
                </c:pt>
                <c:pt idx="1947">
                  <c:v>8.1000000000000003E-2</c:v>
                </c:pt>
                <c:pt idx="1948">
                  <c:v>8.1000000000000003E-2</c:v>
                </c:pt>
                <c:pt idx="1949">
                  <c:v>8.1000000000000003E-2</c:v>
                </c:pt>
                <c:pt idx="1950">
                  <c:v>8.1000000000000003E-2</c:v>
                </c:pt>
                <c:pt idx="1951">
                  <c:v>8.1000000000000003E-2</c:v>
                </c:pt>
                <c:pt idx="1952">
                  <c:v>8.1000000000000003E-2</c:v>
                </c:pt>
                <c:pt idx="1953">
                  <c:v>8.1000000000000003E-2</c:v>
                </c:pt>
                <c:pt idx="1954">
                  <c:v>8.1000000000000003E-2</c:v>
                </c:pt>
                <c:pt idx="1955">
                  <c:v>8.1000000000000003E-2</c:v>
                </c:pt>
                <c:pt idx="1956">
                  <c:v>8.1500000000000003E-2</c:v>
                </c:pt>
                <c:pt idx="1957">
                  <c:v>8.1500000000000003E-2</c:v>
                </c:pt>
                <c:pt idx="1958">
                  <c:v>8.1500000000000003E-2</c:v>
                </c:pt>
                <c:pt idx="1959">
                  <c:v>8.1500000000000003E-2</c:v>
                </c:pt>
                <c:pt idx="1960">
                  <c:v>8.1500000000000003E-2</c:v>
                </c:pt>
                <c:pt idx="1961">
                  <c:v>8.1500000000000003E-2</c:v>
                </c:pt>
                <c:pt idx="1962">
                  <c:v>8.1500000000000003E-2</c:v>
                </c:pt>
                <c:pt idx="1963">
                  <c:v>8.1500000000000003E-2</c:v>
                </c:pt>
                <c:pt idx="1964">
                  <c:v>8.1500000000000003E-2</c:v>
                </c:pt>
                <c:pt idx="1965">
                  <c:v>8.1500000000000003E-2</c:v>
                </c:pt>
                <c:pt idx="1966">
                  <c:v>8.1500000000000003E-2</c:v>
                </c:pt>
                <c:pt idx="1967">
                  <c:v>8.1500000000000003E-2</c:v>
                </c:pt>
                <c:pt idx="1968">
                  <c:v>8.2000000000000003E-2</c:v>
                </c:pt>
                <c:pt idx="1969">
                  <c:v>8.2000000000000003E-2</c:v>
                </c:pt>
                <c:pt idx="1970">
                  <c:v>8.2000000000000003E-2</c:v>
                </c:pt>
                <c:pt idx="1971">
                  <c:v>8.2000000000000003E-2</c:v>
                </c:pt>
                <c:pt idx="1972">
                  <c:v>8.2000000000000003E-2</c:v>
                </c:pt>
                <c:pt idx="1973">
                  <c:v>8.2000000000000003E-2</c:v>
                </c:pt>
                <c:pt idx="1974">
                  <c:v>8.2000000000000003E-2</c:v>
                </c:pt>
                <c:pt idx="1975">
                  <c:v>8.2000000000000003E-2</c:v>
                </c:pt>
                <c:pt idx="1976">
                  <c:v>8.2000000000000003E-2</c:v>
                </c:pt>
                <c:pt idx="1977">
                  <c:v>8.2000000000000003E-2</c:v>
                </c:pt>
                <c:pt idx="1978">
                  <c:v>8.2000000000000003E-2</c:v>
                </c:pt>
                <c:pt idx="1979">
                  <c:v>8.2000000000000003E-2</c:v>
                </c:pt>
                <c:pt idx="1980">
                  <c:v>8.2500000000000004E-2</c:v>
                </c:pt>
                <c:pt idx="1981">
                  <c:v>8.2500000000000004E-2</c:v>
                </c:pt>
                <c:pt idx="1982">
                  <c:v>8.2500000000000004E-2</c:v>
                </c:pt>
                <c:pt idx="1983">
                  <c:v>8.2500000000000004E-2</c:v>
                </c:pt>
                <c:pt idx="1984">
                  <c:v>8.2500000000000004E-2</c:v>
                </c:pt>
                <c:pt idx="1985">
                  <c:v>8.2500000000000004E-2</c:v>
                </c:pt>
                <c:pt idx="1986">
                  <c:v>8.2500000000000004E-2</c:v>
                </c:pt>
                <c:pt idx="1987">
                  <c:v>8.2500000000000004E-2</c:v>
                </c:pt>
                <c:pt idx="1988">
                  <c:v>8.2500000000000004E-2</c:v>
                </c:pt>
                <c:pt idx="1989">
                  <c:v>8.2500000000000004E-2</c:v>
                </c:pt>
                <c:pt idx="1990">
                  <c:v>8.2500000000000004E-2</c:v>
                </c:pt>
                <c:pt idx="1991">
                  <c:v>8.2500000000000004E-2</c:v>
                </c:pt>
                <c:pt idx="1992">
                  <c:v>8.3000000000000004E-2</c:v>
                </c:pt>
                <c:pt idx="1993">
                  <c:v>8.3000000000000004E-2</c:v>
                </c:pt>
                <c:pt idx="1994">
                  <c:v>8.3000000000000004E-2</c:v>
                </c:pt>
                <c:pt idx="1995">
                  <c:v>8.3000000000000004E-2</c:v>
                </c:pt>
                <c:pt idx="1996">
                  <c:v>8.3000000000000004E-2</c:v>
                </c:pt>
                <c:pt idx="1997">
                  <c:v>8.3000000000000004E-2</c:v>
                </c:pt>
                <c:pt idx="1998">
                  <c:v>8.3000000000000004E-2</c:v>
                </c:pt>
                <c:pt idx="1999">
                  <c:v>8.3000000000000004E-2</c:v>
                </c:pt>
                <c:pt idx="2000">
                  <c:v>8.3000000000000004E-2</c:v>
                </c:pt>
                <c:pt idx="2001">
                  <c:v>8.3000000000000004E-2</c:v>
                </c:pt>
                <c:pt idx="2002">
                  <c:v>8.3000000000000004E-2</c:v>
                </c:pt>
                <c:pt idx="2003">
                  <c:v>8.3000000000000004E-2</c:v>
                </c:pt>
                <c:pt idx="2004">
                  <c:v>8.3500000000000005E-2</c:v>
                </c:pt>
                <c:pt idx="2005">
                  <c:v>8.3500000000000005E-2</c:v>
                </c:pt>
                <c:pt idx="2006">
                  <c:v>8.3500000000000005E-2</c:v>
                </c:pt>
                <c:pt idx="2007">
                  <c:v>8.3500000000000005E-2</c:v>
                </c:pt>
                <c:pt idx="2008">
                  <c:v>8.3500000000000005E-2</c:v>
                </c:pt>
                <c:pt idx="2009">
                  <c:v>8.3500000000000005E-2</c:v>
                </c:pt>
                <c:pt idx="2010">
                  <c:v>8.3500000000000005E-2</c:v>
                </c:pt>
                <c:pt idx="2011">
                  <c:v>8.3500000000000005E-2</c:v>
                </c:pt>
                <c:pt idx="2012">
                  <c:v>8.3500000000000005E-2</c:v>
                </c:pt>
                <c:pt idx="2013">
                  <c:v>8.3500000000000005E-2</c:v>
                </c:pt>
                <c:pt idx="2014">
                  <c:v>8.3500000000000005E-2</c:v>
                </c:pt>
                <c:pt idx="2015">
                  <c:v>8.3500000000000005E-2</c:v>
                </c:pt>
                <c:pt idx="2016">
                  <c:v>8.4000000000000005E-2</c:v>
                </c:pt>
                <c:pt idx="2017">
                  <c:v>8.4000000000000005E-2</c:v>
                </c:pt>
                <c:pt idx="2018">
                  <c:v>8.4000000000000005E-2</c:v>
                </c:pt>
                <c:pt idx="2019">
                  <c:v>8.4000000000000005E-2</c:v>
                </c:pt>
                <c:pt idx="2020">
                  <c:v>8.4000000000000005E-2</c:v>
                </c:pt>
                <c:pt idx="2021">
                  <c:v>8.4000000000000005E-2</c:v>
                </c:pt>
                <c:pt idx="2022">
                  <c:v>8.4000000000000005E-2</c:v>
                </c:pt>
                <c:pt idx="2023">
                  <c:v>8.4000000000000005E-2</c:v>
                </c:pt>
                <c:pt idx="2024">
                  <c:v>8.4000000000000005E-2</c:v>
                </c:pt>
                <c:pt idx="2025">
                  <c:v>8.4000000000000005E-2</c:v>
                </c:pt>
                <c:pt idx="2026">
                  <c:v>8.4000000000000005E-2</c:v>
                </c:pt>
                <c:pt idx="2027">
                  <c:v>8.4000000000000005E-2</c:v>
                </c:pt>
                <c:pt idx="2028">
                  <c:v>8.4500000000000006E-2</c:v>
                </c:pt>
                <c:pt idx="2029">
                  <c:v>8.4500000000000006E-2</c:v>
                </c:pt>
                <c:pt idx="2030">
                  <c:v>8.4500000000000006E-2</c:v>
                </c:pt>
                <c:pt idx="2031">
                  <c:v>8.4500000000000006E-2</c:v>
                </c:pt>
                <c:pt idx="2032">
                  <c:v>8.4500000000000006E-2</c:v>
                </c:pt>
                <c:pt idx="2033">
                  <c:v>8.4500000000000006E-2</c:v>
                </c:pt>
                <c:pt idx="2034">
                  <c:v>8.4500000000000006E-2</c:v>
                </c:pt>
                <c:pt idx="2035">
                  <c:v>8.4500000000000006E-2</c:v>
                </c:pt>
                <c:pt idx="2036">
                  <c:v>8.4500000000000006E-2</c:v>
                </c:pt>
                <c:pt idx="2037">
                  <c:v>8.4500000000000006E-2</c:v>
                </c:pt>
                <c:pt idx="2038">
                  <c:v>8.4500000000000006E-2</c:v>
                </c:pt>
                <c:pt idx="2039">
                  <c:v>8.4500000000000006E-2</c:v>
                </c:pt>
                <c:pt idx="2040">
                  <c:v>8.5000000000000006E-2</c:v>
                </c:pt>
                <c:pt idx="2041">
                  <c:v>8.5000000000000006E-2</c:v>
                </c:pt>
                <c:pt idx="2042">
                  <c:v>8.5000000000000006E-2</c:v>
                </c:pt>
                <c:pt idx="2043">
                  <c:v>8.5000000000000006E-2</c:v>
                </c:pt>
                <c:pt idx="2044">
                  <c:v>8.5000000000000006E-2</c:v>
                </c:pt>
                <c:pt idx="2045">
                  <c:v>8.5000000000000006E-2</c:v>
                </c:pt>
                <c:pt idx="2046">
                  <c:v>8.5000000000000006E-2</c:v>
                </c:pt>
                <c:pt idx="2047">
                  <c:v>8.5000000000000006E-2</c:v>
                </c:pt>
                <c:pt idx="2048">
                  <c:v>8.5000000000000006E-2</c:v>
                </c:pt>
                <c:pt idx="2049">
                  <c:v>8.5000000000000006E-2</c:v>
                </c:pt>
                <c:pt idx="2050">
                  <c:v>8.5000000000000006E-2</c:v>
                </c:pt>
                <c:pt idx="2051">
                  <c:v>8.5000000000000006E-2</c:v>
                </c:pt>
                <c:pt idx="2052">
                  <c:v>8.5500000000000007E-2</c:v>
                </c:pt>
                <c:pt idx="2053">
                  <c:v>8.5500000000000007E-2</c:v>
                </c:pt>
                <c:pt idx="2054">
                  <c:v>8.5500000000000007E-2</c:v>
                </c:pt>
                <c:pt idx="2055">
                  <c:v>8.5500000000000007E-2</c:v>
                </c:pt>
                <c:pt idx="2056">
                  <c:v>8.5500000000000007E-2</c:v>
                </c:pt>
                <c:pt idx="2057">
                  <c:v>8.5500000000000007E-2</c:v>
                </c:pt>
                <c:pt idx="2058">
                  <c:v>8.5500000000000007E-2</c:v>
                </c:pt>
                <c:pt idx="2059">
                  <c:v>8.5500000000000007E-2</c:v>
                </c:pt>
                <c:pt idx="2060">
                  <c:v>8.5500000000000007E-2</c:v>
                </c:pt>
                <c:pt idx="2061">
                  <c:v>8.5500000000000007E-2</c:v>
                </c:pt>
                <c:pt idx="2062">
                  <c:v>8.5500000000000007E-2</c:v>
                </c:pt>
                <c:pt idx="2063">
                  <c:v>8.5500000000000007E-2</c:v>
                </c:pt>
                <c:pt idx="2064">
                  <c:v>8.5999999999999993E-2</c:v>
                </c:pt>
                <c:pt idx="2065">
                  <c:v>8.5999999999999993E-2</c:v>
                </c:pt>
                <c:pt idx="2066">
                  <c:v>8.5999999999999993E-2</c:v>
                </c:pt>
                <c:pt idx="2067">
                  <c:v>8.5999999999999993E-2</c:v>
                </c:pt>
                <c:pt idx="2068">
                  <c:v>8.5999999999999993E-2</c:v>
                </c:pt>
                <c:pt idx="2069">
                  <c:v>8.5999999999999993E-2</c:v>
                </c:pt>
                <c:pt idx="2070">
                  <c:v>8.5999999999999993E-2</c:v>
                </c:pt>
                <c:pt idx="2071">
                  <c:v>8.5999999999999993E-2</c:v>
                </c:pt>
                <c:pt idx="2072">
                  <c:v>8.5999999999999993E-2</c:v>
                </c:pt>
                <c:pt idx="2073">
                  <c:v>8.5999999999999993E-2</c:v>
                </c:pt>
                <c:pt idx="2074">
                  <c:v>8.5999999999999993E-2</c:v>
                </c:pt>
                <c:pt idx="2075">
                  <c:v>8.5999999999999993E-2</c:v>
                </c:pt>
                <c:pt idx="2076">
                  <c:v>8.6499999999999994E-2</c:v>
                </c:pt>
                <c:pt idx="2077">
                  <c:v>8.6499999999999994E-2</c:v>
                </c:pt>
                <c:pt idx="2078">
                  <c:v>8.6499999999999994E-2</c:v>
                </c:pt>
                <c:pt idx="2079">
                  <c:v>8.6499999999999994E-2</c:v>
                </c:pt>
                <c:pt idx="2080">
                  <c:v>8.6499999999999994E-2</c:v>
                </c:pt>
                <c:pt idx="2081">
                  <c:v>8.6499999999999994E-2</c:v>
                </c:pt>
                <c:pt idx="2082">
                  <c:v>8.6499999999999994E-2</c:v>
                </c:pt>
                <c:pt idx="2083">
                  <c:v>8.6499999999999994E-2</c:v>
                </c:pt>
                <c:pt idx="2084">
                  <c:v>8.6499999999999994E-2</c:v>
                </c:pt>
                <c:pt idx="2085">
                  <c:v>8.6499999999999994E-2</c:v>
                </c:pt>
                <c:pt idx="2086">
                  <c:v>8.6499999999999994E-2</c:v>
                </c:pt>
                <c:pt idx="2087">
                  <c:v>8.6499999999999994E-2</c:v>
                </c:pt>
                <c:pt idx="2088">
                  <c:v>8.6999999999999994E-2</c:v>
                </c:pt>
                <c:pt idx="2089">
                  <c:v>8.6999999999999994E-2</c:v>
                </c:pt>
                <c:pt idx="2090">
                  <c:v>8.6999999999999994E-2</c:v>
                </c:pt>
                <c:pt idx="2091">
                  <c:v>8.6999999999999994E-2</c:v>
                </c:pt>
                <c:pt idx="2092">
                  <c:v>8.6999999999999994E-2</c:v>
                </c:pt>
                <c:pt idx="2093">
                  <c:v>8.6999999999999994E-2</c:v>
                </c:pt>
                <c:pt idx="2094">
                  <c:v>8.6999999999999994E-2</c:v>
                </c:pt>
                <c:pt idx="2095">
                  <c:v>8.6999999999999994E-2</c:v>
                </c:pt>
                <c:pt idx="2096">
                  <c:v>8.6999999999999994E-2</c:v>
                </c:pt>
                <c:pt idx="2097">
                  <c:v>8.6999999999999994E-2</c:v>
                </c:pt>
                <c:pt idx="2098">
                  <c:v>8.6999999999999994E-2</c:v>
                </c:pt>
                <c:pt idx="2099">
                  <c:v>8.6999999999999994E-2</c:v>
                </c:pt>
                <c:pt idx="2100">
                  <c:v>8.7499999999999994E-2</c:v>
                </c:pt>
                <c:pt idx="2101">
                  <c:v>8.7499999999999994E-2</c:v>
                </c:pt>
                <c:pt idx="2102">
                  <c:v>8.7499999999999994E-2</c:v>
                </c:pt>
                <c:pt idx="2103">
                  <c:v>8.7499999999999994E-2</c:v>
                </c:pt>
                <c:pt idx="2104">
                  <c:v>8.7499999999999994E-2</c:v>
                </c:pt>
                <c:pt idx="2105">
                  <c:v>8.7499999999999994E-2</c:v>
                </c:pt>
                <c:pt idx="2106">
                  <c:v>8.7499999999999994E-2</c:v>
                </c:pt>
                <c:pt idx="2107">
                  <c:v>8.7499999999999994E-2</c:v>
                </c:pt>
                <c:pt idx="2108">
                  <c:v>8.7499999999999994E-2</c:v>
                </c:pt>
                <c:pt idx="2109">
                  <c:v>8.7499999999999994E-2</c:v>
                </c:pt>
                <c:pt idx="2110">
                  <c:v>8.7499999999999994E-2</c:v>
                </c:pt>
                <c:pt idx="2111">
                  <c:v>8.7499999999999994E-2</c:v>
                </c:pt>
                <c:pt idx="2112">
                  <c:v>8.7999999999999995E-2</c:v>
                </c:pt>
                <c:pt idx="2113">
                  <c:v>8.7999999999999995E-2</c:v>
                </c:pt>
                <c:pt idx="2114">
                  <c:v>8.7999999999999995E-2</c:v>
                </c:pt>
                <c:pt idx="2115">
                  <c:v>8.7999999999999995E-2</c:v>
                </c:pt>
                <c:pt idx="2116">
                  <c:v>8.7999999999999995E-2</c:v>
                </c:pt>
                <c:pt idx="2117">
                  <c:v>8.7999999999999995E-2</c:v>
                </c:pt>
                <c:pt idx="2118">
                  <c:v>8.7999999999999995E-2</c:v>
                </c:pt>
                <c:pt idx="2119">
                  <c:v>8.7999999999999995E-2</c:v>
                </c:pt>
                <c:pt idx="2120">
                  <c:v>8.7999999999999995E-2</c:v>
                </c:pt>
                <c:pt idx="2121">
                  <c:v>8.7999999999999995E-2</c:v>
                </c:pt>
                <c:pt idx="2122">
                  <c:v>8.7999999999999995E-2</c:v>
                </c:pt>
                <c:pt idx="2123">
                  <c:v>8.7999999999999995E-2</c:v>
                </c:pt>
                <c:pt idx="2124">
                  <c:v>8.8499999999999995E-2</c:v>
                </c:pt>
                <c:pt idx="2125">
                  <c:v>8.8499999999999995E-2</c:v>
                </c:pt>
                <c:pt idx="2126">
                  <c:v>8.8499999999999995E-2</c:v>
                </c:pt>
                <c:pt idx="2127">
                  <c:v>8.8499999999999995E-2</c:v>
                </c:pt>
                <c:pt idx="2128">
                  <c:v>8.8499999999999995E-2</c:v>
                </c:pt>
                <c:pt idx="2129">
                  <c:v>8.8499999999999995E-2</c:v>
                </c:pt>
                <c:pt idx="2130">
                  <c:v>8.8499999999999995E-2</c:v>
                </c:pt>
                <c:pt idx="2131">
                  <c:v>8.8499999999999995E-2</c:v>
                </c:pt>
                <c:pt idx="2132">
                  <c:v>8.8499999999999995E-2</c:v>
                </c:pt>
                <c:pt idx="2133">
                  <c:v>8.8499999999999995E-2</c:v>
                </c:pt>
                <c:pt idx="2134">
                  <c:v>8.8499999999999995E-2</c:v>
                </c:pt>
                <c:pt idx="2135">
                  <c:v>8.8499999999999995E-2</c:v>
                </c:pt>
                <c:pt idx="2136">
                  <c:v>8.8999999999999996E-2</c:v>
                </c:pt>
                <c:pt idx="2137">
                  <c:v>8.8999999999999996E-2</c:v>
                </c:pt>
                <c:pt idx="2138">
                  <c:v>8.8999999999999996E-2</c:v>
                </c:pt>
                <c:pt idx="2139">
                  <c:v>8.8999999999999996E-2</c:v>
                </c:pt>
                <c:pt idx="2140">
                  <c:v>8.8999999999999996E-2</c:v>
                </c:pt>
                <c:pt idx="2141">
                  <c:v>8.8999999999999996E-2</c:v>
                </c:pt>
                <c:pt idx="2142">
                  <c:v>8.8999999999999996E-2</c:v>
                </c:pt>
                <c:pt idx="2143">
                  <c:v>8.8999999999999996E-2</c:v>
                </c:pt>
                <c:pt idx="2144">
                  <c:v>8.8999999999999996E-2</c:v>
                </c:pt>
                <c:pt idx="2145">
                  <c:v>8.8999999999999996E-2</c:v>
                </c:pt>
                <c:pt idx="2146">
                  <c:v>8.8999999999999996E-2</c:v>
                </c:pt>
                <c:pt idx="2147">
                  <c:v>8.8999999999999996E-2</c:v>
                </c:pt>
                <c:pt idx="2148">
                  <c:v>8.9499999999999996E-2</c:v>
                </c:pt>
                <c:pt idx="2149">
                  <c:v>8.9499999999999996E-2</c:v>
                </c:pt>
                <c:pt idx="2150">
                  <c:v>8.9499999999999996E-2</c:v>
                </c:pt>
                <c:pt idx="2151">
                  <c:v>8.9499999999999996E-2</c:v>
                </c:pt>
                <c:pt idx="2152">
                  <c:v>8.9499999999999996E-2</c:v>
                </c:pt>
                <c:pt idx="2153">
                  <c:v>8.9499999999999996E-2</c:v>
                </c:pt>
                <c:pt idx="2154">
                  <c:v>8.9499999999999996E-2</c:v>
                </c:pt>
                <c:pt idx="2155">
                  <c:v>8.9499999999999996E-2</c:v>
                </c:pt>
                <c:pt idx="2156">
                  <c:v>8.9499999999999996E-2</c:v>
                </c:pt>
                <c:pt idx="2157">
                  <c:v>8.9499999999999996E-2</c:v>
                </c:pt>
                <c:pt idx="2158">
                  <c:v>8.9499999999999996E-2</c:v>
                </c:pt>
                <c:pt idx="2159">
                  <c:v>8.9499999999999996E-2</c:v>
                </c:pt>
                <c:pt idx="2160">
                  <c:v>0.09</c:v>
                </c:pt>
                <c:pt idx="2161">
                  <c:v>0.09</c:v>
                </c:pt>
                <c:pt idx="2162">
                  <c:v>0.09</c:v>
                </c:pt>
                <c:pt idx="2163">
                  <c:v>0.09</c:v>
                </c:pt>
                <c:pt idx="2164">
                  <c:v>0.09</c:v>
                </c:pt>
                <c:pt idx="2165">
                  <c:v>0.09</c:v>
                </c:pt>
                <c:pt idx="2166">
                  <c:v>0.09</c:v>
                </c:pt>
                <c:pt idx="2167">
                  <c:v>0.09</c:v>
                </c:pt>
                <c:pt idx="2168">
                  <c:v>0.09</c:v>
                </c:pt>
                <c:pt idx="2169">
                  <c:v>0.09</c:v>
                </c:pt>
                <c:pt idx="2170">
                  <c:v>0.09</c:v>
                </c:pt>
                <c:pt idx="2171">
                  <c:v>0.09</c:v>
                </c:pt>
                <c:pt idx="2172">
                  <c:v>9.0499999999999997E-2</c:v>
                </c:pt>
                <c:pt idx="2173">
                  <c:v>9.0499999999999997E-2</c:v>
                </c:pt>
                <c:pt idx="2174">
                  <c:v>9.0499999999999997E-2</c:v>
                </c:pt>
                <c:pt idx="2175">
                  <c:v>9.0499999999999997E-2</c:v>
                </c:pt>
                <c:pt idx="2176">
                  <c:v>9.0499999999999997E-2</c:v>
                </c:pt>
                <c:pt idx="2177">
                  <c:v>9.0499999999999997E-2</c:v>
                </c:pt>
                <c:pt idx="2178">
                  <c:v>9.0499999999999997E-2</c:v>
                </c:pt>
                <c:pt idx="2179">
                  <c:v>9.0499999999999997E-2</c:v>
                </c:pt>
                <c:pt idx="2180">
                  <c:v>9.0499999999999997E-2</c:v>
                </c:pt>
                <c:pt idx="2181">
                  <c:v>9.0499999999999997E-2</c:v>
                </c:pt>
                <c:pt idx="2182">
                  <c:v>9.0499999999999997E-2</c:v>
                </c:pt>
                <c:pt idx="2183">
                  <c:v>9.0499999999999997E-2</c:v>
                </c:pt>
                <c:pt idx="2184">
                  <c:v>9.0999999999999998E-2</c:v>
                </c:pt>
                <c:pt idx="2185">
                  <c:v>9.0999999999999998E-2</c:v>
                </c:pt>
                <c:pt idx="2186">
                  <c:v>9.0999999999999998E-2</c:v>
                </c:pt>
                <c:pt idx="2187">
                  <c:v>9.0999999999999998E-2</c:v>
                </c:pt>
                <c:pt idx="2188">
                  <c:v>9.0999999999999998E-2</c:v>
                </c:pt>
                <c:pt idx="2189">
                  <c:v>9.0999999999999998E-2</c:v>
                </c:pt>
                <c:pt idx="2190">
                  <c:v>9.0999999999999998E-2</c:v>
                </c:pt>
                <c:pt idx="2191">
                  <c:v>9.0999999999999998E-2</c:v>
                </c:pt>
                <c:pt idx="2192">
                  <c:v>9.0999999999999998E-2</c:v>
                </c:pt>
                <c:pt idx="2193">
                  <c:v>9.0999999999999998E-2</c:v>
                </c:pt>
                <c:pt idx="2194">
                  <c:v>9.0999999999999998E-2</c:v>
                </c:pt>
                <c:pt idx="2195">
                  <c:v>9.0999999999999998E-2</c:v>
                </c:pt>
                <c:pt idx="2196">
                  <c:v>9.1499999999999998E-2</c:v>
                </c:pt>
                <c:pt idx="2197">
                  <c:v>9.1499999999999998E-2</c:v>
                </c:pt>
                <c:pt idx="2198">
                  <c:v>9.1499999999999998E-2</c:v>
                </c:pt>
                <c:pt idx="2199">
                  <c:v>9.1499999999999998E-2</c:v>
                </c:pt>
                <c:pt idx="2200">
                  <c:v>9.1499999999999998E-2</c:v>
                </c:pt>
                <c:pt idx="2201">
                  <c:v>9.1499999999999998E-2</c:v>
                </c:pt>
                <c:pt idx="2202">
                  <c:v>9.1499999999999998E-2</c:v>
                </c:pt>
                <c:pt idx="2203">
                  <c:v>9.1499999999999998E-2</c:v>
                </c:pt>
                <c:pt idx="2204">
                  <c:v>9.1499999999999998E-2</c:v>
                </c:pt>
                <c:pt idx="2205">
                  <c:v>9.1499999999999998E-2</c:v>
                </c:pt>
                <c:pt idx="2206">
                  <c:v>9.1499999999999998E-2</c:v>
                </c:pt>
                <c:pt idx="2207">
                  <c:v>9.1499999999999998E-2</c:v>
                </c:pt>
                <c:pt idx="2208">
                  <c:v>9.1999999999999998E-2</c:v>
                </c:pt>
                <c:pt idx="2209">
                  <c:v>9.1999999999999998E-2</c:v>
                </c:pt>
                <c:pt idx="2210">
                  <c:v>9.1999999999999998E-2</c:v>
                </c:pt>
                <c:pt idx="2211">
                  <c:v>9.1999999999999998E-2</c:v>
                </c:pt>
                <c:pt idx="2212">
                  <c:v>9.1999999999999998E-2</c:v>
                </c:pt>
                <c:pt idx="2213">
                  <c:v>9.1999999999999998E-2</c:v>
                </c:pt>
                <c:pt idx="2214">
                  <c:v>9.1999999999999998E-2</c:v>
                </c:pt>
                <c:pt idx="2215">
                  <c:v>9.1999999999999998E-2</c:v>
                </c:pt>
                <c:pt idx="2216">
                  <c:v>9.1999999999999998E-2</c:v>
                </c:pt>
                <c:pt idx="2217">
                  <c:v>9.1999999999999998E-2</c:v>
                </c:pt>
                <c:pt idx="2218">
                  <c:v>9.1999999999999998E-2</c:v>
                </c:pt>
                <c:pt idx="2219">
                  <c:v>9.1999999999999998E-2</c:v>
                </c:pt>
                <c:pt idx="2220">
                  <c:v>9.2499999999999999E-2</c:v>
                </c:pt>
                <c:pt idx="2221">
                  <c:v>9.2499999999999999E-2</c:v>
                </c:pt>
                <c:pt idx="2222">
                  <c:v>9.2499999999999999E-2</c:v>
                </c:pt>
                <c:pt idx="2223">
                  <c:v>9.2499999999999999E-2</c:v>
                </c:pt>
                <c:pt idx="2224">
                  <c:v>9.2499999999999999E-2</c:v>
                </c:pt>
                <c:pt idx="2225">
                  <c:v>9.2499999999999999E-2</c:v>
                </c:pt>
                <c:pt idx="2226">
                  <c:v>9.2499999999999999E-2</c:v>
                </c:pt>
                <c:pt idx="2227">
                  <c:v>9.2499999999999999E-2</c:v>
                </c:pt>
                <c:pt idx="2228">
                  <c:v>9.2499999999999999E-2</c:v>
                </c:pt>
                <c:pt idx="2229">
                  <c:v>9.2499999999999999E-2</c:v>
                </c:pt>
                <c:pt idx="2230">
                  <c:v>9.2499999999999999E-2</c:v>
                </c:pt>
                <c:pt idx="2231">
                  <c:v>9.2499999999999999E-2</c:v>
                </c:pt>
                <c:pt idx="2232">
                  <c:v>9.2999999999999999E-2</c:v>
                </c:pt>
                <c:pt idx="2233">
                  <c:v>9.2999999999999999E-2</c:v>
                </c:pt>
                <c:pt idx="2234">
                  <c:v>9.2999999999999999E-2</c:v>
                </c:pt>
                <c:pt idx="2235">
                  <c:v>9.2999999999999999E-2</c:v>
                </c:pt>
                <c:pt idx="2236">
                  <c:v>9.2999999999999999E-2</c:v>
                </c:pt>
                <c:pt idx="2237">
                  <c:v>9.2999999999999999E-2</c:v>
                </c:pt>
                <c:pt idx="2238">
                  <c:v>9.2999999999999999E-2</c:v>
                </c:pt>
                <c:pt idx="2239">
                  <c:v>9.2999999999999999E-2</c:v>
                </c:pt>
                <c:pt idx="2240">
                  <c:v>9.2999999999999999E-2</c:v>
                </c:pt>
                <c:pt idx="2241">
                  <c:v>9.2999999999999999E-2</c:v>
                </c:pt>
                <c:pt idx="2242">
                  <c:v>9.2999999999999999E-2</c:v>
                </c:pt>
                <c:pt idx="2243">
                  <c:v>9.2999999999999999E-2</c:v>
                </c:pt>
                <c:pt idx="2244">
                  <c:v>9.35E-2</c:v>
                </c:pt>
                <c:pt idx="2245">
                  <c:v>9.35E-2</c:v>
                </c:pt>
                <c:pt idx="2246">
                  <c:v>9.35E-2</c:v>
                </c:pt>
                <c:pt idx="2247">
                  <c:v>9.35E-2</c:v>
                </c:pt>
                <c:pt idx="2248">
                  <c:v>9.35E-2</c:v>
                </c:pt>
                <c:pt idx="2249">
                  <c:v>9.35E-2</c:v>
                </c:pt>
                <c:pt idx="2250">
                  <c:v>9.35E-2</c:v>
                </c:pt>
                <c:pt idx="2251">
                  <c:v>9.35E-2</c:v>
                </c:pt>
                <c:pt idx="2252">
                  <c:v>9.35E-2</c:v>
                </c:pt>
                <c:pt idx="2253">
                  <c:v>9.35E-2</c:v>
                </c:pt>
                <c:pt idx="2254">
                  <c:v>9.35E-2</c:v>
                </c:pt>
                <c:pt idx="2255">
                  <c:v>9.35E-2</c:v>
                </c:pt>
                <c:pt idx="2256">
                  <c:v>9.4E-2</c:v>
                </c:pt>
                <c:pt idx="2257">
                  <c:v>9.4E-2</c:v>
                </c:pt>
                <c:pt idx="2258">
                  <c:v>9.4E-2</c:v>
                </c:pt>
                <c:pt idx="2259">
                  <c:v>9.4E-2</c:v>
                </c:pt>
                <c:pt idx="2260">
                  <c:v>9.4E-2</c:v>
                </c:pt>
                <c:pt idx="2261">
                  <c:v>9.4E-2</c:v>
                </c:pt>
                <c:pt idx="2262">
                  <c:v>9.4E-2</c:v>
                </c:pt>
                <c:pt idx="2263">
                  <c:v>9.4E-2</c:v>
                </c:pt>
                <c:pt idx="2264">
                  <c:v>9.4E-2</c:v>
                </c:pt>
                <c:pt idx="2265">
                  <c:v>9.4E-2</c:v>
                </c:pt>
                <c:pt idx="2266">
                  <c:v>9.4E-2</c:v>
                </c:pt>
                <c:pt idx="2267">
                  <c:v>9.4E-2</c:v>
                </c:pt>
                <c:pt idx="2268">
                  <c:v>9.4500000000000001E-2</c:v>
                </c:pt>
                <c:pt idx="2269">
                  <c:v>9.4500000000000001E-2</c:v>
                </c:pt>
                <c:pt idx="2270">
                  <c:v>9.4500000000000001E-2</c:v>
                </c:pt>
                <c:pt idx="2271">
                  <c:v>9.4500000000000001E-2</c:v>
                </c:pt>
                <c:pt idx="2272">
                  <c:v>9.4500000000000001E-2</c:v>
                </c:pt>
                <c:pt idx="2273">
                  <c:v>9.4500000000000001E-2</c:v>
                </c:pt>
                <c:pt idx="2274">
                  <c:v>9.4500000000000001E-2</c:v>
                </c:pt>
                <c:pt idx="2275">
                  <c:v>9.4500000000000001E-2</c:v>
                </c:pt>
                <c:pt idx="2276">
                  <c:v>9.4500000000000001E-2</c:v>
                </c:pt>
                <c:pt idx="2277">
                  <c:v>9.4500000000000001E-2</c:v>
                </c:pt>
                <c:pt idx="2278">
                  <c:v>9.4500000000000001E-2</c:v>
                </c:pt>
                <c:pt idx="2279">
                  <c:v>9.4500000000000001E-2</c:v>
                </c:pt>
                <c:pt idx="2280">
                  <c:v>9.5000000000000001E-2</c:v>
                </c:pt>
                <c:pt idx="2281">
                  <c:v>9.5000000000000001E-2</c:v>
                </c:pt>
                <c:pt idx="2282">
                  <c:v>9.5000000000000001E-2</c:v>
                </c:pt>
                <c:pt idx="2283">
                  <c:v>9.5000000000000001E-2</c:v>
                </c:pt>
                <c:pt idx="2284">
                  <c:v>9.5000000000000001E-2</c:v>
                </c:pt>
                <c:pt idx="2285">
                  <c:v>9.5000000000000001E-2</c:v>
                </c:pt>
                <c:pt idx="2286">
                  <c:v>9.5000000000000001E-2</c:v>
                </c:pt>
                <c:pt idx="2287">
                  <c:v>9.5000000000000001E-2</c:v>
                </c:pt>
                <c:pt idx="2288">
                  <c:v>9.5000000000000001E-2</c:v>
                </c:pt>
                <c:pt idx="2289">
                  <c:v>9.5000000000000001E-2</c:v>
                </c:pt>
                <c:pt idx="2290">
                  <c:v>9.5000000000000001E-2</c:v>
                </c:pt>
                <c:pt idx="2291">
                  <c:v>9.5000000000000001E-2</c:v>
                </c:pt>
                <c:pt idx="2292">
                  <c:v>9.5500000000000002E-2</c:v>
                </c:pt>
                <c:pt idx="2293">
                  <c:v>9.5500000000000002E-2</c:v>
                </c:pt>
                <c:pt idx="2294">
                  <c:v>9.5500000000000002E-2</c:v>
                </c:pt>
                <c:pt idx="2295">
                  <c:v>9.5500000000000002E-2</c:v>
                </c:pt>
                <c:pt idx="2296">
                  <c:v>9.5500000000000002E-2</c:v>
                </c:pt>
                <c:pt idx="2297">
                  <c:v>9.5500000000000002E-2</c:v>
                </c:pt>
                <c:pt idx="2298">
                  <c:v>9.5500000000000002E-2</c:v>
                </c:pt>
                <c:pt idx="2299">
                  <c:v>9.5500000000000002E-2</c:v>
                </c:pt>
                <c:pt idx="2300">
                  <c:v>9.5500000000000002E-2</c:v>
                </c:pt>
                <c:pt idx="2301">
                  <c:v>9.5500000000000002E-2</c:v>
                </c:pt>
                <c:pt idx="2302">
                  <c:v>9.5500000000000002E-2</c:v>
                </c:pt>
                <c:pt idx="2303">
                  <c:v>9.5500000000000002E-2</c:v>
                </c:pt>
                <c:pt idx="2304">
                  <c:v>9.6000000000000002E-2</c:v>
                </c:pt>
                <c:pt idx="2305">
                  <c:v>9.6000000000000002E-2</c:v>
                </c:pt>
                <c:pt idx="2306">
                  <c:v>9.6000000000000002E-2</c:v>
                </c:pt>
                <c:pt idx="2307">
                  <c:v>9.6000000000000002E-2</c:v>
                </c:pt>
                <c:pt idx="2308">
                  <c:v>9.6000000000000002E-2</c:v>
                </c:pt>
                <c:pt idx="2309">
                  <c:v>9.6000000000000002E-2</c:v>
                </c:pt>
                <c:pt idx="2310">
                  <c:v>9.6000000000000002E-2</c:v>
                </c:pt>
                <c:pt idx="2311">
                  <c:v>9.6000000000000002E-2</c:v>
                </c:pt>
                <c:pt idx="2312">
                  <c:v>9.6000000000000002E-2</c:v>
                </c:pt>
                <c:pt idx="2313">
                  <c:v>9.6000000000000002E-2</c:v>
                </c:pt>
                <c:pt idx="2314">
                  <c:v>9.6000000000000002E-2</c:v>
                </c:pt>
                <c:pt idx="2315">
                  <c:v>9.6000000000000002E-2</c:v>
                </c:pt>
                <c:pt idx="2316">
                  <c:v>9.6500000000000002E-2</c:v>
                </c:pt>
                <c:pt idx="2317">
                  <c:v>9.6500000000000002E-2</c:v>
                </c:pt>
                <c:pt idx="2318">
                  <c:v>9.6500000000000002E-2</c:v>
                </c:pt>
                <c:pt idx="2319">
                  <c:v>9.6500000000000002E-2</c:v>
                </c:pt>
                <c:pt idx="2320">
                  <c:v>9.6500000000000002E-2</c:v>
                </c:pt>
                <c:pt idx="2321">
                  <c:v>9.6500000000000002E-2</c:v>
                </c:pt>
                <c:pt idx="2322">
                  <c:v>9.6500000000000002E-2</c:v>
                </c:pt>
                <c:pt idx="2323">
                  <c:v>9.6500000000000002E-2</c:v>
                </c:pt>
                <c:pt idx="2324">
                  <c:v>9.6500000000000002E-2</c:v>
                </c:pt>
                <c:pt idx="2325">
                  <c:v>9.6500000000000002E-2</c:v>
                </c:pt>
                <c:pt idx="2326">
                  <c:v>9.6500000000000002E-2</c:v>
                </c:pt>
                <c:pt idx="2327">
                  <c:v>9.6500000000000002E-2</c:v>
                </c:pt>
                <c:pt idx="2328">
                  <c:v>9.7000000000000003E-2</c:v>
                </c:pt>
                <c:pt idx="2329">
                  <c:v>9.7000000000000003E-2</c:v>
                </c:pt>
                <c:pt idx="2330">
                  <c:v>9.7000000000000003E-2</c:v>
                </c:pt>
                <c:pt idx="2331">
                  <c:v>9.7000000000000003E-2</c:v>
                </c:pt>
                <c:pt idx="2332">
                  <c:v>9.7000000000000003E-2</c:v>
                </c:pt>
                <c:pt idx="2333">
                  <c:v>9.7000000000000003E-2</c:v>
                </c:pt>
                <c:pt idx="2334">
                  <c:v>9.7000000000000003E-2</c:v>
                </c:pt>
                <c:pt idx="2335">
                  <c:v>9.7000000000000003E-2</c:v>
                </c:pt>
                <c:pt idx="2336">
                  <c:v>9.7000000000000003E-2</c:v>
                </c:pt>
                <c:pt idx="2337">
                  <c:v>9.7000000000000003E-2</c:v>
                </c:pt>
                <c:pt idx="2338">
                  <c:v>9.7000000000000003E-2</c:v>
                </c:pt>
                <c:pt idx="2339">
                  <c:v>9.7000000000000003E-2</c:v>
                </c:pt>
                <c:pt idx="2340">
                  <c:v>9.7500000000000003E-2</c:v>
                </c:pt>
                <c:pt idx="2341">
                  <c:v>9.7500000000000003E-2</c:v>
                </c:pt>
                <c:pt idx="2342">
                  <c:v>9.7500000000000003E-2</c:v>
                </c:pt>
                <c:pt idx="2343">
                  <c:v>9.7500000000000003E-2</c:v>
                </c:pt>
                <c:pt idx="2344">
                  <c:v>9.7500000000000003E-2</c:v>
                </c:pt>
                <c:pt idx="2345">
                  <c:v>9.7500000000000003E-2</c:v>
                </c:pt>
                <c:pt idx="2346">
                  <c:v>9.7500000000000003E-2</c:v>
                </c:pt>
                <c:pt idx="2347">
                  <c:v>9.7500000000000003E-2</c:v>
                </c:pt>
                <c:pt idx="2348">
                  <c:v>9.7500000000000003E-2</c:v>
                </c:pt>
                <c:pt idx="2349">
                  <c:v>9.7500000000000003E-2</c:v>
                </c:pt>
                <c:pt idx="2350">
                  <c:v>9.7500000000000003E-2</c:v>
                </c:pt>
                <c:pt idx="2351">
                  <c:v>9.7500000000000003E-2</c:v>
                </c:pt>
                <c:pt idx="2352">
                  <c:v>9.8000000000000004E-2</c:v>
                </c:pt>
                <c:pt idx="2353">
                  <c:v>9.8000000000000004E-2</c:v>
                </c:pt>
                <c:pt idx="2354">
                  <c:v>9.8000000000000004E-2</c:v>
                </c:pt>
                <c:pt idx="2355">
                  <c:v>9.8000000000000004E-2</c:v>
                </c:pt>
                <c:pt idx="2356">
                  <c:v>9.8000000000000004E-2</c:v>
                </c:pt>
                <c:pt idx="2357">
                  <c:v>9.8000000000000004E-2</c:v>
                </c:pt>
                <c:pt idx="2358">
                  <c:v>9.8000000000000004E-2</c:v>
                </c:pt>
                <c:pt idx="2359">
                  <c:v>9.8000000000000004E-2</c:v>
                </c:pt>
                <c:pt idx="2360">
                  <c:v>9.8000000000000004E-2</c:v>
                </c:pt>
                <c:pt idx="2361">
                  <c:v>9.8000000000000004E-2</c:v>
                </c:pt>
                <c:pt idx="2362">
                  <c:v>9.8000000000000004E-2</c:v>
                </c:pt>
                <c:pt idx="2363">
                  <c:v>9.8000000000000004E-2</c:v>
                </c:pt>
                <c:pt idx="2364">
                  <c:v>9.8500000000000004E-2</c:v>
                </c:pt>
                <c:pt idx="2365">
                  <c:v>9.8500000000000004E-2</c:v>
                </c:pt>
                <c:pt idx="2366">
                  <c:v>9.8500000000000004E-2</c:v>
                </c:pt>
                <c:pt idx="2367">
                  <c:v>9.8500000000000004E-2</c:v>
                </c:pt>
                <c:pt idx="2368">
                  <c:v>9.8500000000000004E-2</c:v>
                </c:pt>
                <c:pt idx="2369">
                  <c:v>9.8500000000000004E-2</c:v>
                </c:pt>
                <c:pt idx="2370">
                  <c:v>9.8500000000000004E-2</c:v>
                </c:pt>
                <c:pt idx="2371">
                  <c:v>9.8500000000000004E-2</c:v>
                </c:pt>
                <c:pt idx="2372">
                  <c:v>9.8500000000000004E-2</c:v>
                </c:pt>
                <c:pt idx="2373">
                  <c:v>9.8500000000000004E-2</c:v>
                </c:pt>
                <c:pt idx="2374">
                  <c:v>9.8500000000000004E-2</c:v>
                </c:pt>
                <c:pt idx="2375">
                  <c:v>9.8500000000000004E-2</c:v>
                </c:pt>
                <c:pt idx="2376">
                  <c:v>9.9000000000000005E-2</c:v>
                </c:pt>
                <c:pt idx="2377">
                  <c:v>9.9000000000000005E-2</c:v>
                </c:pt>
                <c:pt idx="2378">
                  <c:v>9.9000000000000005E-2</c:v>
                </c:pt>
                <c:pt idx="2379">
                  <c:v>9.9000000000000005E-2</c:v>
                </c:pt>
                <c:pt idx="2380">
                  <c:v>9.9000000000000005E-2</c:v>
                </c:pt>
                <c:pt idx="2381">
                  <c:v>9.9000000000000005E-2</c:v>
                </c:pt>
                <c:pt idx="2382">
                  <c:v>9.9000000000000005E-2</c:v>
                </c:pt>
                <c:pt idx="2383">
                  <c:v>9.9000000000000005E-2</c:v>
                </c:pt>
                <c:pt idx="2384">
                  <c:v>9.9000000000000005E-2</c:v>
                </c:pt>
                <c:pt idx="2385">
                  <c:v>9.9000000000000005E-2</c:v>
                </c:pt>
                <c:pt idx="2386">
                  <c:v>9.9000000000000005E-2</c:v>
                </c:pt>
                <c:pt idx="2387">
                  <c:v>9.9000000000000005E-2</c:v>
                </c:pt>
                <c:pt idx="2388">
                  <c:v>9.9500000000000005E-2</c:v>
                </c:pt>
                <c:pt idx="2389">
                  <c:v>9.9500000000000005E-2</c:v>
                </c:pt>
                <c:pt idx="2390">
                  <c:v>9.9500000000000005E-2</c:v>
                </c:pt>
                <c:pt idx="2391">
                  <c:v>9.9500000000000005E-2</c:v>
                </c:pt>
                <c:pt idx="2392">
                  <c:v>9.9500000000000005E-2</c:v>
                </c:pt>
                <c:pt idx="2393">
                  <c:v>9.9500000000000005E-2</c:v>
                </c:pt>
                <c:pt idx="2394">
                  <c:v>9.9500000000000005E-2</c:v>
                </c:pt>
                <c:pt idx="2395">
                  <c:v>9.9500000000000005E-2</c:v>
                </c:pt>
                <c:pt idx="2396">
                  <c:v>9.9500000000000005E-2</c:v>
                </c:pt>
                <c:pt idx="2397">
                  <c:v>9.9500000000000005E-2</c:v>
                </c:pt>
                <c:pt idx="2398">
                  <c:v>9.9500000000000005E-2</c:v>
                </c:pt>
                <c:pt idx="2399">
                  <c:v>9.9500000000000005E-2</c:v>
                </c:pt>
                <c:pt idx="2400">
                  <c:v>0.1</c:v>
                </c:pt>
                <c:pt idx="2401">
                  <c:v>0.1</c:v>
                </c:pt>
                <c:pt idx="2402">
                  <c:v>0.1</c:v>
                </c:pt>
                <c:pt idx="2403">
                  <c:v>0.1</c:v>
                </c:pt>
                <c:pt idx="2404">
                  <c:v>0.1</c:v>
                </c:pt>
                <c:pt idx="2405">
                  <c:v>0.1</c:v>
                </c:pt>
                <c:pt idx="2406">
                  <c:v>0.1</c:v>
                </c:pt>
                <c:pt idx="2407">
                  <c:v>0.1</c:v>
                </c:pt>
                <c:pt idx="2408">
                  <c:v>0.1</c:v>
                </c:pt>
                <c:pt idx="2409">
                  <c:v>0.1</c:v>
                </c:pt>
                <c:pt idx="2410">
                  <c:v>0.1</c:v>
                </c:pt>
                <c:pt idx="2411">
                  <c:v>0.1</c:v>
                </c:pt>
                <c:pt idx="2412">
                  <c:v>0.10050000000000001</c:v>
                </c:pt>
                <c:pt idx="2413">
                  <c:v>0.10050000000000001</c:v>
                </c:pt>
                <c:pt idx="2414">
                  <c:v>0.10050000000000001</c:v>
                </c:pt>
                <c:pt idx="2415">
                  <c:v>0.10050000000000001</c:v>
                </c:pt>
                <c:pt idx="2416">
                  <c:v>0.10050000000000001</c:v>
                </c:pt>
                <c:pt idx="2417">
                  <c:v>0.10050000000000001</c:v>
                </c:pt>
                <c:pt idx="2418">
                  <c:v>0.10050000000000001</c:v>
                </c:pt>
                <c:pt idx="2419">
                  <c:v>0.10050000000000001</c:v>
                </c:pt>
                <c:pt idx="2420">
                  <c:v>0.10050000000000001</c:v>
                </c:pt>
                <c:pt idx="2421">
                  <c:v>0.10050000000000001</c:v>
                </c:pt>
                <c:pt idx="2422">
                  <c:v>0.10050000000000001</c:v>
                </c:pt>
                <c:pt idx="2423">
                  <c:v>0.10050000000000001</c:v>
                </c:pt>
                <c:pt idx="2424">
                  <c:v>0.10100000000000001</c:v>
                </c:pt>
                <c:pt idx="2425">
                  <c:v>0.10100000000000001</c:v>
                </c:pt>
                <c:pt idx="2426">
                  <c:v>0.10100000000000001</c:v>
                </c:pt>
                <c:pt idx="2427">
                  <c:v>0.10100000000000001</c:v>
                </c:pt>
                <c:pt idx="2428">
                  <c:v>0.10100000000000001</c:v>
                </c:pt>
                <c:pt idx="2429">
                  <c:v>0.10100000000000001</c:v>
                </c:pt>
                <c:pt idx="2430">
                  <c:v>0.10100000000000001</c:v>
                </c:pt>
                <c:pt idx="2431">
                  <c:v>0.10100000000000001</c:v>
                </c:pt>
                <c:pt idx="2432">
                  <c:v>0.10100000000000001</c:v>
                </c:pt>
                <c:pt idx="2433">
                  <c:v>0.10100000000000001</c:v>
                </c:pt>
                <c:pt idx="2434">
                  <c:v>0.10100000000000001</c:v>
                </c:pt>
                <c:pt idx="2435">
                  <c:v>0.10100000000000001</c:v>
                </c:pt>
                <c:pt idx="2436">
                  <c:v>0.10150000000000001</c:v>
                </c:pt>
                <c:pt idx="2437">
                  <c:v>0.10150000000000001</c:v>
                </c:pt>
                <c:pt idx="2438">
                  <c:v>0.10150000000000001</c:v>
                </c:pt>
                <c:pt idx="2439">
                  <c:v>0.10150000000000001</c:v>
                </c:pt>
                <c:pt idx="2440">
                  <c:v>0.10150000000000001</c:v>
                </c:pt>
                <c:pt idx="2441">
                  <c:v>0.10150000000000001</c:v>
                </c:pt>
                <c:pt idx="2442">
                  <c:v>0.10150000000000001</c:v>
                </c:pt>
                <c:pt idx="2443">
                  <c:v>0.10150000000000001</c:v>
                </c:pt>
                <c:pt idx="2444">
                  <c:v>0.10150000000000001</c:v>
                </c:pt>
                <c:pt idx="2445">
                  <c:v>0.10150000000000001</c:v>
                </c:pt>
                <c:pt idx="2446">
                  <c:v>0.10150000000000001</c:v>
                </c:pt>
                <c:pt idx="2447">
                  <c:v>0.10150000000000001</c:v>
                </c:pt>
                <c:pt idx="2448">
                  <c:v>0.10199999999999999</c:v>
                </c:pt>
                <c:pt idx="2449">
                  <c:v>0.10199999999999999</c:v>
                </c:pt>
                <c:pt idx="2450">
                  <c:v>0.10199999999999999</c:v>
                </c:pt>
                <c:pt idx="2451">
                  <c:v>0.10199999999999999</c:v>
                </c:pt>
                <c:pt idx="2452">
                  <c:v>0.10199999999999999</c:v>
                </c:pt>
                <c:pt idx="2453">
                  <c:v>0.10199999999999999</c:v>
                </c:pt>
                <c:pt idx="2454">
                  <c:v>0.10199999999999999</c:v>
                </c:pt>
                <c:pt idx="2455">
                  <c:v>0.10199999999999999</c:v>
                </c:pt>
                <c:pt idx="2456">
                  <c:v>0.10199999999999999</c:v>
                </c:pt>
                <c:pt idx="2457">
                  <c:v>0.10199999999999999</c:v>
                </c:pt>
                <c:pt idx="2458">
                  <c:v>0.10199999999999999</c:v>
                </c:pt>
                <c:pt idx="2459">
                  <c:v>0.10199999999999999</c:v>
                </c:pt>
                <c:pt idx="2460">
                  <c:v>0.10249999999999999</c:v>
                </c:pt>
                <c:pt idx="2461">
                  <c:v>0.10249999999999999</c:v>
                </c:pt>
                <c:pt idx="2462">
                  <c:v>0.10249999999999999</c:v>
                </c:pt>
                <c:pt idx="2463">
                  <c:v>0.10249999999999999</c:v>
                </c:pt>
                <c:pt idx="2464">
                  <c:v>0.10249999999999999</c:v>
                </c:pt>
                <c:pt idx="2465">
                  <c:v>0.10249999999999999</c:v>
                </c:pt>
                <c:pt idx="2466">
                  <c:v>0.10249999999999999</c:v>
                </c:pt>
                <c:pt idx="2467">
                  <c:v>0.10249999999999999</c:v>
                </c:pt>
                <c:pt idx="2468">
                  <c:v>0.10249999999999999</c:v>
                </c:pt>
                <c:pt idx="2469">
                  <c:v>0.10249999999999999</c:v>
                </c:pt>
                <c:pt idx="2470">
                  <c:v>0.10249999999999999</c:v>
                </c:pt>
                <c:pt idx="2471">
                  <c:v>0.10249999999999999</c:v>
                </c:pt>
                <c:pt idx="2472">
                  <c:v>0.10299999999999999</c:v>
                </c:pt>
                <c:pt idx="2473">
                  <c:v>0.10299999999999999</c:v>
                </c:pt>
                <c:pt idx="2474">
                  <c:v>0.10299999999999999</c:v>
                </c:pt>
                <c:pt idx="2475">
                  <c:v>0.10299999999999999</c:v>
                </c:pt>
                <c:pt idx="2476">
                  <c:v>0.10299999999999999</c:v>
                </c:pt>
                <c:pt idx="2477">
                  <c:v>0.10299999999999999</c:v>
                </c:pt>
                <c:pt idx="2478">
                  <c:v>0.10299999999999999</c:v>
                </c:pt>
                <c:pt idx="2479">
                  <c:v>0.10299999999999999</c:v>
                </c:pt>
                <c:pt idx="2480">
                  <c:v>0.10299999999999999</c:v>
                </c:pt>
                <c:pt idx="2481">
                  <c:v>0.10299999999999999</c:v>
                </c:pt>
                <c:pt idx="2482">
                  <c:v>0.10299999999999999</c:v>
                </c:pt>
                <c:pt idx="2483">
                  <c:v>0.10299999999999999</c:v>
                </c:pt>
                <c:pt idx="2484">
                  <c:v>0.10349999999999999</c:v>
                </c:pt>
                <c:pt idx="2485">
                  <c:v>0.10349999999999999</c:v>
                </c:pt>
                <c:pt idx="2486">
                  <c:v>0.10349999999999999</c:v>
                </c:pt>
                <c:pt idx="2487">
                  <c:v>0.10349999999999999</c:v>
                </c:pt>
                <c:pt idx="2488">
                  <c:v>0.10349999999999999</c:v>
                </c:pt>
                <c:pt idx="2489">
                  <c:v>0.10349999999999999</c:v>
                </c:pt>
                <c:pt idx="2490">
                  <c:v>0.10349999999999999</c:v>
                </c:pt>
                <c:pt idx="2491">
                  <c:v>0.10349999999999999</c:v>
                </c:pt>
                <c:pt idx="2492">
                  <c:v>0.10349999999999999</c:v>
                </c:pt>
                <c:pt idx="2493">
                  <c:v>0.10349999999999999</c:v>
                </c:pt>
                <c:pt idx="2494">
                  <c:v>0.10349999999999999</c:v>
                </c:pt>
                <c:pt idx="2495">
                  <c:v>0.10349999999999999</c:v>
                </c:pt>
                <c:pt idx="2496">
                  <c:v>0.104</c:v>
                </c:pt>
                <c:pt idx="2497">
                  <c:v>0.104</c:v>
                </c:pt>
                <c:pt idx="2498">
                  <c:v>0.104</c:v>
                </c:pt>
                <c:pt idx="2499">
                  <c:v>0.104</c:v>
                </c:pt>
                <c:pt idx="2500">
                  <c:v>0.104</c:v>
                </c:pt>
                <c:pt idx="2501">
                  <c:v>0.104</c:v>
                </c:pt>
                <c:pt idx="2502">
                  <c:v>0.104</c:v>
                </c:pt>
                <c:pt idx="2503">
                  <c:v>0.104</c:v>
                </c:pt>
                <c:pt idx="2504">
                  <c:v>0.104</c:v>
                </c:pt>
                <c:pt idx="2505">
                  <c:v>0.104</c:v>
                </c:pt>
                <c:pt idx="2506">
                  <c:v>0.104</c:v>
                </c:pt>
                <c:pt idx="2507">
                  <c:v>0.104</c:v>
                </c:pt>
                <c:pt idx="2508">
                  <c:v>0.1045</c:v>
                </c:pt>
                <c:pt idx="2509">
                  <c:v>0.1045</c:v>
                </c:pt>
                <c:pt idx="2510">
                  <c:v>0.1045</c:v>
                </c:pt>
                <c:pt idx="2511">
                  <c:v>0.1045</c:v>
                </c:pt>
                <c:pt idx="2512">
                  <c:v>0.1045</c:v>
                </c:pt>
                <c:pt idx="2513">
                  <c:v>0.1045</c:v>
                </c:pt>
                <c:pt idx="2514">
                  <c:v>0.1045</c:v>
                </c:pt>
                <c:pt idx="2515">
                  <c:v>0.1045</c:v>
                </c:pt>
                <c:pt idx="2516">
                  <c:v>0.1045</c:v>
                </c:pt>
                <c:pt idx="2517">
                  <c:v>0.1045</c:v>
                </c:pt>
                <c:pt idx="2518">
                  <c:v>0.1045</c:v>
                </c:pt>
                <c:pt idx="2519">
                  <c:v>0.1045</c:v>
                </c:pt>
                <c:pt idx="2520">
                  <c:v>0.105</c:v>
                </c:pt>
                <c:pt idx="2521">
                  <c:v>0.105</c:v>
                </c:pt>
                <c:pt idx="2522">
                  <c:v>0.105</c:v>
                </c:pt>
                <c:pt idx="2523">
                  <c:v>0.105</c:v>
                </c:pt>
                <c:pt idx="2524">
                  <c:v>0.105</c:v>
                </c:pt>
                <c:pt idx="2525">
                  <c:v>0.105</c:v>
                </c:pt>
                <c:pt idx="2526">
                  <c:v>0.105</c:v>
                </c:pt>
                <c:pt idx="2527">
                  <c:v>0.105</c:v>
                </c:pt>
                <c:pt idx="2528">
                  <c:v>0.105</c:v>
                </c:pt>
                <c:pt idx="2529">
                  <c:v>0.105</c:v>
                </c:pt>
                <c:pt idx="2530">
                  <c:v>0.105</c:v>
                </c:pt>
                <c:pt idx="2531">
                  <c:v>0.105</c:v>
                </c:pt>
                <c:pt idx="2532">
                  <c:v>0.1055</c:v>
                </c:pt>
                <c:pt idx="2533">
                  <c:v>0.1055</c:v>
                </c:pt>
                <c:pt idx="2534">
                  <c:v>0.1055</c:v>
                </c:pt>
                <c:pt idx="2535">
                  <c:v>0.1055</c:v>
                </c:pt>
                <c:pt idx="2536">
                  <c:v>0.1055</c:v>
                </c:pt>
                <c:pt idx="2537">
                  <c:v>0.1055</c:v>
                </c:pt>
                <c:pt idx="2538">
                  <c:v>0.1055</c:v>
                </c:pt>
                <c:pt idx="2539">
                  <c:v>0.1055</c:v>
                </c:pt>
                <c:pt idx="2540">
                  <c:v>0.1055</c:v>
                </c:pt>
                <c:pt idx="2541">
                  <c:v>0.1055</c:v>
                </c:pt>
                <c:pt idx="2542">
                  <c:v>0.1055</c:v>
                </c:pt>
                <c:pt idx="2543">
                  <c:v>0.1055</c:v>
                </c:pt>
                <c:pt idx="2544">
                  <c:v>0.106</c:v>
                </c:pt>
                <c:pt idx="2545">
                  <c:v>0.106</c:v>
                </c:pt>
                <c:pt idx="2546">
                  <c:v>0.106</c:v>
                </c:pt>
                <c:pt idx="2547">
                  <c:v>0.106</c:v>
                </c:pt>
                <c:pt idx="2548">
                  <c:v>0.106</c:v>
                </c:pt>
                <c:pt idx="2549">
                  <c:v>0.106</c:v>
                </c:pt>
                <c:pt idx="2550">
                  <c:v>0.106</c:v>
                </c:pt>
                <c:pt idx="2551">
                  <c:v>0.106</c:v>
                </c:pt>
                <c:pt idx="2552">
                  <c:v>0.106</c:v>
                </c:pt>
                <c:pt idx="2553">
                  <c:v>0.106</c:v>
                </c:pt>
                <c:pt idx="2554">
                  <c:v>0.106</c:v>
                </c:pt>
                <c:pt idx="2555">
                  <c:v>0.106</c:v>
                </c:pt>
                <c:pt idx="2556">
                  <c:v>0.1065</c:v>
                </c:pt>
                <c:pt idx="2557">
                  <c:v>0.1065</c:v>
                </c:pt>
                <c:pt idx="2558">
                  <c:v>0.1065</c:v>
                </c:pt>
                <c:pt idx="2559">
                  <c:v>0.1065</c:v>
                </c:pt>
                <c:pt idx="2560">
                  <c:v>0.1065</c:v>
                </c:pt>
                <c:pt idx="2561">
                  <c:v>0.1065</c:v>
                </c:pt>
                <c:pt idx="2562">
                  <c:v>0.1065</c:v>
                </c:pt>
                <c:pt idx="2563">
                  <c:v>0.1065</c:v>
                </c:pt>
                <c:pt idx="2564">
                  <c:v>0.1065</c:v>
                </c:pt>
                <c:pt idx="2565">
                  <c:v>0.1065</c:v>
                </c:pt>
                <c:pt idx="2566">
                  <c:v>0.1065</c:v>
                </c:pt>
                <c:pt idx="2567">
                  <c:v>0.1065</c:v>
                </c:pt>
                <c:pt idx="2568">
                  <c:v>0.107</c:v>
                </c:pt>
                <c:pt idx="2569">
                  <c:v>0.107</c:v>
                </c:pt>
                <c:pt idx="2570">
                  <c:v>0.107</c:v>
                </c:pt>
                <c:pt idx="2571">
                  <c:v>0.107</c:v>
                </c:pt>
                <c:pt idx="2572">
                  <c:v>0.107</c:v>
                </c:pt>
                <c:pt idx="2573">
                  <c:v>0.107</c:v>
                </c:pt>
                <c:pt idx="2574">
                  <c:v>0.107</c:v>
                </c:pt>
                <c:pt idx="2575">
                  <c:v>0.107</c:v>
                </c:pt>
                <c:pt idx="2576">
                  <c:v>0.107</c:v>
                </c:pt>
                <c:pt idx="2577">
                  <c:v>0.107</c:v>
                </c:pt>
                <c:pt idx="2578">
                  <c:v>0.107</c:v>
                </c:pt>
                <c:pt idx="2579">
                  <c:v>0.107</c:v>
                </c:pt>
                <c:pt idx="2580">
                  <c:v>0.1075</c:v>
                </c:pt>
                <c:pt idx="2581">
                  <c:v>0.1075</c:v>
                </c:pt>
                <c:pt idx="2582">
                  <c:v>0.1075</c:v>
                </c:pt>
                <c:pt idx="2583">
                  <c:v>0.1075</c:v>
                </c:pt>
                <c:pt idx="2584">
                  <c:v>0.1075</c:v>
                </c:pt>
                <c:pt idx="2585">
                  <c:v>0.1075</c:v>
                </c:pt>
                <c:pt idx="2586">
                  <c:v>0.1075</c:v>
                </c:pt>
                <c:pt idx="2587">
                  <c:v>0.1075</c:v>
                </c:pt>
                <c:pt idx="2588">
                  <c:v>0.1075</c:v>
                </c:pt>
                <c:pt idx="2589">
                  <c:v>0.1075</c:v>
                </c:pt>
                <c:pt idx="2590">
                  <c:v>0.1075</c:v>
                </c:pt>
                <c:pt idx="2591">
                  <c:v>0.1075</c:v>
                </c:pt>
                <c:pt idx="2592">
                  <c:v>0.108</c:v>
                </c:pt>
                <c:pt idx="2593">
                  <c:v>0.108</c:v>
                </c:pt>
                <c:pt idx="2594">
                  <c:v>0.108</c:v>
                </c:pt>
                <c:pt idx="2595">
                  <c:v>0.108</c:v>
                </c:pt>
                <c:pt idx="2596">
                  <c:v>0.108</c:v>
                </c:pt>
                <c:pt idx="2597">
                  <c:v>0.108</c:v>
                </c:pt>
                <c:pt idx="2598">
                  <c:v>0.108</c:v>
                </c:pt>
                <c:pt idx="2599">
                  <c:v>0.108</c:v>
                </c:pt>
                <c:pt idx="2600">
                  <c:v>0.108</c:v>
                </c:pt>
                <c:pt idx="2601">
                  <c:v>0.108</c:v>
                </c:pt>
                <c:pt idx="2602">
                  <c:v>0.108</c:v>
                </c:pt>
                <c:pt idx="2603">
                  <c:v>0.108</c:v>
                </c:pt>
                <c:pt idx="2604">
                  <c:v>0.1085</c:v>
                </c:pt>
                <c:pt idx="2605">
                  <c:v>0.1085</c:v>
                </c:pt>
                <c:pt idx="2606">
                  <c:v>0.1085</c:v>
                </c:pt>
                <c:pt idx="2607">
                  <c:v>0.1085</c:v>
                </c:pt>
                <c:pt idx="2608">
                  <c:v>0.1085</c:v>
                </c:pt>
                <c:pt idx="2609">
                  <c:v>0.1085</c:v>
                </c:pt>
                <c:pt idx="2610">
                  <c:v>0.1085</c:v>
                </c:pt>
                <c:pt idx="2611">
                  <c:v>0.1085</c:v>
                </c:pt>
                <c:pt idx="2612">
                  <c:v>0.1085</c:v>
                </c:pt>
                <c:pt idx="2613">
                  <c:v>0.1085</c:v>
                </c:pt>
                <c:pt idx="2614">
                  <c:v>0.1085</c:v>
                </c:pt>
                <c:pt idx="2615">
                  <c:v>0.1085</c:v>
                </c:pt>
                <c:pt idx="2616">
                  <c:v>0.109</c:v>
                </c:pt>
                <c:pt idx="2617">
                  <c:v>0.109</c:v>
                </c:pt>
                <c:pt idx="2618">
                  <c:v>0.109</c:v>
                </c:pt>
                <c:pt idx="2619">
                  <c:v>0.109</c:v>
                </c:pt>
                <c:pt idx="2620">
                  <c:v>0.109</c:v>
                </c:pt>
                <c:pt idx="2621">
                  <c:v>0.109</c:v>
                </c:pt>
                <c:pt idx="2622">
                  <c:v>0.109</c:v>
                </c:pt>
                <c:pt idx="2623">
                  <c:v>0.109</c:v>
                </c:pt>
                <c:pt idx="2624">
                  <c:v>0.109</c:v>
                </c:pt>
                <c:pt idx="2625">
                  <c:v>0.109</c:v>
                </c:pt>
                <c:pt idx="2626">
                  <c:v>0.109</c:v>
                </c:pt>
                <c:pt idx="2627">
                  <c:v>0.109</c:v>
                </c:pt>
                <c:pt idx="2628">
                  <c:v>0.1095</c:v>
                </c:pt>
                <c:pt idx="2629">
                  <c:v>0.1095</c:v>
                </c:pt>
                <c:pt idx="2630">
                  <c:v>0.1095</c:v>
                </c:pt>
                <c:pt idx="2631">
                  <c:v>0.1095</c:v>
                </c:pt>
                <c:pt idx="2632">
                  <c:v>0.1095</c:v>
                </c:pt>
                <c:pt idx="2633">
                  <c:v>0.1095</c:v>
                </c:pt>
                <c:pt idx="2634">
                  <c:v>0.1095</c:v>
                </c:pt>
                <c:pt idx="2635">
                  <c:v>0.1095</c:v>
                </c:pt>
                <c:pt idx="2636">
                  <c:v>0.1095</c:v>
                </c:pt>
                <c:pt idx="2637">
                  <c:v>0.1095</c:v>
                </c:pt>
                <c:pt idx="2638">
                  <c:v>0.1095</c:v>
                </c:pt>
                <c:pt idx="2639">
                  <c:v>0.1095</c:v>
                </c:pt>
                <c:pt idx="2640">
                  <c:v>0.11</c:v>
                </c:pt>
                <c:pt idx="2641">
                  <c:v>0.11</c:v>
                </c:pt>
                <c:pt idx="2642">
                  <c:v>0.11</c:v>
                </c:pt>
                <c:pt idx="2643">
                  <c:v>0.11</c:v>
                </c:pt>
                <c:pt idx="2644">
                  <c:v>0.11</c:v>
                </c:pt>
                <c:pt idx="2645">
                  <c:v>0.11</c:v>
                </c:pt>
                <c:pt idx="2646">
                  <c:v>0.11</c:v>
                </c:pt>
                <c:pt idx="2647">
                  <c:v>0.11</c:v>
                </c:pt>
                <c:pt idx="2648">
                  <c:v>0.11</c:v>
                </c:pt>
                <c:pt idx="2649">
                  <c:v>0.11</c:v>
                </c:pt>
                <c:pt idx="2650">
                  <c:v>0.11</c:v>
                </c:pt>
                <c:pt idx="2651">
                  <c:v>0.11</c:v>
                </c:pt>
                <c:pt idx="2652">
                  <c:v>0.1105</c:v>
                </c:pt>
                <c:pt idx="2653">
                  <c:v>0.1105</c:v>
                </c:pt>
                <c:pt idx="2654">
                  <c:v>0.1105</c:v>
                </c:pt>
                <c:pt idx="2655">
                  <c:v>0.1105</c:v>
                </c:pt>
                <c:pt idx="2656">
                  <c:v>0.1105</c:v>
                </c:pt>
                <c:pt idx="2657">
                  <c:v>0.1105</c:v>
                </c:pt>
                <c:pt idx="2658">
                  <c:v>0.1105</c:v>
                </c:pt>
                <c:pt idx="2659">
                  <c:v>0.1105</c:v>
                </c:pt>
                <c:pt idx="2660">
                  <c:v>0.1105</c:v>
                </c:pt>
                <c:pt idx="2661">
                  <c:v>0.1105</c:v>
                </c:pt>
                <c:pt idx="2662">
                  <c:v>0.1105</c:v>
                </c:pt>
                <c:pt idx="2663">
                  <c:v>0.1105</c:v>
                </c:pt>
                <c:pt idx="2664">
                  <c:v>0.111</c:v>
                </c:pt>
                <c:pt idx="2665">
                  <c:v>0.111</c:v>
                </c:pt>
                <c:pt idx="2666">
                  <c:v>0.111</c:v>
                </c:pt>
                <c:pt idx="2667">
                  <c:v>0.111</c:v>
                </c:pt>
                <c:pt idx="2668">
                  <c:v>0.111</c:v>
                </c:pt>
                <c:pt idx="2669">
                  <c:v>0.111</c:v>
                </c:pt>
                <c:pt idx="2670">
                  <c:v>0.111</c:v>
                </c:pt>
                <c:pt idx="2671">
                  <c:v>0.111</c:v>
                </c:pt>
                <c:pt idx="2672">
                  <c:v>0.111</c:v>
                </c:pt>
                <c:pt idx="2673">
                  <c:v>0.111</c:v>
                </c:pt>
                <c:pt idx="2674">
                  <c:v>0.111</c:v>
                </c:pt>
                <c:pt idx="2675">
                  <c:v>0.111</c:v>
                </c:pt>
                <c:pt idx="2676">
                  <c:v>0.1115</c:v>
                </c:pt>
                <c:pt idx="2677">
                  <c:v>0.1115</c:v>
                </c:pt>
                <c:pt idx="2678">
                  <c:v>0.1115</c:v>
                </c:pt>
                <c:pt idx="2679">
                  <c:v>0.1115</c:v>
                </c:pt>
                <c:pt idx="2680">
                  <c:v>0.1115</c:v>
                </c:pt>
                <c:pt idx="2681">
                  <c:v>0.1115</c:v>
                </c:pt>
                <c:pt idx="2682">
                  <c:v>0.1115</c:v>
                </c:pt>
                <c:pt idx="2683">
                  <c:v>0.1115</c:v>
                </c:pt>
                <c:pt idx="2684">
                  <c:v>0.1115</c:v>
                </c:pt>
                <c:pt idx="2685">
                  <c:v>0.1115</c:v>
                </c:pt>
                <c:pt idx="2686">
                  <c:v>0.1115</c:v>
                </c:pt>
                <c:pt idx="2687">
                  <c:v>0.1115</c:v>
                </c:pt>
                <c:pt idx="2688">
                  <c:v>0.112</c:v>
                </c:pt>
                <c:pt idx="2689">
                  <c:v>0.112</c:v>
                </c:pt>
                <c:pt idx="2690">
                  <c:v>0.112</c:v>
                </c:pt>
                <c:pt idx="2691">
                  <c:v>0.112</c:v>
                </c:pt>
                <c:pt idx="2692">
                  <c:v>0.112</c:v>
                </c:pt>
                <c:pt idx="2693">
                  <c:v>0.112</c:v>
                </c:pt>
                <c:pt idx="2694">
                  <c:v>0.112</c:v>
                </c:pt>
                <c:pt idx="2695">
                  <c:v>0.112</c:v>
                </c:pt>
                <c:pt idx="2696">
                  <c:v>0.112</c:v>
                </c:pt>
                <c:pt idx="2697">
                  <c:v>0.112</c:v>
                </c:pt>
                <c:pt idx="2698">
                  <c:v>0.112</c:v>
                </c:pt>
                <c:pt idx="2699">
                  <c:v>0.112</c:v>
                </c:pt>
                <c:pt idx="2700">
                  <c:v>0.1125</c:v>
                </c:pt>
                <c:pt idx="2701">
                  <c:v>0.1125</c:v>
                </c:pt>
                <c:pt idx="2702">
                  <c:v>0.1125</c:v>
                </c:pt>
                <c:pt idx="2703">
                  <c:v>0.1125</c:v>
                </c:pt>
                <c:pt idx="2704">
                  <c:v>0.1125</c:v>
                </c:pt>
                <c:pt idx="2705">
                  <c:v>0.1125</c:v>
                </c:pt>
                <c:pt idx="2706">
                  <c:v>0.1125</c:v>
                </c:pt>
                <c:pt idx="2707">
                  <c:v>0.1125</c:v>
                </c:pt>
                <c:pt idx="2708">
                  <c:v>0.1125</c:v>
                </c:pt>
                <c:pt idx="2709">
                  <c:v>0.1125</c:v>
                </c:pt>
                <c:pt idx="2710">
                  <c:v>0.1125</c:v>
                </c:pt>
                <c:pt idx="2711">
                  <c:v>0.1125</c:v>
                </c:pt>
                <c:pt idx="2712">
                  <c:v>0.113</c:v>
                </c:pt>
                <c:pt idx="2713">
                  <c:v>0.113</c:v>
                </c:pt>
                <c:pt idx="2714">
                  <c:v>0.113</c:v>
                </c:pt>
                <c:pt idx="2715">
                  <c:v>0.113</c:v>
                </c:pt>
                <c:pt idx="2716">
                  <c:v>0.113</c:v>
                </c:pt>
                <c:pt idx="2717">
                  <c:v>0.113</c:v>
                </c:pt>
                <c:pt idx="2718">
                  <c:v>0.113</c:v>
                </c:pt>
                <c:pt idx="2719">
                  <c:v>0.113</c:v>
                </c:pt>
                <c:pt idx="2720">
                  <c:v>0.113</c:v>
                </c:pt>
                <c:pt idx="2721">
                  <c:v>0.113</c:v>
                </c:pt>
                <c:pt idx="2722">
                  <c:v>0.113</c:v>
                </c:pt>
                <c:pt idx="2723">
                  <c:v>0.113</c:v>
                </c:pt>
                <c:pt idx="2724">
                  <c:v>0.1135</c:v>
                </c:pt>
                <c:pt idx="2725">
                  <c:v>0.1135</c:v>
                </c:pt>
                <c:pt idx="2726">
                  <c:v>0.1135</c:v>
                </c:pt>
                <c:pt idx="2727">
                  <c:v>0.1135</c:v>
                </c:pt>
                <c:pt idx="2728">
                  <c:v>0.1135</c:v>
                </c:pt>
                <c:pt idx="2729">
                  <c:v>0.1135</c:v>
                </c:pt>
                <c:pt idx="2730">
                  <c:v>0.1135</c:v>
                </c:pt>
                <c:pt idx="2731">
                  <c:v>0.1135</c:v>
                </c:pt>
                <c:pt idx="2732">
                  <c:v>0.1135</c:v>
                </c:pt>
                <c:pt idx="2733">
                  <c:v>0.1135</c:v>
                </c:pt>
                <c:pt idx="2734">
                  <c:v>0.1135</c:v>
                </c:pt>
                <c:pt idx="2735">
                  <c:v>0.1135</c:v>
                </c:pt>
                <c:pt idx="2736">
                  <c:v>0.114</c:v>
                </c:pt>
                <c:pt idx="2737">
                  <c:v>0.114</c:v>
                </c:pt>
                <c:pt idx="2738">
                  <c:v>0.114</c:v>
                </c:pt>
                <c:pt idx="2739">
                  <c:v>0.114</c:v>
                </c:pt>
                <c:pt idx="2740">
                  <c:v>0.114</c:v>
                </c:pt>
                <c:pt idx="2741">
                  <c:v>0.114</c:v>
                </c:pt>
                <c:pt idx="2742">
                  <c:v>0.114</c:v>
                </c:pt>
                <c:pt idx="2743">
                  <c:v>0.114</c:v>
                </c:pt>
                <c:pt idx="2744">
                  <c:v>0.114</c:v>
                </c:pt>
                <c:pt idx="2745">
                  <c:v>0.114</c:v>
                </c:pt>
                <c:pt idx="2746">
                  <c:v>0.114</c:v>
                </c:pt>
                <c:pt idx="2747">
                  <c:v>0.114</c:v>
                </c:pt>
                <c:pt idx="2748">
                  <c:v>0.1145</c:v>
                </c:pt>
                <c:pt idx="2749">
                  <c:v>0.1145</c:v>
                </c:pt>
                <c:pt idx="2750">
                  <c:v>0.1145</c:v>
                </c:pt>
                <c:pt idx="2751">
                  <c:v>0.1145</c:v>
                </c:pt>
                <c:pt idx="2752">
                  <c:v>0.1145</c:v>
                </c:pt>
                <c:pt idx="2753">
                  <c:v>0.1145</c:v>
                </c:pt>
                <c:pt idx="2754">
                  <c:v>0.1145</c:v>
                </c:pt>
                <c:pt idx="2755">
                  <c:v>0.1145</c:v>
                </c:pt>
                <c:pt idx="2756">
                  <c:v>0.1145</c:v>
                </c:pt>
                <c:pt idx="2757">
                  <c:v>0.1145</c:v>
                </c:pt>
                <c:pt idx="2758">
                  <c:v>0.1145</c:v>
                </c:pt>
                <c:pt idx="2759">
                  <c:v>0.1145</c:v>
                </c:pt>
                <c:pt idx="2760">
                  <c:v>0.115</c:v>
                </c:pt>
                <c:pt idx="2761">
                  <c:v>0.115</c:v>
                </c:pt>
                <c:pt idx="2762">
                  <c:v>0.115</c:v>
                </c:pt>
                <c:pt idx="2763">
                  <c:v>0.115</c:v>
                </c:pt>
                <c:pt idx="2764">
                  <c:v>0.115</c:v>
                </c:pt>
                <c:pt idx="2765">
                  <c:v>0.115</c:v>
                </c:pt>
                <c:pt idx="2766">
                  <c:v>0.115</c:v>
                </c:pt>
                <c:pt idx="2767">
                  <c:v>0.115</c:v>
                </c:pt>
                <c:pt idx="2768">
                  <c:v>0.115</c:v>
                </c:pt>
                <c:pt idx="2769">
                  <c:v>0.115</c:v>
                </c:pt>
                <c:pt idx="2770">
                  <c:v>0.115</c:v>
                </c:pt>
                <c:pt idx="2771">
                  <c:v>0.115</c:v>
                </c:pt>
                <c:pt idx="2772">
                  <c:v>0.11550000000000001</c:v>
                </c:pt>
                <c:pt idx="2773">
                  <c:v>0.11550000000000001</c:v>
                </c:pt>
                <c:pt idx="2774">
                  <c:v>0.11550000000000001</c:v>
                </c:pt>
                <c:pt idx="2775">
                  <c:v>0.11550000000000001</c:v>
                </c:pt>
                <c:pt idx="2776">
                  <c:v>0.11550000000000001</c:v>
                </c:pt>
                <c:pt idx="2777">
                  <c:v>0.11550000000000001</c:v>
                </c:pt>
                <c:pt idx="2778">
                  <c:v>0.11550000000000001</c:v>
                </c:pt>
                <c:pt idx="2779">
                  <c:v>0.11550000000000001</c:v>
                </c:pt>
                <c:pt idx="2780">
                  <c:v>0.11550000000000001</c:v>
                </c:pt>
                <c:pt idx="2781">
                  <c:v>0.11550000000000001</c:v>
                </c:pt>
                <c:pt idx="2782">
                  <c:v>0.11550000000000001</c:v>
                </c:pt>
                <c:pt idx="2783">
                  <c:v>0.11550000000000001</c:v>
                </c:pt>
                <c:pt idx="2784">
                  <c:v>0.11600000000000001</c:v>
                </c:pt>
                <c:pt idx="2785">
                  <c:v>0.11600000000000001</c:v>
                </c:pt>
                <c:pt idx="2786">
                  <c:v>0.11600000000000001</c:v>
                </c:pt>
                <c:pt idx="2787">
                  <c:v>0.11600000000000001</c:v>
                </c:pt>
                <c:pt idx="2788">
                  <c:v>0.11600000000000001</c:v>
                </c:pt>
                <c:pt idx="2789">
                  <c:v>0.11600000000000001</c:v>
                </c:pt>
                <c:pt idx="2790">
                  <c:v>0.11600000000000001</c:v>
                </c:pt>
                <c:pt idx="2791">
                  <c:v>0.11600000000000001</c:v>
                </c:pt>
                <c:pt idx="2792">
                  <c:v>0.11600000000000001</c:v>
                </c:pt>
                <c:pt idx="2793">
                  <c:v>0.11600000000000001</c:v>
                </c:pt>
                <c:pt idx="2794">
                  <c:v>0.11600000000000001</c:v>
                </c:pt>
                <c:pt idx="2795">
                  <c:v>0.11600000000000001</c:v>
                </c:pt>
                <c:pt idx="2796">
                  <c:v>0.11650000000000001</c:v>
                </c:pt>
                <c:pt idx="2797">
                  <c:v>0.11650000000000001</c:v>
                </c:pt>
                <c:pt idx="2798">
                  <c:v>0.11650000000000001</c:v>
                </c:pt>
                <c:pt idx="2799">
                  <c:v>0.11650000000000001</c:v>
                </c:pt>
                <c:pt idx="2800">
                  <c:v>0.11650000000000001</c:v>
                </c:pt>
                <c:pt idx="2801">
                  <c:v>0.11650000000000001</c:v>
                </c:pt>
                <c:pt idx="2802">
                  <c:v>0.11650000000000001</c:v>
                </c:pt>
                <c:pt idx="2803">
                  <c:v>0.11650000000000001</c:v>
                </c:pt>
                <c:pt idx="2804">
                  <c:v>0.11650000000000001</c:v>
                </c:pt>
                <c:pt idx="2805">
                  <c:v>0.11650000000000001</c:v>
                </c:pt>
                <c:pt idx="2806">
                  <c:v>0.11650000000000001</c:v>
                </c:pt>
                <c:pt idx="2807">
                  <c:v>0.11650000000000001</c:v>
                </c:pt>
                <c:pt idx="2808">
                  <c:v>0.11700000000000001</c:v>
                </c:pt>
                <c:pt idx="2809">
                  <c:v>0.11700000000000001</c:v>
                </c:pt>
                <c:pt idx="2810">
                  <c:v>0.11700000000000001</c:v>
                </c:pt>
                <c:pt idx="2811">
                  <c:v>0.11700000000000001</c:v>
                </c:pt>
                <c:pt idx="2812">
                  <c:v>0.11700000000000001</c:v>
                </c:pt>
                <c:pt idx="2813">
                  <c:v>0.11700000000000001</c:v>
                </c:pt>
                <c:pt idx="2814">
                  <c:v>0.11700000000000001</c:v>
                </c:pt>
                <c:pt idx="2815">
                  <c:v>0.11700000000000001</c:v>
                </c:pt>
                <c:pt idx="2816">
                  <c:v>0.11700000000000001</c:v>
                </c:pt>
                <c:pt idx="2817">
                  <c:v>0.11700000000000001</c:v>
                </c:pt>
                <c:pt idx="2818">
                  <c:v>0.11700000000000001</c:v>
                </c:pt>
                <c:pt idx="2819">
                  <c:v>0.11700000000000001</c:v>
                </c:pt>
                <c:pt idx="2820">
                  <c:v>0.11749999999999999</c:v>
                </c:pt>
                <c:pt idx="2821">
                  <c:v>0.11749999999999999</c:v>
                </c:pt>
                <c:pt idx="2822">
                  <c:v>0.11749999999999999</c:v>
                </c:pt>
                <c:pt idx="2823">
                  <c:v>0.11749999999999999</c:v>
                </c:pt>
                <c:pt idx="2824">
                  <c:v>0.11749999999999999</c:v>
                </c:pt>
                <c:pt idx="2825">
                  <c:v>0.11749999999999999</c:v>
                </c:pt>
                <c:pt idx="2826">
                  <c:v>0.11749999999999999</c:v>
                </c:pt>
                <c:pt idx="2827">
                  <c:v>0.11749999999999999</c:v>
                </c:pt>
                <c:pt idx="2828">
                  <c:v>0.11749999999999999</c:v>
                </c:pt>
                <c:pt idx="2829">
                  <c:v>0.11749999999999999</c:v>
                </c:pt>
                <c:pt idx="2830">
                  <c:v>0.11749999999999999</c:v>
                </c:pt>
                <c:pt idx="2831">
                  <c:v>0.11749999999999999</c:v>
                </c:pt>
                <c:pt idx="2832">
                  <c:v>0.11799999999999999</c:v>
                </c:pt>
                <c:pt idx="2833">
                  <c:v>0.11799999999999999</c:v>
                </c:pt>
                <c:pt idx="2834">
                  <c:v>0.11799999999999999</c:v>
                </c:pt>
                <c:pt idx="2835">
                  <c:v>0.11799999999999999</c:v>
                </c:pt>
                <c:pt idx="2836">
                  <c:v>0.11799999999999999</c:v>
                </c:pt>
                <c:pt idx="2837">
                  <c:v>0.11799999999999999</c:v>
                </c:pt>
                <c:pt idx="2838">
                  <c:v>0.11799999999999999</c:v>
                </c:pt>
                <c:pt idx="2839">
                  <c:v>0.11799999999999999</c:v>
                </c:pt>
                <c:pt idx="2840">
                  <c:v>0.11799999999999999</c:v>
                </c:pt>
                <c:pt idx="2841">
                  <c:v>0.11799999999999999</c:v>
                </c:pt>
                <c:pt idx="2842">
                  <c:v>0.11799999999999999</c:v>
                </c:pt>
                <c:pt idx="2843">
                  <c:v>0.11799999999999999</c:v>
                </c:pt>
                <c:pt idx="2844">
                  <c:v>0.11849999999999999</c:v>
                </c:pt>
                <c:pt idx="2845">
                  <c:v>0.11849999999999999</c:v>
                </c:pt>
                <c:pt idx="2846">
                  <c:v>0.11849999999999999</c:v>
                </c:pt>
                <c:pt idx="2847">
                  <c:v>0.11849999999999999</c:v>
                </c:pt>
                <c:pt idx="2848">
                  <c:v>0.11849999999999999</c:v>
                </c:pt>
                <c:pt idx="2849">
                  <c:v>0.11849999999999999</c:v>
                </c:pt>
                <c:pt idx="2850">
                  <c:v>0.11849999999999999</c:v>
                </c:pt>
                <c:pt idx="2851">
                  <c:v>0.11849999999999999</c:v>
                </c:pt>
                <c:pt idx="2852">
                  <c:v>0.11849999999999999</c:v>
                </c:pt>
                <c:pt idx="2853">
                  <c:v>0.11849999999999999</c:v>
                </c:pt>
                <c:pt idx="2854">
                  <c:v>0.11849999999999999</c:v>
                </c:pt>
                <c:pt idx="2855">
                  <c:v>0.11849999999999999</c:v>
                </c:pt>
                <c:pt idx="2856">
                  <c:v>0.11899999999999999</c:v>
                </c:pt>
                <c:pt idx="2857">
                  <c:v>0.11899999999999999</c:v>
                </c:pt>
                <c:pt idx="2858">
                  <c:v>0.11899999999999999</c:v>
                </c:pt>
                <c:pt idx="2859">
                  <c:v>0.11899999999999999</c:v>
                </c:pt>
                <c:pt idx="2860">
                  <c:v>0.11899999999999999</c:v>
                </c:pt>
                <c:pt idx="2861">
                  <c:v>0.11899999999999999</c:v>
                </c:pt>
                <c:pt idx="2862">
                  <c:v>0.11899999999999999</c:v>
                </c:pt>
                <c:pt idx="2863">
                  <c:v>0.11899999999999999</c:v>
                </c:pt>
                <c:pt idx="2864">
                  <c:v>0.11899999999999999</c:v>
                </c:pt>
                <c:pt idx="2865">
                  <c:v>0.11899999999999999</c:v>
                </c:pt>
                <c:pt idx="2866">
                  <c:v>0.11899999999999999</c:v>
                </c:pt>
                <c:pt idx="2867">
                  <c:v>0.11899999999999999</c:v>
                </c:pt>
                <c:pt idx="2868">
                  <c:v>0.1195</c:v>
                </c:pt>
                <c:pt idx="2869">
                  <c:v>0.1195</c:v>
                </c:pt>
                <c:pt idx="2870">
                  <c:v>0.1195</c:v>
                </c:pt>
                <c:pt idx="2871">
                  <c:v>0.1195</c:v>
                </c:pt>
                <c:pt idx="2872">
                  <c:v>0.1195</c:v>
                </c:pt>
                <c:pt idx="2873">
                  <c:v>0.1195</c:v>
                </c:pt>
                <c:pt idx="2874">
                  <c:v>0.1195</c:v>
                </c:pt>
                <c:pt idx="2875">
                  <c:v>0.1195</c:v>
                </c:pt>
                <c:pt idx="2876">
                  <c:v>0.1195</c:v>
                </c:pt>
                <c:pt idx="2877">
                  <c:v>0.1195</c:v>
                </c:pt>
                <c:pt idx="2878">
                  <c:v>0.1195</c:v>
                </c:pt>
                <c:pt idx="2879">
                  <c:v>0.1195</c:v>
                </c:pt>
                <c:pt idx="2880">
                  <c:v>0.12</c:v>
                </c:pt>
                <c:pt idx="2881">
                  <c:v>0.12</c:v>
                </c:pt>
                <c:pt idx="2882">
                  <c:v>0.12</c:v>
                </c:pt>
                <c:pt idx="2883">
                  <c:v>0.12</c:v>
                </c:pt>
                <c:pt idx="2884">
                  <c:v>0.12</c:v>
                </c:pt>
                <c:pt idx="2885">
                  <c:v>0.12</c:v>
                </c:pt>
                <c:pt idx="2886">
                  <c:v>0.12</c:v>
                </c:pt>
                <c:pt idx="2887">
                  <c:v>0.12</c:v>
                </c:pt>
                <c:pt idx="2888">
                  <c:v>0.12</c:v>
                </c:pt>
                <c:pt idx="2889">
                  <c:v>0.12</c:v>
                </c:pt>
                <c:pt idx="2890">
                  <c:v>0.12</c:v>
                </c:pt>
                <c:pt idx="2891">
                  <c:v>0.12</c:v>
                </c:pt>
                <c:pt idx="2892">
                  <c:v>0.1205</c:v>
                </c:pt>
                <c:pt idx="2893">
                  <c:v>0.1205</c:v>
                </c:pt>
                <c:pt idx="2894">
                  <c:v>0.1205</c:v>
                </c:pt>
                <c:pt idx="2895">
                  <c:v>0.1205</c:v>
                </c:pt>
                <c:pt idx="2896">
                  <c:v>0.1205</c:v>
                </c:pt>
                <c:pt idx="2897">
                  <c:v>0.1205</c:v>
                </c:pt>
                <c:pt idx="2898">
                  <c:v>0.1205</c:v>
                </c:pt>
                <c:pt idx="2899">
                  <c:v>0.1205</c:v>
                </c:pt>
                <c:pt idx="2900">
                  <c:v>0.1205</c:v>
                </c:pt>
                <c:pt idx="2901">
                  <c:v>0.1205</c:v>
                </c:pt>
                <c:pt idx="2902">
                  <c:v>0.1205</c:v>
                </c:pt>
                <c:pt idx="2903">
                  <c:v>0.1205</c:v>
                </c:pt>
                <c:pt idx="2904">
                  <c:v>0.121</c:v>
                </c:pt>
                <c:pt idx="2905">
                  <c:v>0.121</c:v>
                </c:pt>
                <c:pt idx="2906">
                  <c:v>0.121</c:v>
                </c:pt>
                <c:pt idx="2907">
                  <c:v>0.121</c:v>
                </c:pt>
                <c:pt idx="2908">
                  <c:v>0.121</c:v>
                </c:pt>
                <c:pt idx="2909">
                  <c:v>0.121</c:v>
                </c:pt>
                <c:pt idx="2910">
                  <c:v>0.121</c:v>
                </c:pt>
                <c:pt idx="2911">
                  <c:v>0.121</c:v>
                </c:pt>
                <c:pt idx="2912">
                  <c:v>0.121</c:v>
                </c:pt>
                <c:pt idx="2913">
                  <c:v>0.121</c:v>
                </c:pt>
                <c:pt idx="2914">
                  <c:v>0.121</c:v>
                </c:pt>
                <c:pt idx="2915">
                  <c:v>0.121</c:v>
                </c:pt>
                <c:pt idx="2916">
                  <c:v>0.1215</c:v>
                </c:pt>
                <c:pt idx="2917">
                  <c:v>0.1215</c:v>
                </c:pt>
                <c:pt idx="2918">
                  <c:v>0.1215</c:v>
                </c:pt>
                <c:pt idx="2919">
                  <c:v>0.1215</c:v>
                </c:pt>
                <c:pt idx="2920">
                  <c:v>0.1215</c:v>
                </c:pt>
                <c:pt idx="2921">
                  <c:v>0.1215</c:v>
                </c:pt>
                <c:pt idx="2922">
                  <c:v>0.1215</c:v>
                </c:pt>
                <c:pt idx="2923">
                  <c:v>0.1215</c:v>
                </c:pt>
                <c:pt idx="2924">
                  <c:v>0.1215</c:v>
                </c:pt>
                <c:pt idx="2925">
                  <c:v>0.1215</c:v>
                </c:pt>
                <c:pt idx="2926">
                  <c:v>0.1215</c:v>
                </c:pt>
                <c:pt idx="2927">
                  <c:v>0.1215</c:v>
                </c:pt>
                <c:pt idx="2928">
                  <c:v>0.122</c:v>
                </c:pt>
                <c:pt idx="2929">
                  <c:v>0.122</c:v>
                </c:pt>
                <c:pt idx="2930">
                  <c:v>0.122</c:v>
                </c:pt>
                <c:pt idx="2931">
                  <c:v>0.122</c:v>
                </c:pt>
                <c:pt idx="2932">
                  <c:v>0.122</c:v>
                </c:pt>
                <c:pt idx="2933">
                  <c:v>0.122</c:v>
                </c:pt>
                <c:pt idx="2934">
                  <c:v>0.122</c:v>
                </c:pt>
                <c:pt idx="2935">
                  <c:v>0.122</c:v>
                </c:pt>
                <c:pt idx="2936">
                  <c:v>0.122</c:v>
                </c:pt>
                <c:pt idx="2937">
                  <c:v>0.122</c:v>
                </c:pt>
                <c:pt idx="2938">
                  <c:v>0.122</c:v>
                </c:pt>
                <c:pt idx="2939">
                  <c:v>0.122</c:v>
                </c:pt>
                <c:pt idx="2940">
                  <c:v>0.1225</c:v>
                </c:pt>
                <c:pt idx="2941">
                  <c:v>0.1225</c:v>
                </c:pt>
                <c:pt idx="2942">
                  <c:v>0.1225</c:v>
                </c:pt>
                <c:pt idx="2943">
                  <c:v>0.1225</c:v>
                </c:pt>
                <c:pt idx="2944">
                  <c:v>0.1225</c:v>
                </c:pt>
                <c:pt idx="2945">
                  <c:v>0.1225</c:v>
                </c:pt>
                <c:pt idx="2946">
                  <c:v>0.1225</c:v>
                </c:pt>
                <c:pt idx="2947">
                  <c:v>0.1225</c:v>
                </c:pt>
                <c:pt idx="2948">
                  <c:v>0.1225</c:v>
                </c:pt>
                <c:pt idx="2949">
                  <c:v>0.1225</c:v>
                </c:pt>
                <c:pt idx="2950">
                  <c:v>0.1225</c:v>
                </c:pt>
                <c:pt idx="2951">
                  <c:v>0.1225</c:v>
                </c:pt>
                <c:pt idx="2952">
                  <c:v>0.123</c:v>
                </c:pt>
                <c:pt idx="2953">
                  <c:v>0.123</c:v>
                </c:pt>
                <c:pt idx="2954">
                  <c:v>0.123</c:v>
                </c:pt>
                <c:pt idx="2955">
                  <c:v>0.123</c:v>
                </c:pt>
                <c:pt idx="2956">
                  <c:v>0.123</c:v>
                </c:pt>
                <c:pt idx="2957">
                  <c:v>0.123</c:v>
                </c:pt>
                <c:pt idx="2958">
                  <c:v>0.123</c:v>
                </c:pt>
                <c:pt idx="2959">
                  <c:v>0.123</c:v>
                </c:pt>
                <c:pt idx="2960">
                  <c:v>0.123</c:v>
                </c:pt>
                <c:pt idx="2961">
                  <c:v>0.123</c:v>
                </c:pt>
                <c:pt idx="2962">
                  <c:v>0.123</c:v>
                </c:pt>
                <c:pt idx="2963">
                  <c:v>0.123</c:v>
                </c:pt>
                <c:pt idx="2964">
                  <c:v>0.1235</c:v>
                </c:pt>
                <c:pt idx="2965">
                  <c:v>0.1235</c:v>
                </c:pt>
                <c:pt idx="2966">
                  <c:v>0.1235</c:v>
                </c:pt>
                <c:pt idx="2967">
                  <c:v>0.1235</c:v>
                </c:pt>
                <c:pt idx="2968">
                  <c:v>0.1235</c:v>
                </c:pt>
                <c:pt idx="2969">
                  <c:v>0.1235</c:v>
                </c:pt>
                <c:pt idx="2970">
                  <c:v>0.1235</c:v>
                </c:pt>
                <c:pt idx="2971">
                  <c:v>0.1235</c:v>
                </c:pt>
                <c:pt idx="2972">
                  <c:v>0.1235</c:v>
                </c:pt>
                <c:pt idx="2973">
                  <c:v>0.1235</c:v>
                </c:pt>
                <c:pt idx="2974">
                  <c:v>0.1235</c:v>
                </c:pt>
                <c:pt idx="2975">
                  <c:v>0.1235</c:v>
                </c:pt>
                <c:pt idx="2976">
                  <c:v>0.124</c:v>
                </c:pt>
                <c:pt idx="2977">
                  <c:v>0.124</c:v>
                </c:pt>
                <c:pt idx="2978">
                  <c:v>0.124</c:v>
                </c:pt>
                <c:pt idx="2979">
                  <c:v>0.124</c:v>
                </c:pt>
                <c:pt idx="2980">
                  <c:v>0.124</c:v>
                </c:pt>
                <c:pt idx="2981">
                  <c:v>0.124</c:v>
                </c:pt>
                <c:pt idx="2982">
                  <c:v>0.124</c:v>
                </c:pt>
                <c:pt idx="2983">
                  <c:v>0.124</c:v>
                </c:pt>
                <c:pt idx="2984">
                  <c:v>0.124</c:v>
                </c:pt>
                <c:pt idx="2985">
                  <c:v>0.124</c:v>
                </c:pt>
                <c:pt idx="2986">
                  <c:v>0.124</c:v>
                </c:pt>
                <c:pt idx="2987">
                  <c:v>0.124</c:v>
                </c:pt>
                <c:pt idx="2988">
                  <c:v>0.1245</c:v>
                </c:pt>
                <c:pt idx="2989">
                  <c:v>0.1245</c:v>
                </c:pt>
                <c:pt idx="2990">
                  <c:v>0.1245</c:v>
                </c:pt>
                <c:pt idx="2991">
                  <c:v>0.1245</c:v>
                </c:pt>
                <c:pt idx="2992">
                  <c:v>0.1245</c:v>
                </c:pt>
                <c:pt idx="2993">
                  <c:v>0.1245</c:v>
                </c:pt>
                <c:pt idx="2994">
                  <c:v>0.1245</c:v>
                </c:pt>
                <c:pt idx="2995">
                  <c:v>0.1245</c:v>
                </c:pt>
                <c:pt idx="2996">
                  <c:v>0.1245</c:v>
                </c:pt>
                <c:pt idx="2997">
                  <c:v>0.1245</c:v>
                </c:pt>
                <c:pt idx="2998">
                  <c:v>0.1245</c:v>
                </c:pt>
                <c:pt idx="2999">
                  <c:v>0.1245</c:v>
                </c:pt>
                <c:pt idx="3000">
                  <c:v>0.125</c:v>
                </c:pt>
                <c:pt idx="3001">
                  <c:v>0.125</c:v>
                </c:pt>
                <c:pt idx="3002">
                  <c:v>0.125</c:v>
                </c:pt>
                <c:pt idx="3003">
                  <c:v>0.125</c:v>
                </c:pt>
                <c:pt idx="3004">
                  <c:v>0.125</c:v>
                </c:pt>
                <c:pt idx="3005">
                  <c:v>0.125</c:v>
                </c:pt>
                <c:pt idx="3006">
                  <c:v>0.125</c:v>
                </c:pt>
                <c:pt idx="3007">
                  <c:v>0.125</c:v>
                </c:pt>
                <c:pt idx="3008">
                  <c:v>0.125</c:v>
                </c:pt>
                <c:pt idx="3009">
                  <c:v>0.125</c:v>
                </c:pt>
                <c:pt idx="3010">
                  <c:v>0.125</c:v>
                </c:pt>
                <c:pt idx="3011">
                  <c:v>0.125</c:v>
                </c:pt>
                <c:pt idx="3012">
                  <c:v>0.1255</c:v>
                </c:pt>
                <c:pt idx="3013">
                  <c:v>0.1255</c:v>
                </c:pt>
                <c:pt idx="3014">
                  <c:v>0.1255</c:v>
                </c:pt>
                <c:pt idx="3015">
                  <c:v>0.1255</c:v>
                </c:pt>
                <c:pt idx="3016">
                  <c:v>0.1255</c:v>
                </c:pt>
                <c:pt idx="3017">
                  <c:v>0.1255</c:v>
                </c:pt>
                <c:pt idx="3018">
                  <c:v>0.1255</c:v>
                </c:pt>
                <c:pt idx="3019">
                  <c:v>0.1255</c:v>
                </c:pt>
                <c:pt idx="3020">
                  <c:v>0.1255</c:v>
                </c:pt>
                <c:pt idx="3021">
                  <c:v>0.1255</c:v>
                </c:pt>
                <c:pt idx="3022">
                  <c:v>0.1255</c:v>
                </c:pt>
                <c:pt idx="3023">
                  <c:v>0.1255</c:v>
                </c:pt>
                <c:pt idx="3024">
                  <c:v>0.126</c:v>
                </c:pt>
                <c:pt idx="3025">
                  <c:v>0.126</c:v>
                </c:pt>
                <c:pt idx="3026">
                  <c:v>0.126</c:v>
                </c:pt>
                <c:pt idx="3027">
                  <c:v>0.126</c:v>
                </c:pt>
                <c:pt idx="3028">
                  <c:v>0.126</c:v>
                </c:pt>
                <c:pt idx="3029">
                  <c:v>0.126</c:v>
                </c:pt>
                <c:pt idx="3030">
                  <c:v>0.126</c:v>
                </c:pt>
                <c:pt idx="3031">
                  <c:v>0.126</c:v>
                </c:pt>
                <c:pt idx="3032">
                  <c:v>0.126</c:v>
                </c:pt>
                <c:pt idx="3033">
                  <c:v>0.126</c:v>
                </c:pt>
                <c:pt idx="3034">
                  <c:v>0.126</c:v>
                </c:pt>
                <c:pt idx="3035">
                  <c:v>0.126</c:v>
                </c:pt>
                <c:pt idx="3036">
                  <c:v>0.1265</c:v>
                </c:pt>
                <c:pt idx="3037">
                  <c:v>0.1265</c:v>
                </c:pt>
                <c:pt idx="3038">
                  <c:v>0.1265</c:v>
                </c:pt>
                <c:pt idx="3039">
                  <c:v>0.1265</c:v>
                </c:pt>
                <c:pt idx="3040">
                  <c:v>0.1265</c:v>
                </c:pt>
                <c:pt idx="3041">
                  <c:v>0.1265</c:v>
                </c:pt>
                <c:pt idx="3042">
                  <c:v>0.1265</c:v>
                </c:pt>
                <c:pt idx="3043">
                  <c:v>0.1265</c:v>
                </c:pt>
                <c:pt idx="3044">
                  <c:v>0.1265</c:v>
                </c:pt>
                <c:pt idx="3045">
                  <c:v>0.1265</c:v>
                </c:pt>
                <c:pt idx="3046">
                  <c:v>0.1265</c:v>
                </c:pt>
                <c:pt idx="3047">
                  <c:v>0.1265</c:v>
                </c:pt>
                <c:pt idx="3048">
                  <c:v>0.127</c:v>
                </c:pt>
                <c:pt idx="3049">
                  <c:v>0.127</c:v>
                </c:pt>
                <c:pt idx="3050">
                  <c:v>0.127</c:v>
                </c:pt>
                <c:pt idx="3051">
                  <c:v>0.127</c:v>
                </c:pt>
                <c:pt idx="3052">
                  <c:v>0.127</c:v>
                </c:pt>
                <c:pt idx="3053">
                  <c:v>0.127</c:v>
                </c:pt>
                <c:pt idx="3054">
                  <c:v>0.127</c:v>
                </c:pt>
                <c:pt idx="3055">
                  <c:v>0.127</c:v>
                </c:pt>
                <c:pt idx="3056">
                  <c:v>0.127</c:v>
                </c:pt>
                <c:pt idx="3057">
                  <c:v>0.127</c:v>
                </c:pt>
                <c:pt idx="3058">
                  <c:v>0.127</c:v>
                </c:pt>
                <c:pt idx="3059">
                  <c:v>0.127</c:v>
                </c:pt>
                <c:pt idx="3060">
                  <c:v>0.1275</c:v>
                </c:pt>
                <c:pt idx="3061">
                  <c:v>0.1275</c:v>
                </c:pt>
                <c:pt idx="3062">
                  <c:v>0.1275</c:v>
                </c:pt>
                <c:pt idx="3063">
                  <c:v>0.1275</c:v>
                </c:pt>
                <c:pt idx="3064">
                  <c:v>0.1275</c:v>
                </c:pt>
                <c:pt idx="3065">
                  <c:v>0.1275</c:v>
                </c:pt>
                <c:pt idx="3066">
                  <c:v>0.1275</c:v>
                </c:pt>
                <c:pt idx="3067">
                  <c:v>0.1275</c:v>
                </c:pt>
                <c:pt idx="3068">
                  <c:v>0.1275</c:v>
                </c:pt>
                <c:pt idx="3069">
                  <c:v>0.1275</c:v>
                </c:pt>
                <c:pt idx="3070">
                  <c:v>0.1275</c:v>
                </c:pt>
                <c:pt idx="3071">
                  <c:v>0.1275</c:v>
                </c:pt>
                <c:pt idx="3072">
                  <c:v>0.128</c:v>
                </c:pt>
                <c:pt idx="3073">
                  <c:v>0.128</c:v>
                </c:pt>
                <c:pt idx="3074">
                  <c:v>0.128</c:v>
                </c:pt>
                <c:pt idx="3075">
                  <c:v>0.128</c:v>
                </c:pt>
                <c:pt idx="3076">
                  <c:v>0.128</c:v>
                </c:pt>
                <c:pt idx="3077">
                  <c:v>0.128</c:v>
                </c:pt>
                <c:pt idx="3078">
                  <c:v>0.128</c:v>
                </c:pt>
                <c:pt idx="3079">
                  <c:v>0.128</c:v>
                </c:pt>
                <c:pt idx="3080">
                  <c:v>0.128</c:v>
                </c:pt>
                <c:pt idx="3081">
                  <c:v>0.128</c:v>
                </c:pt>
                <c:pt idx="3082">
                  <c:v>0.128</c:v>
                </c:pt>
                <c:pt idx="3083">
                  <c:v>0.128</c:v>
                </c:pt>
                <c:pt idx="3084">
                  <c:v>0.1285</c:v>
                </c:pt>
                <c:pt idx="3085">
                  <c:v>0.1285</c:v>
                </c:pt>
                <c:pt idx="3086">
                  <c:v>0.1285</c:v>
                </c:pt>
                <c:pt idx="3087">
                  <c:v>0.1285</c:v>
                </c:pt>
                <c:pt idx="3088">
                  <c:v>0.1285</c:v>
                </c:pt>
                <c:pt idx="3089">
                  <c:v>0.1285</c:v>
                </c:pt>
                <c:pt idx="3090">
                  <c:v>0.1285</c:v>
                </c:pt>
                <c:pt idx="3091">
                  <c:v>0.1285</c:v>
                </c:pt>
                <c:pt idx="3092">
                  <c:v>0.1285</c:v>
                </c:pt>
                <c:pt idx="3093">
                  <c:v>0.1285</c:v>
                </c:pt>
                <c:pt idx="3094">
                  <c:v>0.1285</c:v>
                </c:pt>
                <c:pt idx="3095">
                  <c:v>0.1285</c:v>
                </c:pt>
                <c:pt idx="3096">
                  <c:v>0.129</c:v>
                </c:pt>
                <c:pt idx="3097">
                  <c:v>0.129</c:v>
                </c:pt>
                <c:pt idx="3098">
                  <c:v>0.129</c:v>
                </c:pt>
                <c:pt idx="3099">
                  <c:v>0.129</c:v>
                </c:pt>
                <c:pt idx="3100">
                  <c:v>0.129</c:v>
                </c:pt>
                <c:pt idx="3101">
                  <c:v>0.129</c:v>
                </c:pt>
                <c:pt idx="3102">
                  <c:v>0.129</c:v>
                </c:pt>
                <c:pt idx="3103">
                  <c:v>0.129</c:v>
                </c:pt>
                <c:pt idx="3104">
                  <c:v>0.129</c:v>
                </c:pt>
                <c:pt idx="3105">
                  <c:v>0.129</c:v>
                </c:pt>
                <c:pt idx="3106">
                  <c:v>0.129</c:v>
                </c:pt>
                <c:pt idx="3107">
                  <c:v>0.129</c:v>
                </c:pt>
                <c:pt idx="3108">
                  <c:v>0.1295</c:v>
                </c:pt>
                <c:pt idx="3109">
                  <c:v>0.1295</c:v>
                </c:pt>
                <c:pt idx="3110">
                  <c:v>0.1295</c:v>
                </c:pt>
                <c:pt idx="3111">
                  <c:v>0.1295</c:v>
                </c:pt>
                <c:pt idx="3112">
                  <c:v>0.1295</c:v>
                </c:pt>
                <c:pt idx="3113">
                  <c:v>0.1295</c:v>
                </c:pt>
                <c:pt idx="3114">
                  <c:v>0.1295</c:v>
                </c:pt>
                <c:pt idx="3115">
                  <c:v>0.1295</c:v>
                </c:pt>
                <c:pt idx="3116">
                  <c:v>0.1295</c:v>
                </c:pt>
                <c:pt idx="3117">
                  <c:v>0.1295</c:v>
                </c:pt>
                <c:pt idx="3118">
                  <c:v>0.1295</c:v>
                </c:pt>
                <c:pt idx="3119">
                  <c:v>0.1295</c:v>
                </c:pt>
                <c:pt idx="3120">
                  <c:v>0.13</c:v>
                </c:pt>
                <c:pt idx="3121">
                  <c:v>0.13</c:v>
                </c:pt>
                <c:pt idx="3122">
                  <c:v>0.13</c:v>
                </c:pt>
                <c:pt idx="3123">
                  <c:v>0.13</c:v>
                </c:pt>
                <c:pt idx="3124">
                  <c:v>0.13</c:v>
                </c:pt>
                <c:pt idx="3125">
                  <c:v>0.13</c:v>
                </c:pt>
                <c:pt idx="3126">
                  <c:v>0.13</c:v>
                </c:pt>
                <c:pt idx="3127">
                  <c:v>0.13</c:v>
                </c:pt>
                <c:pt idx="3128">
                  <c:v>0.13</c:v>
                </c:pt>
                <c:pt idx="3129">
                  <c:v>0.13</c:v>
                </c:pt>
                <c:pt idx="3130">
                  <c:v>0.13</c:v>
                </c:pt>
                <c:pt idx="3131">
                  <c:v>0.13</c:v>
                </c:pt>
                <c:pt idx="3132">
                  <c:v>0.1305</c:v>
                </c:pt>
                <c:pt idx="3133">
                  <c:v>0.1305</c:v>
                </c:pt>
                <c:pt idx="3134">
                  <c:v>0.1305</c:v>
                </c:pt>
                <c:pt idx="3135">
                  <c:v>0.1305</c:v>
                </c:pt>
                <c:pt idx="3136">
                  <c:v>0.1305</c:v>
                </c:pt>
                <c:pt idx="3137">
                  <c:v>0.1305</c:v>
                </c:pt>
                <c:pt idx="3138">
                  <c:v>0.1305</c:v>
                </c:pt>
                <c:pt idx="3139">
                  <c:v>0.1305</c:v>
                </c:pt>
                <c:pt idx="3140">
                  <c:v>0.1305</c:v>
                </c:pt>
                <c:pt idx="3141">
                  <c:v>0.1305</c:v>
                </c:pt>
                <c:pt idx="3142">
                  <c:v>0.1305</c:v>
                </c:pt>
                <c:pt idx="3143">
                  <c:v>0.1305</c:v>
                </c:pt>
                <c:pt idx="3144">
                  <c:v>0.13100000000000001</c:v>
                </c:pt>
                <c:pt idx="3145">
                  <c:v>0.13100000000000001</c:v>
                </c:pt>
                <c:pt idx="3146">
                  <c:v>0.13100000000000001</c:v>
                </c:pt>
                <c:pt idx="3147">
                  <c:v>0.13100000000000001</c:v>
                </c:pt>
                <c:pt idx="3148">
                  <c:v>0.13100000000000001</c:v>
                </c:pt>
                <c:pt idx="3149">
                  <c:v>0.13100000000000001</c:v>
                </c:pt>
                <c:pt idx="3150">
                  <c:v>0.13100000000000001</c:v>
                </c:pt>
                <c:pt idx="3151">
                  <c:v>0.13100000000000001</c:v>
                </c:pt>
                <c:pt idx="3152">
                  <c:v>0.13100000000000001</c:v>
                </c:pt>
                <c:pt idx="3153">
                  <c:v>0.13100000000000001</c:v>
                </c:pt>
                <c:pt idx="3154">
                  <c:v>0.13100000000000001</c:v>
                </c:pt>
                <c:pt idx="3155">
                  <c:v>0.13100000000000001</c:v>
                </c:pt>
                <c:pt idx="3156">
                  <c:v>0.13150000000000001</c:v>
                </c:pt>
                <c:pt idx="3157">
                  <c:v>0.13150000000000001</c:v>
                </c:pt>
                <c:pt idx="3158">
                  <c:v>0.13150000000000001</c:v>
                </c:pt>
                <c:pt idx="3159">
                  <c:v>0.13150000000000001</c:v>
                </c:pt>
                <c:pt idx="3160">
                  <c:v>0.13150000000000001</c:v>
                </c:pt>
                <c:pt idx="3161">
                  <c:v>0.13150000000000001</c:v>
                </c:pt>
                <c:pt idx="3162">
                  <c:v>0.13150000000000001</c:v>
                </c:pt>
                <c:pt idx="3163">
                  <c:v>0.13150000000000001</c:v>
                </c:pt>
                <c:pt idx="3164">
                  <c:v>0.13150000000000001</c:v>
                </c:pt>
                <c:pt idx="3165">
                  <c:v>0.13150000000000001</c:v>
                </c:pt>
                <c:pt idx="3166">
                  <c:v>0.13150000000000001</c:v>
                </c:pt>
                <c:pt idx="3167">
                  <c:v>0.13150000000000001</c:v>
                </c:pt>
                <c:pt idx="3168">
                  <c:v>0.13200000000000001</c:v>
                </c:pt>
                <c:pt idx="3169">
                  <c:v>0.13200000000000001</c:v>
                </c:pt>
                <c:pt idx="3170">
                  <c:v>0.13200000000000001</c:v>
                </c:pt>
                <c:pt idx="3171">
                  <c:v>0.13200000000000001</c:v>
                </c:pt>
                <c:pt idx="3172">
                  <c:v>0.13200000000000001</c:v>
                </c:pt>
                <c:pt idx="3173">
                  <c:v>0.13200000000000001</c:v>
                </c:pt>
                <c:pt idx="3174">
                  <c:v>0.13200000000000001</c:v>
                </c:pt>
                <c:pt idx="3175">
                  <c:v>0.13200000000000001</c:v>
                </c:pt>
                <c:pt idx="3176">
                  <c:v>0.13200000000000001</c:v>
                </c:pt>
                <c:pt idx="3177">
                  <c:v>0.13200000000000001</c:v>
                </c:pt>
                <c:pt idx="3178">
                  <c:v>0.13200000000000001</c:v>
                </c:pt>
                <c:pt idx="3179">
                  <c:v>0.13200000000000001</c:v>
                </c:pt>
                <c:pt idx="3180">
                  <c:v>0.13250000000000001</c:v>
                </c:pt>
                <c:pt idx="3181">
                  <c:v>0.13250000000000001</c:v>
                </c:pt>
                <c:pt idx="3182">
                  <c:v>0.13250000000000001</c:v>
                </c:pt>
                <c:pt idx="3183">
                  <c:v>0.13250000000000001</c:v>
                </c:pt>
                <c:pt idx="3184">
                  <c:v>0.13250000000000001</c:v>
                </c:pt>
                <c:pt idx="3185">
                  <c:v>0.13250000000000001</c:v>
                </c:pt>
                <c:pt idx="3186">
                  <c:v>0.13250000000000001</c:v>
                </c:pt>
                <c:pt idx="3187">
                  <c:v>0.13250000000000001</c:v>
                </c:pt>
                <c:pt idx="3188">
                  <c:v>0.13250000000000001</c:v>
                </c:pt>
                <c:pt idx="3189">
                  <c:v>0.13250000000000001</c:v>
                </c:pt>
                <c:pt idx="3190">
                  <c:v>0.13250000000000001</c:v>
                </c:pt>
                <c:pt idx="3191">
                  <c:v>0.13250000000000001</c:v>
                </c:pt>
                <c:pt idx="3192">
                  <c:v>0.13300000000000001</c:v>
                </c:pt>
                <c:pt idx="3193">
                  <c:v>0.13300000000000001</c:v>
                </c:pt>
                <c:pt idx="3194">
                  <c:v>0.13300000000000001</c:v>
                </c:pt>
                <c:pt idx="3195">
                  <c:v>0.13300000000000001</c:v>
                </c:pt>
                <c:pt idx="3196">
                  <c:v>0.13300000000000001</c:v>
                </c:pt>
                <c:pt idx="3197">
                  <c:v>0.13300000000000001</c:v>
                </c:pt>
                <c:pt idx="3198">
                  <c:v>0.13300000000000001</c:v>
                </c:pt>
                <c:pt idx="3199">
                  <c:v>0.13300000000000001</c:v>
                </c:pt>
                <c:pt idx="3200">
                  <c:v>0.13300000000000001</c:v>
                </c:pt>
                <c:pt idx="3201">
                  <c:v>0.13300000000000001</c:v>
                </c:pt>
                <c:pt idx="3202">
                  <c:v>0.13300000000000001</c:v>
                </c:pt>
                <c:pt idx="3203">
                  <c:v>0.13300000000000001</c:v>
                </c:pt>
                <c:pt idx="3204">
                  <c:v>0.13350000000000001</c:v>
                </c:pt>
                <c:pt idx="3205">
                  <c:v>0.13350000000000001</c:v>
                </c:pt>
                <c:pt idx="3206">
                  <c:v>0.13350000000000001</c:v>
                </c:pt>
                <c:pt idx="3207">
                  <c:v>0.13350000000000001</c:v>
                </c:pt>
                <c:pt idx="3208">
                  <c:v>0.13350000000000001</c:v>
                </c:pt>
                <c:pt idx="3209">
                  <c:v>0.13350000000000001</c:v>
                </c:pt>
                <c:pt idx="3210">
                  <c:v>0.13350000000000001</c:v>
                </c:pt>
                <c:pt idx="3211">
                  <c:v>0.13350000000000001</c:v>
                </c:pt>
                <c:pt idx="3212">
                  <c:v>0.13350000000000001</c:v>
                </c:pt>
                <c:pt idx="3213">
                  <c:v>0.13350000000000001</c:v>
                </c:pt>
                <c:pt idx="3214">
                  <c:v>0.13350000000000001</c:v>
                </c:pt>
                <c:pt idx="3215">
                  <c:v>0.13350000000000001</c:v>
                </c:pt>
                <c:pt idx="3216">
                  <c:v>0.13400000000000001</c:v>
                </c:pt>
                <c:pt idx="3217">
                  <c:v>0.13400000000000001</c:v>
                </c:pt>
                <c:pt idx="3218">
                  <c:v>0.13400000000000001</c:v>
                </c:pt>
                <c:pt idx="3219">
                  <c:v>0.13400000000000001</c:v>
                </c:pt>
                <c:pt idx="3220">
                  <c:v>0.13400000000000001</c:v>
                </c:pt>
                <c:pt idx="3221">
                  <c:v>0.13400000000000001</c:v>
                </c:pt>
                <c:pt idx="3222">
                  <c:v>0.13400000000000001</c:v>
                </c:pt>
                <c:pt idx="3223">
                  <c:v>0.13400000000000001</c:v>
                </c:pt>
                <c:pt idx="3224">
                  <c:v>0.13400000000000001</c:v>
                </c:pt>
                <c:pt idx="3225">
                  <c:v>0.13400000000000001</c:v>
                </c:pt>
                <c:pt idx="3226">
                  <c:v>0.13400000000000001</c:v>
                </c:pt>
                <c:pt idx="3227">
                  <c:v>0.13400000000000001</c:v>
                </c:pt>
                <c:pt idx="3228">
                  <c:v>0.13450000000000001</c:v>
                </c:pt>
                <c:pt idx="3229">
                  <c:v>0.13450000000000001</c:v>
                </c:pt>
                <c:pt idx="3230">
                  <c:v>0.13450000000000001</c:v>
                </c:pt>
                <c:pt idx="3231">
                  <c:v>0.13450000000000001</c:v>
                </c:pt>
                <c:pt idx="3232">
                  <c:v>0.13450000000000001</c:v>
                </c:pt>
                <c:pt idx="3233">
                  <c:v>0.13450000000000001</c:v>
                </c:pt>
                <c:pt idx="3234">
                  <c:v>0.13450000000000001</c:v>
                </c:pt>
                <c:pt idx="3235">
                  <c:v>0.13450000000000001</c:v>
                </c:pt>
                <c:pt idx="3236">
                  <c:v>0.13450000000000001</c:v>
                </c:pt>
                <c:pt idx="3237">
                  <c:v>0.13450000000000001</c:v>
                </c:pt>
                <c:pt idx="3238">
                  <c:v>0.13450000000000001</c:v>
                </c:pt>
                <c:pt idx="3239">
                  <c:v>0.13450000000000001</c:v>
                </c:pt>
                <c:pt idx="3240">
                  <c:v>0.13500000000000001</c:v>
                </c:pt>
                <c:pt idx="3241">
                  <c:v>0.13500000000000001</c:v>
                </c:pt>
                <c:pt idx="3242">
                  <c:v>0.13500000000000001</c:v>
                </c:pt>
                <c:pt idx="3243">
                  <c:v>0.13500000000000001</c:v>
                </c:pt>
                <c:pt idx="3244">
                  <c:v>0.13500000000000001</c:v>
                </c:pt>
                <c:pt idx="3245">
                  <c:v>0.13500000000000001</c:v>
                </c:pt>
                <c:pt idx="3246">
                  <c:v>0.13500000000000001</c:v>
                </c:pt>
                <c:pt idx="3247">
                  <c:v>0.13500000000000001</c:v>
                </c:pt>
                <c:pt idx="3248">
                  <c:v>0.13500000000000001</c:v>
                </c:pt>
                <c:pt idx="3249">
                  <c:v>0.13500000000000001</c:v>
                </c:pt>
                <c:pt idx="3250">
                  <c:v>0.13500000000000001</c:v>
                </c:pt>
                <c:pt idx="3251">
                  <c:v>0.13500000000000001</c:v>
                </c:pt>
                <c:pt idx="3252">
                  <c:v>0.13550000000000001</c:v>
                </c:pt>
                <c:pt idx="3253">
                  <c:v>0.13550000000000001</c:v>
                </c:pt>
                <c:pt idx="3254">
                  <c:v>0.13550000000000001</c:v>
                </c:pt>
                <c:pt idx="3255">
                  <c:v>0.13550000000000001</c:v>
                </c:pt>
                <c:pt idx="3256">
                  <c:v>0.13550000000000001</c:v>
                </c:pt>
                <c:pt idx="3257">
                  <c:v>0.13550000000000001</c:v>
                </c:pt>
                <c:pt idx="3258">
                  <c:v>0.13550000000000001</c:v>
                </c:pt>
                <c:pt idx="3259">
                  <c:v>0.13550000000000001</c:v>
                </c:pt>
                <c:pt idx="3260">
                  <c:v>0.13550000000000001</c:v>
                </c:pt>
                <c:pt idx="3261">
                  <c:v>0.13550000000000001</c:v>
                </c:pt>
                <c:pt idx="3262">
                  <c:v>0.13550000000000001</c:v>
                </c:pt>
                <c:pt idx="3263">
                  <c:v>0.13550000000000001</c:v>
                </c:pt>
                <c:pt idx="3264">
                  <c:v>0.13600000000000001</c:v>
                </c:pt>
                <c:pt idx="3265">
                  <c:v>0.13600000000000001</c:v>
                </c:pt>
                <c:pt idx="3266">
                  <c:v>0.13600000000000001</c:v>
                </c:pt>
                <c:pt idx="3267">
                  <c:v>0.13600000000000001</c:v>
                </c:pt>
                <c:pt idx="3268">
                  <c:v>0.13600000000000001</c:v>
                </c:pt>
                <c:pt idx="3269">
                  <c:v>0.13600000000000001</c:v>
                </c:pt>
                <c:pt idx="3270">
                  <c:v>0.13600000000000001</c:v>
                </c:pt>
                <c:pt idx="3271">
                  <c:v>0.13600000000000001</c:v>
                </c:pt>
                <c:pt idx="3272">
                  <c:v>0.13600000000000001</c:v>
                </c:pt>
                <c:pt idx="3273">
                  <c:v>0.13600000000000001</c:v>
                </c:pt>
                <c:pt idx="3274">
                  <c:v>0.13600000000000001</c:v>
                </c:pt>
                <c:pt idx="3275">
                  <c:v>0.13600000000000001</c:v>
                </c:pt>
                <c:pt idx="3276">
                  <c:v>0.13650000000000001</c:v>
                </c:pt>
                <c:pt idx="3277">
                  <c:v>0.13650000000000001</c:v>
                </c:pt>
                <c:pt idx="3278">
                  <c:v>0.13650000000000001</c:v>
                </c:pt>
                <c:pt idx="3279">
                  <c:v>0.13650000000000001</c:v>
                </c:pt>
                <c:pt idx="3280">
                  <c:v>0.13650000000000001</c:v>
                </c:pt>
                <c:pt idx="3281">
                  <c:v>0.13650000000000001</c:v>
                </c:pt>
                <c:pt idx="3282">
                  <c:v>0.13650000000000001</c:v>
                </c:pt>
                <c:pt idx="3283">
                  <c:v>0.13650000000000001</c:v>
                </c:pt>
                <c:pt idx="3284">
                  <c:v>0.13650000000000001</c:v>
                </c:pt>
                <c:pt idx="3285">
                  <c:v>0.13650000000000001</c:v>
                </c:pt>
                <c:pt idx="3286">
                  <c:v>0.13650000000000001</c:v>
                </c:pt>
                <c:pt idx="3287">
                  <c:v>0.13650000000000001</c:v>
                </c:pt>
                <c:pt idx="3288">
                  <c:v>0.13700000000000001</c:v>
                </c:pt>
                <c:pt idx="3289">
                  <c:v>0.13700000000000001</c:v>
                </c:pt>
                <c:pt idx="3290">
                  <c:v>0.13700000000000001</c:v>
                </c:pt>
                <c:pt idx="3291">
                  <c:v>0.13700000000000001</c:v>
                </c:pt>
                <c:pt idx="3292">
                  <c:v>0.13700000000000001</c:v>
                </c:pt>
                <c:pt idx="3293">
                  <c:v>0.13700000000000001</c:v>
                </c:pt>
                <c:pt idx="3294">
                  <c:v>0.13700000000000001</c:v>
                </c:pt>
                <c:pt idx="3295">
                  <c:v>0.13700000000000001</c:v>
                </c:pt>
                <c:pt idx="3296">
                  <c:v>0.13700000000000001</c:v>
                </c:pt>
                <c:pt idx="3297">
                  <c:v>0.13700000000000001</c:v>
                </c:pt>
                <c:pt idx="3298">
                  <c:v>0.13700000000000001</c:v>
                </c:pt>
                <c:pt idx="3299">
                  <c:v>0.13700000000000001</c:v>
                </c:pt>
                <c:pt idx="3300">
                  <c:v>0.13750000000000001</c:v>
                </c:pt>
                <c:pt idx="3301">
                  <c:v>0.13750000000000001</c:v>
                </c:pt>
                <c:pt idx="3302">
                  <c:v>0.13750000000000001</c:v>
                </c:pt>
                <c:pt idx="3303">
                  <c:v>0.13750000000000001</c:v>
                </c:pt>
                <c:pt idx="3304">
                  <c:v>0.13750000000000001</c:v>
                </c:pt>
                <c:pt idx="3305">
                  <c:v>0.13750000000000001</c:v>
                </c:pt>
                <c:pt idx="3306">
                  <c:v>0.13750000000000001</c:v>
                </c:pt>
                <c:pt idx="3307">
                  <c:v>0.13750000000000001</c:v>
                </c:pt>
                <c:pt idx="3308">
                  <c:v>0.13750000000000001</c:v>
                </c:pt>
                <c:pt idx="3309">
                  <c:v>0.13750000000000001</c:v>
                </c:pt>
                <c:pt idx="3310">
                  <c:v>0.13750000000000001</c:v>
                </c:pt>
                <c:pt idx="3311">
                  <c:v>0.13750000000000001</c:v>
                </c:pt>
                <c:pt idx="3312">
                  <c:v>0.13800000000000001</c:v>
                </c:pt>
                <c:pt idx="3313">
                  <c:v>0.13800000000000001</c:v>
                </c:pt>
                <c:pt idx="3314">
                  <c:v>0.13800000000000001</c:v>
                </c:pt>
                <c:pt idx="3315">
                  <c:v>0.13800000000000001</c:v>
                </c:pt>
                <c:pt idx="3316">
                  <c:v>0.13800000000000001</c:v>
                </c:pt>
                <c:pt idx="3317">
                  <c:v>0.13800000000000001</c:v>
                </c:pt>
                <c:pt idx="3318">
                  <c:v>0.13800000000000001</c:v>
                </c:pt>
                <c:pt idx="3319">
                  <c:v>0.13800000000000001</c:v>
                </c:pt>
                <c:pt idx="3320">
                  <c:v>0.13800000000000001</c:v>
                </c:pt>
                <c:pt idx="3321">
                  <c:v>0.13800000000000001</c:v>
                </c:pt>
                <c:pt idx="3322">
                  <c:v>0.13800000000000001</c:v>
                </c:pt>
                <c:pt idx="3323">
                  <c:v>0.13800000000000001</c:v>
                </c:pt>
                <c:pt idx="3324">
                  <c:v>0.13850000000000001</c:v>
                </c:pt>
                <c:pt idx="3325">
                  <c:v>0.13850000000000001</c:v>
                </c:pt>
                <c:pt idx="3326">
                  <c:v>0.13850000000000001</c:v>
                </c:pt>
                <c:pt idx="3327">
                  <c:v>0.13850000000000001</c:v>
                </c:pt>
                <c:pt idx="3328">
                  <c:v>0.13850000000000001</c:v>
                </c:pt>
                <c:pt idx="3329">
                  <c:v>0.13850000000000001</c:v>
                </c:pt>
                <c:pt idx="3330">
                  <c:v>0.13850000000000001</c:v>
                </c:pt>
                <c:pt idx="3331">
                  <c:v>0.13850000000000001</c:v>
                </c:pt>
                <c:pt idx="3332">
                  <c:v>0.13850000000000001</c:v>
                </c:pt>
                <c:pt idx="3333">
                  <c:v>0.13850000000000001</c:v>
                </c:pt>
                <c:pt idx="3334">
                  <c:v>0.13850000000000001</c:v>
                </c:pt>
                <c:pt idx="3335">
                  <c:v>0.13850000000000001</c:v>
                </c:pt>
                <c:pt idx="3336">
                  <c:v>0.13900000000000001</c:v>
                </c:pt>
                <c:pt idx="3337">
                  <c:v>0.13900000000000001</c:v>
                </c:pt>
                <c:pt idx="3338">
                  <c:v>0.13900000000000001</c:v>
                </c:pt>
                <c:pt idx="3339">
                  <c:v>0.13900000000000001</c:v>
                </c:pt>
                <c:pt idx="3340">
                  <c:v>0.13900000000000001</c:v>
                </c:pt>
                <c:pt idx="3341">
                  <c:v>0.13900000000000001</c:v>
                </c:pt>
                <c:pt idx="3342">
                  <c:v>0.13900000000000001</c:v>
                </c:pt>
                <c:pt idx="3343">
                  <c:v>0.13900000000000001</c:v>
                </c:pt>
                <c:pt idx="3344">
                  <c:v>0.13900000000000001</c:v>
                </c:pt>
                <c:pt idx="3345">
                  <c:v>0.13900000000000001</c:v>
                </c:pt>
                <c:pt idx="3346">
                  <c:v>0.13900000000000001</c:v>
                </c:pt>
                <c:pt idx="3347">
                  <c:v>0.13900000000000001</c:v>
                </c:pt>
                <c:pt idx="3348">
                  <c:v>0.13950000000000001</c:v>
                </c:pt>
                <c:pt idx="3349">
                  <c:v>0.13950000000000001</c:v>
                </c:pt>
                <c:pt idx="3350">
                  <c:v>0.13950000000000001</c:v>
                </c:pt>
                <c:pt idx="3351">
                  <c:v>0.13950000000000001</c:v>
                </c:pt>
                <c:pt idx="3352">
                  <c:v>0.13950000000000001</c:v>
                </c:pt>
                <c:pt idx="3353">
                  <c:v>0.13950000000000001</c:v>
                </c:pt>
                <c:pt idx="3354">
                  <c:v>0.13950000000000001</c:v>
                </c:pt>
                <c:pt idx="3355">
                  <c:v>0.13950000000000001</c:v>
                </c:pt>
                <c:pt idx="3356">
                  <c:v>0.13950000000000001</c:v>
                </c:pt>
                <c:pt idx="3357">
                  <c:v>0.13950000000000001</c:v>
                </c:pt>
                <c:pt idx="3358">
                  <c:v>0.13950000000000001</c:v>
                </c:pt>
                <c:pt idx="3359">
                  <c:v>0.13950000000000001</c:v>
                </c:pt>
                <c:pt idx="3360">
                  <c:v>0.14000000000000001</c:v>
                </c:pt>
                <c:pt idx="3361">
                  <c:v>0.14000000000000001</c:v>
                </c:pt>
                <c:pt idx="3362">
                  <c:v>0.14000000000000001</c:v>
                </c:pt>
                <c:pt idx="3363">
                  <c:v>0.14000000000000001</c:v>
                </c:pt>
                <c:pt idx="3364">
                  <c:v>0.14000000000000001</c:v>
                </c:pt>
                <c:pt idx="3365">
                  <c:v>0.14000000000000001</c:v>
                </c:pt>
                <c:pt idx="3366">
                  <c:v>0.14000000000000001</c:v>
                </c:pt>
                <c:pt idx="3367">
                  <c:v>0.14000000000000001</c:v>
                </c:pt>
                <c:pt idx="3368">
                  <c:v>0.14000000000000001</c:v>
                </c:pt>
                <c:pt idx="3369">
                  <c:v>0.14000000000000001</c:v>
                </c:pt>
                <c:pt idx="3370">
                  <c:v>0.14000000000000001</c:v>
                </c:pt>
                <c:pt idx="3371">
                  <c:v>0.14000000000000001</c:v>
                </c:pt>
              </c:numCache>
            </c:numRef>
          </c:xVal>
          <c:yVal>
            <c:numRef>
              <c:f>Sheet1!$R$2:$R$3378</c:f>
              <c:numCache>
                <c:formatCode>0.00E+00</c:formatCode>
                <c:ptCount val="3377"/>
                <c:pt idx="0">
                  <c:v>-2.16</c:v>
                </c:pt>
                <c:pt idx="1">
                  <c:v>-2.157</c:v>
                </c:pt>
                <c:pt idx="2">
                  <c:v>-2.1469999999999998</c:v>
                </c:pt>
                <c:pt idx="3">
                  <c:v>-2.1309999999999998</c:v>
                </c:pt>
                <c:pt idx="4">
                  <c:v>-2.1070000000000002</c:v>
                </c:pt>
                <c:pt idx="5">
                  <c:v>-2.0739999999999998</c:v>
                </c:pt>
                <c:pt idx="6">
                  <c:v>-2.0310000000000001</c:v>
                </c:pt>
                <c:pt idx="7">
                  <c:v>-1.976</c:v>
                </c:pt>
                <c:pt idx="8">
                  <c:v>-1.903</c:v>
                </c:pt>
                <c:pt idx="9">
                  <c:v>-1.8049999999999999</c:v>
                </c:pt>
                <c:pt idx="10">
                  <c:v>-1.6719999999999999</c:v>
                </c:pt>
                <c:pt idx="11">
                  <c:v>-1.2929999999999999</c:v>
                </c:pt>
                <c:pt idx="12">
                  <c:v>-2.1669999999999998</c:v>
                </c:pt>
                <c:pt idx="13">
                  <c:v>-2.1640000000000001</c:v>
                </c:pt>
                <c:pt idx="14">
                  <c:v>-2.1539999999999999</c:v>
                </c:pt>
                <c:pt idx="15">
                  <c:v>-2.1379999999999999</c:v>
                </c:pt>
                <c:pt idx="16">
                  <c:v>-2.1139999999999999</c:v>
                </c:pt>
                <c:pt idx="17">
                  <c:v>-2.0830000000000002</c:v>
                </c:pt>
                <c:pt idx="18">
                  <c:v>-2.0419999999999998</c:v>
                </c:pt>
                <c:pt idx="19">
                  <c:v>-1.9890000000000001</c:v>
                </c:pt>
                <c:pt idx="20">
                  <c:v>-1.921</c:v>
                </c:pt>
                <c:pt idx="21">
                  <c:v>-1.833</c:v>
                </c:pt>
                <c:pt idx="22">
                  <c:v>-1.708</c:v>
                </c:pt>
                <c:pt idx="23">
                  <c:v>-1.5580000000000001</c:v>
                </c:pt>
                <c:pt idx="24">
                  <c:v>-2.1859999999999999</c:v>
                </c:pt>
                <c:pt idx="25">
                  <c:v>-2.1829999999999998</c:v>
                </c:pt>
                <c:pt idx="26">
                  <c:v>-2.1739999999999999</c:v>
                </c:pt>
                <c:pt idx="27">
                  <c:v>-2.1589999999999998</c:v>
                </c:pt>
                <c:pt idx="28">
                  <c:v>-2.137</c:v>
                </c:pt>
                <c:pt idx="29">
                  <c:v>-2.1080000000000001</c:v>
                </c:pt>
                <c:pt idx="30">
                  <c:v>-2.0720000000000001</c:v>
                </c:pt>
                <c:pt idx="31">
                  <c:v>-2.0259999999999998</c:v>
                </c:pt>
                <c:pt idx="32">
                  <c:v>-1.9690000000000001</c:v>
                </c:pt>
                <c:pt idx="33">
                  <c:v>-1.899</c:v>
                </c:pt>
                <c:pt idx="34">
                  <c:v>-1.8129999999999999</c:v>
                </c:pt>
                <c:pt idx="35">
                  <c:v>-1.754</c:v>
                </c:pt>
                <c:pt idx="36">
                  <c:v>-2.2160000000000002</c:v>
                </c:pt>
                <c:pt idx="37">
                  <c:v>-2.2130000000000001</c:v>
                </c:pt>
                <c:pt idx="38">
                  <c:v>-2.2050000000000001</c:v>
                </c:pt>
                <c:pt idx="39">
                  <c:v>-2.1920000000000002</c:v>
                </c:pt>
                <c:pt idx="40">
                  <c:v>-2.173</c:v>
                </c:pt>
                <c:pt idx="41">
                  <c:v>-2.149</c:v>
                </c:pt>
                <c:pt idx="42">
                  <c:v>-2.1179999999999999</c:v>
                </c:pt>
                <c:pt idx="43">
                  <c:v>-2.081</c:v>
                </c:pt>
                <c:pt idx="44">
                  <c:v>-2.0379999999999998</c:v>
                </c:pt>
                <c:pt idx="45">
                  <c:v>-1.99</c:v>
                </c:pt>
                <c:pt idx="46">
                  <c:v>-1.9419999999999999</c:v>
                </c:pt>
                <c:pt idx="47">
                  <c:v>-1.9039999999999999</c:v>
                </c:pt>
                <c:pt idx="48">
                  <c:v>-2.2559999999999998</c:v>
                </c:pt>
                <c:pt idx="49">
                  <c:v>-2.254</c:v>
                </c:pt>
                <c:pt idx="50">
                  <c:v>-2.2469999999999999</c:v>
                </c:pt>
                <c:pt idx="51">
                  <c:v>-2.2360000000000002</c:v>
                </c:pt>
                <c:pt idx="52">
                  <c:v>-2.2210000000000001</c:v>
                </c:pt>
                <c:pt idx="53">
                  <c:v>-2.2010000000000001</c:v>
                </c:pt>
                <c:pt idx="54">
                  <c:v>-2.177</c:v>
                </c:pt>
                <c:pt idx="55">
                  <c:v>-2.1480000000000001</c:v>
                </c:pt>
                <c:pt idx="56">
                  <c:v>-2.117</c:v>
                </c:pt>
                <c:pt idx="57">
                  <c:v>-2.085</c:v>
                </c:pt>
                <c:pt idx="58">
                  <c:v>-2.0550000000000002</c:v>
                </c:pt>
                <c:pt idx="59">
                  <c:v>-2.0339999999999998</c:v>
                </c:pt>
                <c:pt idx="60">
                  <c:v>-2.306</c:v>
                </c:pt>
                <c:pt idx="61">
                  <c:v>-2.3039999999999998</c:v>
                </c:pt>
                <c:pt idx="62">
                  <c:v>-2.298</c:v>
                </c:pt>
                <c:pt idx="63">
                  <c:v>-2.2890000000000001</c:v>
                </c:pt>
                <c:pt idx="64">
                  <c:v>-2.2770000000000001</c:v>
                </c:pt>
                <c:pt idx="65">
                  <c:v>-2.2610000000000001</c:v>
                </c:pt>
                <c:pt idx="66">
                  <c:v>-2.2429999999999999</c:v>
                </c:pt>
                <c:pt idx="67">
                  <c:v>-2.2229999999999999</c:v>
                </c:pt>
                <c:pt idx="68">
                  <c:v>-2.2010000000000001</c:v>
                </c:pt>
                <c:pt idx="69">
                  <c:v>-2.1800000000000002</c:v>
                </c:pt>
                <c:pt idx="70">
                  <c:v>-2.1619999999999999</c:v>
                </c:pt>
                <c:pt idx="71">
                  <c:v>-2.1509999999999998</c:v>
                </c:pt>
                <c:pt idx="72">
                  <c:v>-2.3620000000000001</c:v>
                </c:pt>
                <c:pt idx="73">
                  <c:v>-2.36</c:v>
                </c:pt>
                <c:pt idx="74">
                  <c:v>-2.3559999999999999</c:v>
                </c:pt>
                <c:pt idx="75">
                  <c:v>-2.3490000000000002</c:v>
                </c:pt>
                <c:pt idx="76">
                  <c:v>-2.34</c:v>
                </c:pt>
                <c:pt idx="77">
                  <c:v>-2.3279999999999998</c:v>
                </c:pt>
                <c:pt idx="78">
                  <c:v>-2.3149999999999999</c:v>
                </c:pt>
                <c:pt idx="79">
                  <c:v>-2.3010000000000002</c:v>
                </c:pt>
                <c:pt idx="80">
                  <c:v>-2.2869999999999999</c:v>
                </c:pt>
                <c:pt idx="81">
                  <c:v>-2.274</c:v>
                </c:pt>
                <c:pt idx="82">
                  <c:v>-2.2639999999999998</c:v>
                </c:pt>
                <c:pt idx="83">
                  <c:v>-2.2589999999999999</c:v>
                </c:pt>
                <c:pt idx="84">
                  <c:v>-2.423</c:v>
                </c:pt>
                <c:pt idx="85">
                  <c:v>-2.4220000000000002</c:v>
                </c:pt>
                <c:pt idx="86">
                  <c:v>-2.419</c:v>
                </c:pt>
                <c:pt idx="87">
                  <c:v>-2.4140000000000001</c:v>
                </c:pt>
                <c:pt idx="88">
                  <c:v>-2.407</c:v>
                </c:pt>
                <c:pt idx="89">
                  <c:v>-2.399</c:v>
                </c:pt>
                <c:pt idx="90">
                  <c:v>-2.391</c:v>
                </c:pt>
                <c:pt idx="91">
                  <c:v>-2.3809999999999998</c:v>
                </c:pt>
                <c:pt idx="92">
                  <c:v>-2.3730000000000002</c:v>
                </c:pt>
                <c:pt idx="93">
                  <c:v>-2.3660000000000001</c:v>
                </c:pt>
                <c:pt idx="94">
                  <c:v>-2.3610000000000002</c:v>
                </c:pt>
                <c:pt idx="95">
                  <c:v>-2.3610000000000002</c:v>
                </c:pt>
                <c:pt idx="96">
                  <c:v>-2.4889999999999999</c:v>
                </c:pt>
                <c:pt idx="97">
                  <c:v>-2.488</c:v>
                </c:pt>
                <c:pt idx="98">
                  <c:v>-2.4860000000000002</c:v>
                </c:pt>
                <c:pt idx="99">
                  <c:v>-2.4830000000000001</c:v>
                </c:pt>
                <c:pt idx="100">
                  <c:v>-2.4780000000000002</c:v>
                </c:pt>
                <c:pt idx="101">
                  <c:v>-2.4729999999999999</c:v>
                </c:pt>
                <c:pt idx="102">
                  <c:v>-2.468</c:v>
                </c:pt>
                <c:pt idx="103">
                  <c:v>-2.4630000000000001</c:v>
                </c:pt>
                <c:pt idx="104">
                  <c:v>-2.4580000000000002</c:v>
                </c:pt>
                <c:pt idx="105">
                  <c:v>-2.456</c:v>
                </c:pt>
                <c:pt idx="106">
                  <c:v>-2.4550000000000001</c:v>
                </c:pt>
                <c:pt idx="107">
                  <c:v>-2.4580000000000002</c:v>
                </c:pt>
                <c:pt idx="108">
                  <c:v>-2.5569999999999999</c:v>
                </c:pt>
                <c:pt idx="109">
                  <c:v>-2.5569999999999999</c:v>
                </c:pt>
                <c:pt idx="110">
                  <c:v>-2.5550000000000002</c:v>
                </c:pt>
                <c:pt idx="111">
                  <c:v>-2.5529999999999999</c:v>
                </c:pt>
                <c:pt idx="112">
                  <c:v>-2.5510000000000002</c:v>
                </c:pt>
                <c:pt idx="113">
                  <c:v>-2.548</c:v>
                </c:pt>
                <c:pt idx="114">
                  <c:v>-2.5459999999999998</c:v>
                </c:pt>
                <c:pt idx="115">
                  <c:v>-2.544</c:v>
                </c:pt>
                <c:pt idx="116">
                  <c:v>-2.5430000000000001</c:v>
                </c:pt>
                <c:pt idx="117">
                  <c:v>-2.5430000000000001</c:v>
                </c:pt>
                <c:pt idx="118">
                  <c:v>-2.5459999999999998</c:v>
                </c:pt>
                <c:pt idx="119">
                  <c:v>-2.5510000000000002</c:v>
                </c:pt>
                <c:pt idx="120">
                  <c:v>-2.6269999999999998</c:v>
                </c:pt>
                <c:pt idx="121">
                  <c:v>-2.6269999999999998</c:v>
                </c:pt>
                <c:pt idx="122">
                  <c:v>-2.6259999999999999</c:v>
                </c:pt>
                <c:pt idx="123">
                  <c:v>-2.6259999999999999</c:v>
                </c:pt>
                <c:pt idx="124">
                  <c:v>-2.625</c:v>
                </c:pt>
                <c:pt idx="125">
                  <c:v>-2.6240000000000001</c:v>
                </c:pt>
                <c:pt idx="126">
                  <c:v>-2.6230000000000002</c:v>
                </c:pt>
                <c:pt idx="127">
                  <c:v>-2.6240000000000001</c:v>
                </c:pt>
                <c:pt idx="128">
                  <c:v>-2.625</c:v>
                </c:pt>
                <c:pt idx="129">
                  <c:v>-2.6280000000000001</c:v>
                </c:pt>
                <c:pt idx="130">
                  <c:v>-2.633</c:v>
                </c:pt>
                <c:pt idx="131">
                  <c:v>-2.641</c:v>
                </c:pt>
                <c:pt idx="132">
                  <c:v>-2.698</c:v>
                </c:pt>
                <c:pt idx="133">
                  <c:v>-2.698</c:v>
                </c:pt>
                <c:pt idx="134">
                  <c:v>-2.698</c:v>
                </c:pt>
                <c:pt idx="135">
                  <c:v>-2.698</c:v>
                </c:pt>
                <c:pt idx="136">
                  <c:v>-2.698</c:v>
                </c:pt>
                <c:pt idx="137">
                  <c:v>-2.6989999999999998</c:v>
                </c:pt>
                <c:pt idx="138">
                  <c:v>-2.7</c:v>
                </c:pt>
                <c:pt idx="139">
                  <c:v>-2.7029999999999998</c:v>
                </c:pt>
                <c:pt idx="140">
                  <c:v>-2.706</c:v>
                </c:pt>
                <c:pt idx="141">
                  <c:v>-2.7109999999999999</c:v>
                </c:pt>
                <c:pt idx="142">
                  <c:v>-2.718</c:v>
                </c:pt>
                <c:pt idx="143">
                  <c:v>-2.7269999999999999</c:v>
                </c:pt>
                <c:pt idx="144">
                  <c:v>-2.7690000000000001</c:v>
                </c:pt>
                <c:pt idx="145">
                  <c:v>-2.7690000000000001</c:v>
                </c:pt>
                <c:pt idx="146">
                  <c:v>-2.77</c:v>
                </c:pt>
                <c:pt idx="147">
                  <c:v>-2.77</c:v>
                </c:pt>
                <c:pt idx="148">
                  <c:v>-2.7719999999999998</c:v>
                </c:pt>
                <c:pt idx="149">
                  <c:v>-2.7730000000000001</c:v>
                </c:pt>
                <c:pt idx="150">
                  <c:v>-2.7759999999999998</c:v>
                </c:pt>
                <c:pt idx="151">
                  <c:v>-2.78</c:v>
                </c:pt>
                <c:pt idx="152">
                  <c:v>-2.7850000000000001</c:v>
                </c:pt>
                <c:pt idx="153">
                  <c:v>-2.7909999999999999</c:v>
                </c:pt>
                <c:pt idx="154">
                  <c:v>-2.8</c:v>
                </c:pt>
                <c:pt idx="155">
                  <c:v>-2.81</c:v>
                </c:pt>
                <c:pt idx="156">
                  <c:v>-2.839</c:v>
                </c:pt>
                <c:pt idx="157">
                  <c:v>-2.84</c:v>
                </c:pt>
                <c:pt idx="158">
                  <c:v>-2.84</c:v>
                </c:pt>
                <c:pt idx="159">
                  <c:v>-2.8420000000000001</c:v>
                </c:pt>
                <c:pt idx="160">
                  <c:v>-2.8439999999999999</c:v>
                </c:pt>
                <c:pt idx="161">
                  <c:v>-2.847</c:v>
                </c:pt>
                <c:pt idx="162">
                  <c:v>-2.85</c:v>
                </c:pt>
                <c:pt idx="163">
                  <c:v>-2.855</c:v>
                </c:pt>
                <c:pt idx="164">
                  <c:v>-2.8610000000000002</c:v>
                </c:pt>
                <c:pt idx="165">
                  <c:v>-2.8690000000000002</c:v>
                </c:pt>
                <c:pt idx="166">
                  <c:v>-2.8780000000000001</c:v>
                </c:pt>
                <c:pt idx="167">
                  <c:v>-2.8889999999999998</c:v>
                </c:pt>
                <c:pt idx="168">
                  <c:v>-2.9089999999999998</c:v>
                </c:pt>
                <c:pt idx="169">
                  <c:v>-2.9089999999999998</c:v>
                </c:pt>
                <c:pt idx="170">
                  <c:v>-2.91</c:v>
                </c:pt>
                <c:pt idx="171">
                  <c:v>-2.9119999999999999</c:v>
                </c:pt>
                <c:pt idx="172">
                  <c:v>-2.915</c:v>
                </c:pt>
                <c:pt idx="173">
                  <c:v>-2.9180000000000001</c:v>
                </c:pt>
                <c:pt idx="174">
                  <c:v>-2.923</c:v>
                </c:pt>
                <c:pt idx="175">
                  <c:v>-2.9289999999999998</c:v>
                </c:pt>
                <c:pt idx="176">
                  <c:v>-2.9359999999999999</c:v>
                </c:pt>
                <c:pt idx="177">
                  <c:v>-2.944</c:v>
                </c:pt>
                <c:pt idx="178">
                  <c:v>-2.9540000000000002</c:v>
                </c:pt>
                <c:pt idx="179">
                  <c:v>-2.9660000000000002</c:v>
                </c:pt>
                <c:pt idx="180">
                  <c:v>-2.976</c:v>
                </c:pt>
                <c:pt idx="181">
                  <c:v>-2.9769999999999999</c:v>
                </c:pt>
                <c:pt idx="182">
                  <c:v>-2.9780000000000002</c:v>
                </c:pt>
                <c:pt idx="183">
                  <c:v>-2.9809999999999999</c:v>
                </c:pt>
                <c:pt idx="184">
                  <c:v>-2.984</c:v>
                </c:pt>
                <c:pt idx="185">
                  <c:v>-2.988</c:v>
                </c:pt>
                <c:pt idx="186">
                  <c:v>-2.9929999999999999</c:v>
                </c:pt>
                <c:pt idx="187">
                  <c:v>-3</c:v>
                </c:pt>
                <c:pt idx="188">
                  <c:v>-3.008</c:v>
                </c:pt>
                <c:pt idx="189">
                  <c:v>-3.0169999999999999</c:v>
                </c:pt>
                <c:pt idx="190">
                  <c:v>-3.028</c:v>
                </c:pt>
                <c:pt idx="191">
                  <c:v>-3.04</c:v>
                </c:pt>
                <c:pt idx="192">
                  <c:v>-3.0430000000000001</c:v>
                </c:pt>
                <c:pt idx="193">
                  <c:v>-3.0430000000000001</c:v>
                </c:pt>
                <c:pt idx="194">
                  <c:v>-3.0449999999999999</c:v>
                </c:pt>
                <c:pt idx="195">
                  <c:v>-3.0470000000000002</c:v>
                </c:pt>
                <c:pt idx="196">
                  <c:v>-3.0510000000000002</c:v>
                </c:pt>
                <c:pt idx="197">
                  <c:v>-3.056</c:v>
                </c:pt>
                <c:pt idx="198">
                  <c:v>-3.0609999999999999</c:v>
                </c:pt>
                <c:pt idx="199">
                  <c:v>-3.0680000000000001</c:v>
                </c:pt>
                <c:pt idx="200">
                  <c:v>-3.077</c:v>
                </c:pt>
                <c:pt idx="201">
                  <c:v>-3.0870000000000002</c:v>
                </c:pt>
                <c:pt idx="202">
                  <c:v>-3.0979999999999999</c:v>
                </c:pt>
                <c:pt idx="203">
                  <c:v>-3.1110000000000002</c:v>
                </c:pt>
                <c:pt idx="204">
                  <c:v>-3.1070000000000002</c:v>
                </c:pt>
                <c:pt idx="205">
                  <c:v>-3.1080000000000001</c:v>
                </c:pt>
                <c:pt idx="206">
                  <c:v>-3.109</c:v>
                </c:pt>
                <c:pt idx="207">
                  <c:v>-3.1120000000000001</c:v>
                </c:pt>
                <c:pt idx="208">
                  <c:v>-3.1160000000000001</c:v>
                </c:pt>
                <c:pt idx="209">
                  <c:v>-3.121</c:v>
                </c:pt>
                <c:pt idx="210">
                  <c:v>-3.1269999999999998</c:v>
                </c:pt>
                <c:pt idx="211">
                  <c:v>-3.1349999999999998</c:v>
                </c:pt>
                <c:pt idx="212">
                  <c:v>-3.1440000000000001</c:v>
                </c:pt>
                <c:pt idx="213">
                  <c:v>-3.1539999999999999</c:v>
                </c:pt>
                <c:pt idx="214">
                  <c:v>-3.1659999999999999</c:v>
                </c:pt>
                <c:pt idx="215">
                  <c:v>-3.1789999999999998</c:v>
                </c:pt>
                <c:pt idx="216">
                  <c:v>-3.169</c:v>
                </c:pt>
                <c:pt idx="217">
                  <c:v>-3.17</c:v>
                </c:pt>
                <c:pt idx="218">
                  <c:v>-3.1720000000000002</c:v>
                </c:pt>
                <c:pt idx="219">
                  <c:v>-3.1749999999999998</c:v>
                </c:pt>
                <c:pt idx="220">
                  <c:v>-3.1789999999999998</c:v>
                </c:pt>
                <c:pt idx="221">
                  <c:v>-3.1840000000000002</c:v>
                </c:pt>
                <c:pt idx="222">
                  <c:v>-3.1909999999999998</c:v>
                </c:pt>
                <c:pt idx="223">
                  <c:v>-3.198</c:v>
                </c:pt>
                <c:pt idx="224">
                  <c:v>-3.2080000000000002</c:v>
                </c:pt>
                <c:pt idx="225">
                  <c:v>-3.218</c:v>
                </c:pt>
                <c:pt idx="226">
                  <c:v>-3.2309999999999999</c:v>
                </c:pt>
                <c:pt idx="227">
                  <c:v>-3.2440000000000002</c:v>
                </c:pt>
                <c:pt idx="228">
                  <c:v>-3.2290000000000001</c:v>
                </c:pt>
                <c:pt idx="229">
                  <c:v>-3.23</c:v>
                </c:pt>
                <c:pt idx="230">
                  <c:v>-3.2320000000000002</c:v>
                </c:pt>
                <c:pt idx="231">
                  <c:v>-3.2349999999999999</c:v>
                </c:pt>
                <c:pt idx="232">
                  <c:v>-3.2389999999999999</c:v>
                </c:pt>
                <c:pt idx="233">
                  <c:v>-3.2450000000000001</c:v>
                </c:pt>
                <c:pt idx="234">
                  <c:v>-3.2509999999999999</c:v>
                </c:pt>
                <c:pt idx="235">
                  <c:v>-3.2589999999999999</c:v>
                </c:pt>
                <c:pt idx="236">
                  <c:v>-3.2690000000000001</c:v>
                </c:pt>
                <c:pt idx="237">
                  <c:v>-3.28</c:v>
                </c:pt>
                <c:pt idx="238">
                  <c:v>-3.2919999999999998</c:v>
                </c:pt>
                <c:pt idx="239">
                  <c:v>-3.3069999999999999</c:v>
                </c:pt>
                <c:pt idx="240">
                  <c:v>-3.2869999999999999</c:v>
                </c:pt>
                <c:pt idx="241">
                  <c:v>-3.2879999999999998</c:v>
                </c:pt>
                <c:pt idx="242">
                  <c:v>-3.2890000000000001</c:v>
                </c:pt>
                <c:pt idx="243">
                  <c:v>-3.2930000000000001</c:v>
                </c:pt>
                <c:pt idx="244">
                  <c:v>-3.2970000000000002</c:v>
                </c:pt>
                <c:pt idx="245">
                  <c:v>-3.3029999999999999</c:v>
                </c:pt>
                <c:pt idx="246">
                  <c:v>-3.31</c:v>
                </c:pt>
                <c:pt idx="247">
                  <c:v>-3.3180000000000001</c:v>
                </c:pt>
                <c:pt idx="248">
                  <c:v>-3.3279999999999998</c:v>
                </c:pt>
                <c:pt idx="249">
                  <c:v>-3.339</c:v>
                </c:pt>
                <c:pt idx="250">
                  <c:v>-3.3519999999999999</c:v>
                </c:pt>
                <c:pt idx="251">
                  <c:v>-3.3660000000000001</c:v>
                </c:pt>
                <c:pt idx="252">
                  <c:v>-3.3420000000000001</c:v>
                </c:pt>
                <c:pt idx="253">
                  <c:v>-3.343</c:v>
                </c:pt>
                <c:pt idx="254">
                  <c:v>-3.3450000000000002</c:v>
                </c:pt>
                <c:pt idx="255">
                  <c:v>-3.3479999999999999</c:v>
                </c:pt>
                <c:pt idx="256">
                  <c:v>-3.3519999999999999</c:v>
                </c:pt>
                <c:pt idx="257">
                  <c:v>-3.3580000000000001</c:v>
                </c:pt>
                <c:pt idx="258">
                  <c:v>-3.3650000000000002</c:v>
                </c:pt>
                <c:pt idx="259">
                  <c:v>-3.3740000000000001</c:v>
                </c:pt>
                <c:pt idx="260">
                  <c:v>-3.3839999999999999</c:v>
                </c:pt>
                <c:pt idx="261">
                  <c:v>-3.395</c:v>
                </c:pt>
                <c:pt idx="262">
                  <c:v>-3.4079999999999999</c:v>
                </c:pt>
                <c:pt idx="263">
                  <c:v>-3.4220000000000002</c:v>
                </c:pt>
                <c:pt idx="264">
                  <c:v>-3.395</c:v>
                </c:pt>
                <c:pt idx="265">
                  <c:v>-3.395</c:v>
                </c:pt>
                <c:pt idx="266">
                  <c:v>-3.3969999999999998</c:v>
                </c:pt>
                <c:pt idx="267">
                  <c:v>-3.4009999999999998</c:v>
                </c:pt>
                <c:pt idx="268">
                  <c:v>-3.4049999999999998</c:v>
                </c:pt>
                <c:pt idx="269">
                  <c:v>-3.411</c:v>
                </c:pt>
                <c:pt idx="270">
                  <c:v>-3.4180000000000001</c:v>
                </c:pt>
                <c:pt idx="271">
                  <c:v>-3.427</c:v>
                </c:pt>
                <c:pt idx="272">
                  <c:v>-3.4369999999999998</c:v>
                </c:pt>
                <c:pt idx="273">
                  <c:v>-3.448</c:v>
                </c:pt>
                <c:pt idx="274">
                  <c:v>-3.4609999999999999</c:v>
                </c:pt>
                <c:pt idx="275">
                  <c:v>-3.4750000000000001</c:v>
                </c:pt>
                <c:pt idx="276">
                  <c:v>-3.444</c:v>
                </c:pt>
                <c:pt idx="277">
                  <c:v>-3.4449999999999998</c:v>
                </c:pt>
                <c:pt idx="278">
                  <c:v>-3.4470000000000001</c:v>
                </c:pt>
                <c:pt idx="279">
                  <c:v>-3.4510000000000001</c:v>
                </c:pt>
                <c:pt idx="280">
                  <c:v>-3.4550000000000001</c:v>
                </c:pt>
                <c:pt idx="281">
                  <c:v>-3.4609999999999999</c:v>
                </c:pt>
                <c:pt idx="282">
                  <c:v>-3.468</c:v>
                </c:pt>
                <c:pt idx="283">
                  <c:v>-3.4769999999999999</c:v>
                </c:pt>
                <c:pt idx="284">
                  <c:v>-3.4870000000000001</c:v>
                </c:pt>
                <c:pt idx="285">
                  <c:v>-3.4990000000000001</c:v>
                </c:pt>
                <c:pt idx="286">
                  <c:v>-3.5110000000000001</c:v>
                </c:pt>
                <c:pt idx="287">
                  <c:v>-3.5259999999999998</c:v>
                </c:pt>
                <c:pt idx="288">
                  <c:v>-3.492</c:v>
                </c:pt>
                <c:pt idx="289">
                  <c:v>-3.4929999999999999</c:v>
                </c:pt>
                <c:pt idx="290">
                  <c:v>-3.4950000000000001</c:v>
                </c:pt>
                <c:pt idx="291">
                  <c:v>-3.4980000000000002</c:v>
                </c:pt>
                <c:pt idx="292">
                  <c:v>-3.5030000000000001</c:v>
                </c:pt>
                <c:pt idx="293">
                  <c:v>-3.5089999999999999</c:v>
                </c:pt>
                <c:pt idx="294">
                  <c:v>-3.516</c:v>
                </c:pt>
                <c:pt idx="295">
                  <c:v>-3.5249999999999999</c:v>
                </c:pt>
                <c:pt idx="296">
                  <c:v>-3.5350000000000001</c:v>
                </c:pt>
                <c:pt idx="297">
                  <c:v>-3.5459999999999998</c:v>
                </c:pt>
                <c:pt idx="298">
                  <c:v>-3.5590000000000002</c:v>
                </c:pt>
                <c:pt idx="299">
                  <c:v>-3.573</c:v>
                </c:pt>
                <c:pt idx="300">
                  <c:v>-3.5369999999999999</c:v>
                </c:pt>
                <c:pt idx="301">
                  <c:v>-3.5379999999999998</c:v>
                </c:pt>
                <c:pt idx="302">
                  <c:v>-3.54</c:v>
                </c:pt>
                <c:pt idx="303">
                  <c:v>-3.5430000000000001</c:v>
                </c:pt>
                <c:pt idx="304">
                  <c:v>-3.548</c:v>
                </c:pt>
                <c:pt idx="305">
                  <c:v>-3.5539999999999998</c:v>
                </c:pt>
                <c:pt idx="306">
                  <c:v>-3.5609999999999999</c:v>
                </c:pt>
                <c:pt idx="307">
                  <c:v>-3.569</c:v>
                </c:pt>
                <c:pt idx="308">
                  <c:v>-3.5790000000000002</c:v>
                </c:pt>
                <c:pt idx="309">
                  <c:v>-3.5910000000000002</c:v>
                </c:pt>
                <c:pt idx="310">
                  <c:v>-3.6040000000000001</c:v>
                </c:pt>
                <c:pt idx="311">
                  <c:v>-3.6179999999999999</c:v>
                </c:pt>
                <c:pt idx="312">
                  <c:v>-3.5790000000000002</c:v>
                </c:pt>
                <c:pt idx="313">
                  <c:v>-3.58</c:v>
                </c:pt>
                <c:pt idx="314">
                  <c:v>-3.5819999999999999</c:v>
                </c:pt>
                <c:pt idx="315">
                  <c:v>-3.585</c:v>
                </c:pt>
                <c:pt idx="316">
                  <c:v>-3.59</c:v>
                </c:pt>
                <c:pt idx="317">
                  <c:v>-3.5960000000000001</c:v>
                </c:pt>
                <c:pt idx="318">
                  <c:v>-3.6030000000000002</c:v>
                </c:pt>
                <c:pt idx="319">
                  <c:v>-3.6120000000000001</c:v>
                </c:pt>
                <c:pt idx="320">
                  <c:v>-3.6219999999999999</c:v>
                </c:pt>
                <c:pt idx="321">
                  <c:v>-3.633</c:v>
                </c:pt>
                <c:pt idx="322">
                  <c:v>-3.6459999999999999</c:v>
                </c:pt>
                <c:pt idx="323">
                  <c:v>-3.66</c:v>
                </c:pt>
                <c:pt idx="324">
                  <c:v>-3.6190000000000002</c:v>
                </c:pt>
                <c:pt idx="325">
                  <c:v>-3.62</c:v>
                </c:pt>
                <c:pt idx="326">
                  <c:v>-3.6219999999999999</c:v>
                </c:pt>
                <c:pt idx="327">
                  <c:v>-3.625</c:v>
                </c:pt>
                <c:pt idx="328">
                  <c:v>-3.63</c:v>
                </c:pt>
                <c:pt idx="329">
                  <c:v>-3.6349999999999998</c:v>
                </c:pt>
                <c:pt idx="330">
                  <c:v>-3.6429999999999998</c:v>
                </c:pt>
                <c:pt idx="331">
                  <c:v>-3.6509999999999998</c:v>
                </c:pt>
                <c:pt idx="332">
                  <c:v>-3.661</c:v>
                </c:pt>
                <c:pt idx="333">
                  <c:v>-3.6720000000000002</c:v>
                </c:pt>
                <c:pt idx="334">
                  <c:v>-3.6850000000000001</c:v>
                </c:pt>
                <c:pt idx="335">
                  <c:v>-3.6989999999999998</c:v>
                </c:pt>
                <c:pt idx="336">
                  <c:v>-3.6560000000000001</c:v>
                </c:pt>
                <c:pt idx="337">
                  <c:v>-3.657</c:v>
                </c:pt>
                <c:pt idx="338">
                  <c:v>-3.6589999999999998</c:v>
                </c:pt>
                <c:pt idx="339">
                  <c:v>-3.6619999999999999</c:v>
                </c:pt>
                <c:pt idx="340">
                  <c:v>-3.6669999999999998</c:v>
                </c:pt>
                <c:pt idx="341">
                  <c:v>-3.6720000000000002</c:v>
                </c:pt>
                <c:pt idx="342">
                  <c:v>-3.68</c:v>
                </c:pt>
                <c:pt idx="343">
                  <c:v>-3.6880000000000002</c:v>
                </c:pt>
                <c:pt idx="344">
                  <c:v>-3.698</c:v>
                </c:pt>
                <c:pt idx="345">
                  <c:v>-3.7090000000000001</c:v>
                </c:pt>
                <c:pt idx="346">
                  <c:v>-3.7210000000000001</c:v>
                </c:pt>
                <c:pt idx="347">
                  <c:v>-3.7349999999999999</c:v>
                </c:pt>
                <c:pt idx="348">
                  <c:v>-3.6909999999999998</c:v>
                </c:pt>
                <c:pt idx="349">
                  <c:v>-3.6920000000000002</c:v>
                </c:pt>
                <c:pt idx="350">
                  <c:v>-3.694</c:v>
                </c:pt>
                <c:pt idx="351">
                  <c:v>-3.6970000000000001</c:v>
                </c:pt>
                <c:pt idx="352">
                  <c:v>-3.7010000000000001</c:v>
                </c:pt>
                <c:pt idx="353">
                  <c:v>-3.7069999999999999</c:v>
                </c:pt>
                <c:pt idx="354">
                  <c:v>-3.714</c:v>
                </c:pt>
                <c:pt idx="355">
                  <c:v>-3.722</c:v>
                </c:pt>
                <c:pt idx="356">
                  <c:v>-3.7320000000000002</c:v>
                </c:pt>
                <c:pt idx="357">
                  <c:v>-3.742</c:v>
                </c:pt>
                <c:pt idx="358">
                  <c:v>-3.7549999999999999</c:v>
                </c:pt>
                <c:pt idx="359">
                  <c:v>-3.7679999999999998</c:v>
                </c:pt>
                <c:pt idx="360">
                  <c:v>-3.7229999999999999</c:v>
                </c:pt>
                <c:pt idx="361">
                  <c:v>-3.7240000000000002</c:v>
                </c:pt>
                <c:pt idx="362">
                  <c:v>-3.726</c:v>
                </c:pt>
                <c:pt idx="363">
                  <c:v>-3.7290000000000001</c:v>
                </c:pt>
                <c:pt idx="364">
                  <c:v>-3.7330000000000001</c:v>
                </c:pt>
                <c:pt idx="365">
                  <c:v>-3.7389999999999999</c:v>
                </c:pt>
                <c:pt idx="366">
                  <c:v>-3.746</c:v>
                </c:pt>
                <c:pt idx="367">
                  <c:v>-3.754</c:v>
                </c:pt>
                <c:pt idx="368">
                  <c:v>-3.7629999999999999</c:v>
                </c:pt>
                <c:pt idx="369">
                  <c:v>-3.774</c:v>
                </c:pt>
                <c:pt idx="370">
                  <c:v>-3.786</c:v>
                </c:pt>
                <c:pt idx="371">
                  <c:v>-3.7989999999999999</c:v>
                </c:pt>
                <c:pt idx="372">
                  <c:v>-3.7530000000000001</c:v>
                </c:pt>
                <c:pt idx="373">
                  <c:v>-3.754</c:v>
                </c:pt>
                <c:pt idx="374">
                  <c:v>-3.7549999999999999</c:v>
                </c:pt>
                <c:pt idx="375">
                  <c:v>-3.758</c:v>
                </c:pt>
                <c:pt idx="376">
                  <c:v>-3.7629999999999999</c:v>
                </c:pt>
                <c:pt idx="377">
                  <c:v>-3.7679999999999998</c:v>
                </c:pt>
                <c:pt idx="378">
                  <c:v>-3.7749999999999999</c:v>
                </c:pt>
                <c:pt idx="379">
                  <c:v>-3.7829999999999999</c:v>
                </c:pt>
                <c:pt idx="380">
                  <c:v>-3.7919999999999998</c:v>
                </c:pt>
                <c:pt idx="381">
                  <c:v>-3.802</c:v>
                </c:pt>
                <c:pt idx="382">
                  <c:v>-3.8140000000000001</c:v>
                </c:pt>
                <c:pt idx="383">
                  <c:v>-3.827</c:v>
                </c:pt>
                <c:pt idx="384">
                  <c:v>-3.78</c:v>
                </c:pt>
                <c:pt idx="385">
                  <c:v>-3.7810000000000001</c:v>
                </c:pt>
                <c:pt idx="386">
                  <c:v>-3.7829999999999999</c:v>
                </c:pt>
                <c:pt idx="387">
                  <c:v>-3.786</c:v>
                </c:pt>
                <c:pt idx="388">
                  <c:v>-3.79</c:v>
                </c:pt>
                <c:pt idx="389">
                  <c:v>-3.7949999999999999</c:v>
                </c:pt>
                <c:pt idx="390">
                  <c:v>-3.802</c:v>
                </c:pt>
                <c:pt idx="391">
                  <c:v>-3.8090000000000002</c:v>
                </c:pt>
                <c:pt idx="392">
                  <c:v>-3.8180000000000001</c:v>
                </c:pt>
                <c:pt idx="393">
                  <c:v>-3.8290000000000002</c:v>
                </c:pt>
                <c:pt idx="394">
                  <c:v>-3.84</c:v>
                </c:pt>
                <c:pt idx="395">
                  <c:v>-3.8530000000000002</c:v>
                </c:pt>
                <c:pt idx="396">
                  <c:v>-3.8050000000000002</c:v>
                </c:pt>
                <c:pt idx="397">
                  <c:v>-3.806</c:v>
                </c:pt>
                <c:pt idx="398">
                  <c:v>-3.8079999999999998</c:v>
                </c:pt>
                <c:pt idx="399">
                  <c:v>-3.81</c:v>
                </c:pt>
                <c:pt idx="400">
                  <c:v>-3.8149999999999999</c:v>
                </c:pt>
                <c:pt idx="401">
                  <c:v>-3.82</c:v>
                </c:pt>
                <c:pt idx="402">
                  <c:v>-3.8260000000000001</c:v>
                </c:pt>
                <c:pt idx="403">
                  <c:v>-3.8340000000000001</c:v>
                </c:pt>
                <c:pt idx="404">
                  <c:v>-3.8420000000000001</c:v>
                </c:pt>
                <c:pt idx="405">
                  <c:v>-3.8519999999999999</c:v>
                </c:pt>
                <c:pt idx="406">
                  <c:v>-3.863</c:v>
                </c:pt>
                <c:pt idx="407">
                  <c:v>-3.8759999999999999</c:v>
                </c:pt>
                <c:pt idx="408">
                  <c:v>-3.8279999999999998</c:v>
                </c:pt>
                <c:pt idx="409">
                  <c:v>-3.8279999999999998</c:v>
                </c:pt>
                <c:pt idx="410">
                  <c:v>-3.83</c:v>
                </c:pt>
                <c:pt idx="411">
                  <c:v>-3.8330000000000002</c:v>
                </c:pt>
                <c:pt idx="412">
                  <c:v>-3.8370000000000002</c:v>
                </c:pt>
                <c:pt idx="413">
                  <c:v>-3.8420000000000001</c:v>
                </c:pt>
                <c:pt idx="414">
                  <c:v>-3.8479999999999999</c:v>
                </c:pt>
                <c:pt idx="415">
                  <c:v>-3.8559999999999999</c:v>
                </c:pt>
                <c:pt idx="416">
                  <c:v>-3.8639999999999999</c:v>
                </c:pt>
                <c:pt idx="417">
                  <c:v>-3.8740000000000001</c:v>
                </c:pt>
                <c:pt idx="418">
                  <c:v>-3.8839999999999999</c:v>
                </c:pt>
                <c:pt idx="419">
                  <c:v>-3.8959999999999999</c:v>
                </c:pt>
                <c:pt idx="420">
                  <c:v>-3.8479999999999999</c:v>
                </c:pt>
                <c:pt idx="421">
                  <c:v>-3.8490000000000002</c:v>
                </c:pt>
                <c:pt idx="422">
                  <c:v>-3.85</c:v>
                </c:pt>
                <c:pt idx="423">
                  <c:v>-3.8530000000000002</c:v>
                </c:pt>
                <c:pt idx="424">
                  <c:v>-3.8570000000000002</c:v>
                </c:pt>
                <c:pt idx="425">
                  <c:v>-3.8620000000000001</c:v>
                </c:pt>
                <c:pt idx="426">
                  <c:v>-3.8679999999999999</c:v>
                </c:pt>
                <c:pt idx="427">
                  <c:v>-3.875</c:v>
                </c:pt>
                <c:pt idx="428">
                  <c:v>-3.883</c:v>
                </c:pt>
                <c:pt idx="429">
                  <c:v>-3.8929999999999998</c:v>
                </c:pt>
                <c:pt idx="430">
                  <c:v>-3.903</c:v>
                </c:pt>
                <c:pt idx="431">
                  <c:v>-3.915</c:v>
                </c:pt>
                <c:pt idx="432">
                  <c:v>-3.8660000000000001</c:v>
                </c:pt>
                <c:pt idx="433">
                  <c:v>-3.867</c:v>
                </c:pt>
                <c:pt idx="434">
                  <c:v>-3.8690000000000002</c:v>
                </c:pt>
                <c:pt idx="435">
                  <c:v>-3.871</c:v>
                </c:pt>
                <c:pt idx="436">
                  <c:v>-3.875</c:v>
                </c:pt>
                <c:pt idx="437">
                  <c:v>-3.88</c:v>
                </c:pt>
                <c:pt idx="438">
                  <c:v>-3.8860000000000001</c:v>
                </c:pt>
                <c:pt idx="439">
                  <c:v>-3.8919999999999999</c:v>
                </c:pt>
                <c:pt idx="440">
                  <c:v>-3.9</c:v>
                </c:pt>
                <c:pt idx="441">
                  <c:v>-3.9089999999999998</c:v>
                </c:pt>
                <c:pt idx="442">
                  <c:v>-3.92</c:v>
                </c:pt>
                <c:pt idx="443">
                  <c:v>-3.931</c:v>
                </c:pt>
                <c:pt idx="444">
                  <c:v>-3.8820000000000001</c:v>
                </c:pt>
                <c:pt idx="445">
                  <c:v>-3.883</c:v>
                </c:pt>
                <c:pt idx="446">
                  <c:v>-3.8849999999999998</c:v>
                </c:pt>
                <c:pt idx="447">
                  <c:v>-3.887</c:v>
                </c:pt>
                <c:pt idx="448">
                  <c:v>-3.891</c:v>
                </c:pt>
                <c:pt idx="449">
                  <c:v>-3.895</c:v>
                </c:pt>
                <c:pt idx="450">
                  <c:v>-3.9009999999999998</c:v>
                </c:pt>
                <c:pt idx="451">
                  <c:v>-3.9079999999999999</c:v>
                </c:pt>
                <c:pt idx="452">
                  <c:v>-3.915</c:v>
                </c:pt>
                <c:pt idx="453">
                  <c:v>-3.9239999999999999</c:v>
                </c:pt>
                <c:pt idx="454">
                  <c:v>-3.9340000000000002</c:v>
                </c:pt>
                <c:pt idx="455">
                  <c:v>-3.9449999999999998</c:v>
                </c:pt>
                <c:pt idx="456">
                  <c:v>-3.8969999999999998</c:v>
                </c:pt>
                <c:pt idx="457">
                  <c:v>-3.8969999999999998</c:v>
                </c:pt>
                <c:pt idx="458">
                  <c:v>-3.899</c:v>
                </c:pt>
                <c:pt idx="459">
                  <c:v>-3.9009999999999998</c:v>
                </c:pt>
                <c:pt idx="460">
                  <c:v>-3.9049999999999998</c:v>
                </c:pt>
                <c:pt idx="461">
                  <c:v>-3.9089999999999998</c:v>
                </c:pt>
                <c:pt idx="462">
                  <c:v>-3.915</c:v>
                </c:pt>
                <c:pt idx="463">
                  <c:v>-3.9209999999999998</c:v>
                </c:pt>
                <c:pt idx="464">
                  <c:v>-3.9279999999999999</c:v>
                </c:pt>
                <c:pt idx="465">
                  <c:v>-3.9369999999999998</c:v>
                </c:pt>
                <c:pt idx="466">
                  <c:v>-3.9460000000000002</c:v>
                </c:pt>
                <c:pt idx="467">
                  <c:v>-3.9569999999999999</c:v>
                </c:pt>
                <c:pt idx="468">
                  <c:v>-3.9089999999999998</c:v>
                </c:pt>
                <c:pt idx="469">
                  <c:v>-3.9089999999999998</c:v>
                </c:pt>
                <c:pt idx="470">
                  <c:v>-3.911</c:v>
                </c:pt>
                <c:pt idx="471">
                  <c:v>-3.9129999999999998</c:v>
                </c:pt>
                <c:pt idx="472">
                  <c:v>-3.9169999999999998</c:v>
                </c:pt>
                <c:pt idx="473">
                  <c:v>-3.9209999999999998</c:v>
                </c:pt>
                <c:pt idx="474">
                  <c:v>-3.9260000000000002</c:v>
                </c:pt>
                <c:pt idx="475">
                  <c:v>-3.9319999999999999</c:v>
                </c:pt>
                <c:pt idx="476">
                  <c:v>-3.9390000000000001</c:v>
                </c:pt>
                <c:pt idx="477">
                  <c:v>-3.9470000000000001</c:v>
                </c:pt>
                <c:pt idx="478">
                  <c:v>-3.956</c:v>
                </c:pt>
                <c:pt idx="479">
                  <c:v>-3.9660000000000002</c:v>
                </c:pt>
                <c:pt idx="480">
                  <c:v>-3.919</c:v>
                </c:pt>
                <c:pt idx="481">
                  <c:v>-3.92</c:v>
                </c:pt>
                <c:pt idx="482">
                  <c:v>-3.9209999999999998</c:v>
                </c:pt>
                <c:pt idx="483">
                  <c:v>-3.923</c:v>
                </c:pt>
                <c:pt idx="484">
                  <c:v>-3.9260000000000002</c:v>
                </c:pt>
                <c:pt idx="485">
                  <c:v>-3.931</c:v>
                </c:pt>
                <c:pt idx="486">
                  <c:v>-3.9359999999999999</c:v>
                </c:pt>
                <c:pt idx="487">
                  <c:v>-3.9409999999999998</c:v>
                </c:pt>
                <c:pt idx="488">
                  <c:v>-3.948</c:v>
                </c:pt>
                <c:pt idx="489">
                  <c:v>-3.956</c:v>
                </c:pt>
                <c:pt idx="490">
                  <c:v>-3.9649999999999999</c:v>
                </c:pt>
                <c:pt idx="491">
                  <c:v>-3.9740000000000002</c:v>
                </c:pt>
                <c:pt idx="492">
                  <c:v>-3.927</c:v>
                </c:pt>
                <c:pt idx="493">
                  <c:v>-3.9279999999999999</c:v>
                </c:pt>
                <c:pt idx="494">
                  <c:v>-3.9289999999999998</c:v>
                </c:pt>
                <c:pt idx="495">
                  <c:v>-3.9319999999999999</c:v>
                </c:pt>
                <c:pt idx="496">
                  <c:v>-3.9350000000000001</c:v>
                </c:pt>
                <c:pt idx="497">
                  <c:v>-3.9390000000000001</c:v>
                </c:pt>
                <c:pt idx="498">
                  <c:v>-3.9430000000000001</c:v>
                </c:pt>
                <c:pt idx="499">
                  <c:v>-3.9489999999999998</c:v>
                </c:pt>
                <c:pt idx="500">
                  <c:v>-3.956</c:v>
                </c:pt>
                <c:pt idx="501">
                  <c:v>-3.9630000000000001</c:v>
                </c:pt>
                <c:pt idx="502">
                  <c:v>-3.9710000000000001</c:v>
                </c:pt>
                <c:pt idx="503">
                  <c:v>-3.98</c:v>
                </c:pt>
                <c:pt idx="504">
                  <c:v>-3.9340000000000002</c:v>
                </c:pt>
                <c:pt idx="505">
                  <c:v>-3.9350000000000001</c:v>
                </c:pt>
                <c:pt idx="506">
                  <c:v>-3.9359999999999999</c:v>
                </c:pt>
                <c:pt idx="507">
                  <c:v>-3.9380000000000002</c:v>
                </c:pt>
                <c:pt idx="508">
                  <c:v>-3.9409999999999998</c:v>
                </c:pt>
                <c:pt idx="509">
                  <c:v>-3.9449999999999998</c:v>
                </c:pt>
                <c:pt idx="510">
                  <c:v>-3.9489999999999998</c:v>
                </c:pt>
                <c:pt idx="511">
                  <c:v>-3.9550000000000001</c:v>
                </c:pt>
                <c:pt idx="512">
                  <c:v>-3.9609999999999999</c:v>
                </c:pt>
                <c:pt idx="513">
                  <c:v>-3.968</c:v>
                </c:pt>
                <c:pt idx="514">
                  <c:v>-3.976</c:v>
                </c:pt>
                <c:pt idx="515">
                  <c:v>-3.9849999999999999</c:v>
                </c:pt>
                <c:pt idx="516">
                  <c:v>-3.9390000000000001</c:v>
                </c:pt>
                <c:pt idx="517">
                  <c:v>-3.94</c:v>
                </c:pt>
                <c:pt idx="518">
                  <c:v>-3.9409999999999998</c:v>
                </c:pt>
                <c:pt idx="519">
                  <c:v>-3.9430000000000001</c:v>
                </c:pt>
                <c:pt idx="520">
                  <c:v>-3.9460000000000002</c:v>
                </c:pt>
                <c:pt idx="521">
                  <c:v>-3.9489999999999998</c:v>
                </c:pt>
                <c:pt idx="522">
                  <c:v>-3.9540000000000002</c:v>
                </c:pt>
                <c:pt idx="523">
                  <c:v>-3.9590000000000001</c:v>
                </c:pt>
                <c:pt idx="524">
                  <c:v>-3.9649999999999999</c:v>
                </c:pt>
                <c:pt idx="525">
                  <c:v>-3.972</c:v>
                </c:pt>
                <c:pt idx="526">
                  <c:v>-3.9790000000000001</c:v>
                </c:pt>
                <c:pt idx="527">
                  <c:v>-3.9870000000000001</c:v>
                </c:pt>
                <c:pt idx="528">
                  <c:v>-3.9430000000000001</c:v>
                </c:pt>
                <c:pt idx="529">
                  <c:v>-3.9430000000000001</c:v>
                </c:pt>
                <c:pt idx="530">
                  <c:v>-3.944</c:v>
                </c:pt>
                <c:pt idx="531">
                  <c:v>-3.9460000000000002</c:v>
                </c:pt>
                <c:pt idx="532">
                  <c:v>-3.9489999999999998</c:v>
                </c:pt>
                <c:pt idx="533">
                  <c:v>-3.952</c:v>
                </c:pt>
                <c:pt idx="534">
                  <c:v>-3.956</c:v>
                </c:pt>
                <c:pt idx="535">
                  <c:v>-3.9609999999999999</c:v>
                </c:pt>
                <c:pt idx="536">
                  <c:v>-3.9670000000000001</c:v>
                </c:pt>
                <c:pt idx="537">
                  <c:v>-3.9729999999999999</c:v>
                </c:pt>
                <c:pt idx="538">
                  <c:v>-3.9809999999999999</c:v>
                </c:pt>
                <c:pt idx="539">
                  <c:v>-3.988</c:v>
                </c:pt>
                <c:pt idx="540">
                  <c:v>-3.9449999999999998</c:v>
                </c:pt>
                <c:pt idx="541">
                  <c:v>-3.9449999999999998</c:v>
                </c:pt>
                <c:pt idx="542">
                  <c:v>-3.9460000000000002</c:v>
                </c:pt>
                <c:pt idx="543">
                  <c:v>-3.948</c:v>
                </c:pt>
                <c:pt idx="544">
                  <c:v>-3.9510000000000001</c:v>
                </c:pt>
                <c:pt idx="545">
                  <c:v>-3.9540000000000002</c:v>
                </c:pt>
                <c:pt idx="546">
                  <c:v>-3.9580000000000002</c:v>
                </c:pt>
                <c:pt idx="547">
                  <c:v>-3.9620000000000002</c:v>
                </c:pt>
                <c:pt idx="548">
                  <c:v>-3.968</c:v>
                </c:pt>
                <c:pt idx="549">
                  <c:v>-3.9740000000000002</c:v>
                </c:pt>
                <c:pt idx="550">
                  <c:v>-3.9809999999999999</c:v>
                </c:pt>
                <c:pt idx="551">
                  <c:v>-3.988</c:v>
                </c:pt>
                <c:pt idx="552">
                  <c:v>-3.9449999999999998</c:v>
                </c:pt>
                <c:pt idx="553">
                  <c:v>-3.9460000000000002</c:v>
                </c:pt>
                <c:pt idx="554">
                  <c:v>-3.9470000000000001</c:v>
                </c:pt>
                <c:pt idx="555">
                  <c:v>-3.948</c:v>
                </c:pt>
                <c:pt idx="556">
                  <c:v>-3.9510000000000001</c:v>
                </c:pt>
                <c:pt idx="557">
                  <c:v>-3.9540000000000002</c:v>
                </c:pt>
                <c:pt idx="558">
                  <c:v>-3.9580000000000002</c:v>
                </c:pt>
                <c:pt idx="559">
                  <c:v>-3.9620000000000002</c:v>
                </c:pt>
                <c:pt idx="560">
                  <c:v>-3.9670000000000001</c:v>
                </c:pt>
                <c:pt idx="561">
                  <c:v>-3.9729999999999999</c:v>
                </c:pt>
                <c:pt idx="562">
                  <c:v>-3.9790000000000001</c:v>
                </c:pt>
                <c:pt idx="563">
                  <c:v>-3.9860000000000002</c:v>
                </c:pt>
                <c:pt idx="564">
                  <c:v>-3.944</c:v>
                </c:pt>
                <c:pt idx="565">
                  <c:v>-3.9449999999999998</c:v>
                </c:pt>
                <c:pt idx="566">
                  <c:v>-3.9460000000000002</c:v>
                </c:pt>
                <c:pt idx="567">
                  <c:v>-3.9470000000000001</c:v>
                </c:pt>
                <c:pt idx="568">
                  <c:v>-3.95</c:v>
                </c:pt>
                <c:pt idx="569">
                  <c:v>-3.9529999999999998</c:v>
                </c:pt>
                <c:pt idx="570">
                  <c:v>-3.956</c:v>
                </c:pt>
                <c:pt idx="571">
                  <c:v>-3.96</c:v>
                </c:pt>
                <c:pt idx="572">
                  <c:v>-3.9649999999999999</c:v>
                </c:pt>
                <c:pt idx="573">
                  <c:v>-3.97</c:v>
                </c:pt>
                <c:pt idx="574">
                  <c:v>-3.9769999999999999</c:v>
                </c:pt>
                <c:pt idx="575">
                  <c:v>-3.9830000000000001</c:v>
                </c:pt>
                <c:pt idx="576">
                  <c:v>-3.9420000000000002</c:v>
                </c:pt>
                <c:pt idx="577">
                  <c:v>-3.9430000000000001</c:v>
                </c:pt>
                <c:pt idx="578">
                  <c:v>-3.944</c:v>
                </c:pt>
                <c:pt idx="579">
                  <c:v>-3.9449999999999998</c:v>
                </c:pt>
                <c:pt idx="580">
                  <c:v>-3.9470000000000001</c:v>
                </c:pt>
                <c:pt idx="581">
                  <c:v>-3.95</c:v>
                </c:pt>
                <c:pt idx="582">
                  <c:v>-3.9529999999999998</c:v>
                </c:pt>
                <c:pt idx="583">
                  <c:v>-3.9569999999999999</c:v>
                </c:pt>
                <c:pt idx="584">
                  <c:v>-3.9620000000000002</c:v>
                </c:pt>
                <c:pt idx="585">
                  <c:v>-3.9670000000000001</c:v>
                </c:pt>
                <c:pt idx="586">
                  <c:v>-3.9729999999999999</c:v>
                </c:pt>
                <c:pt idx="587">
                  <c:v>-3.9790000000000001</c:v>
                </c:pt>
                <c:pt idx="588">
                  <c:v>-3.9390000000000001</c:v>
                </c:pt>
                <c:pt idx="589">
                  <c:v>-3.9390000000000001</c:v>
                </c:pt>
                <c:pt idx="590">
                  <c:v>-3.94</c:v>
                </c:pt>
                <c:pt idx="591">
                  <c:v>-3.9420000000000002</c:v>
                </c:pt>
                <c:pt idx="592">
                  <c:v>-3.944</c:v>
                </c:pt>
                <c:pt idx="593">
                  <c:v>-3.9460000000000002</c:v>
                </c:pt>
                <c:pt idx="594">
                  <c:v>-3.9489999999999998</c:v>
                </c:pt>
                <c:pt idx="595">
                  <c:v>-3.9529999999999998</c:v>
                </c:pt>
                <c:pt idx="596">
                  <c:v>-3.9569999999999999</c:v>
                </c:pt>
                <c:pt idx="597">
                  <c:v>-3.9620000000000002</c:v>
                </c:pt>
                <c:pt idx="598">
                  <c:v>-3.9670000000000001</c:v>
                </c:pt>
                <c:pt idx="599">
                  <c:v>-3.9729999999999999</c:v>
                </c:pt>
                <c:pt idx="600">
                  <c:v>-3.9340000000000002</c:v>
                </c:pt>
                <c:pt idx="601">
                  <c:v>-3.9350000000000001</c:v>
                </c:pt>
                <c:pt idx="602">
                  <c:v>-3.9359999999999999</c:v>
                </c:pt>
                <c:pt idx="603">
                  <c:v>-3.9369999999999998</c:v>
                </c:pt>
                <c:pt idx="604">
                  <c:v>-3.9390000000000001</c:v>
                </c:pt>
                <c:pt idx="605">
                  <c:v>-3.9409999999999998</c:v>
                </c:pt>
                <c:pt idx="606">
                  <c:v>-3.944</c:v>
                </c:pt>
                <c:pt idx="607">
                  <c:v>-3.948</c:v>
                </c:pt>
                <c:pt idx="608">
                  <c:v>-3.952</c:v>
                </c:pt>
                <c:pt idx="609">
                  <c:v>-3.956</c:v>
                </c:pt>
                <c:pt idx="610">
                  <c:v>-3.9609999999999999</c:v>
                </c:pt>
                <c:pt idx="611">
                  <c:v>-3.9670000000000001</c:v>
                </c:pt>
                <c:pt idx="612">
                  <c:v>-3.9289999999999998</c:v>
                </c:pt>
                <c:pt idx="613">
                  <c:v>-3.9289999999999998</c:v>
                </c:pt>
                <c:pt idx="614">
                  <c:v>-3.93</c:v>
                </c:pt>
                <c:pt idx="615">
                  <c:v>-3.931</c:v>
                </c:pt>
                <c:pt idx="616">
                  <c:v>-3.9329999999999998</c:v>
                </c:pt>
                <c:pt idx="617">
                  <c:v>-3.9350000000000001</c:v>
                </c:pt>
                <c:pt idx="618">
                  <c:v>-3.9380000000000002</c:v>
                </c:pt>
                <c:pt idx="619">
                  <c:v>-3.9409999999999998</c:v>
                </c:pt>
                <c:pt idx="620">
                  <c:v>-3.9449999999999998</c:v>
                </c:pt>
                <c:pt idx="621">
                  <c:v>-3.9489999999999998</c:v>
                </c:pt>
                <c:pt idx="622">
                  <c:v>-3.9540000000000002</c:v>
                </c:pt>
                <c:pt idx="623">
                  <c:v>-3.9590000000000001</c:v>
                </c:pt>
                <c:pt idx="624">
                  <c:v>-3.9220000000000002</c:v>
                </c:pt>
                <c:pt idx="625">
                  <c:v>-3.923</c:v>
                </c:pt>
                <c:pt idx="626">
                  <c:v>-3.923</c:v>
                </c:pt>
                <c:pt idx="627">
                  <c:v>-3.9239999999999999</c:v>
                </c:pt>
                <c:pt idx="628">
                  <c:v>-3.9260000000000002</c:v>
                </c:pt>
                <c:pt idx="629">
                  <c:v>-3.9279999999999999</c:v>
                </c:pt>
                <c:pt idx="630">
                  <c:v>-3.931</c:v>
                </c:pt>
                <c:pt idx="631">
                  <c:v>-3.9340000000000002</c:v>
                </c:pt>
                <c:pt idx="632">
                  <c:v>-3.9369999999999998</c:v>
                </c:pt>
                <c:pt idx="633">
                  <c:v>-3.9409999999999998</c:v>
                </c:pt>
                <c:pt idx="634">
                  <c:v>-3.9460000000000002</c:v>
                </c:pt>
                <c:pt idx="635">
                  <c:v>-3.9510000000000001</c:v>
                </c:pt>
                <c:pt idx="636">
                  <c:v>-3.915</c:v>
                </c:pt>
                <c:pt idx="637">
                  <c:v>-3.915</c:v>
                </c:pt>
                <c:pt idx="638">
                  <c:v>-3.9159999999999999</c:v>
                </c:pt>
                <c:pt idx="639">
                  <c:v>-3.9169999999999998</c:v>
                </c:pt>
                <c:pt idx="640">
                  <c:v>-3.9180000000000001</c:v>
                </c:pt>
                <c:pt idx="641">
                  <c:v>-3.92</c:v>
                </c:pt>
                <c:pt idx="642">
                  <c:v>-3.923</c:v>
                </c:pt>
                <c:pt idx="643">
                  <c:v>-3.9260000000000002</c:v>
                </c:pt>
                <c:pt idx="644">
                  <c:v>-3.9289999999999998</c:v>
                </c:pt>
                <c:pt idx="645">
                  <c:v>-3.9319999999999999</c:v>
                </c:pt>
                <c:pt idx="646">
                  <c:v>-3.9369999999999998</c:v>
                </c:pt>
                <c:pt idx="647">
                  <c:v>-3.9409999999999998</c:v>
                </c:pt>
                <c:pt idx="648">
                  <c:v>-3.9060000000000001</c:v>
                </c:pt>
                <c:pt idx="649">
                  <c:v>-3.907</c:v>
                </c:pt>
                <c:pt idx="650">
                  <c:v>-3.907</c:v>
                </c:pt>
                <c:pt idx="651">
                  <c:v>-3.9079999999999999</c:v>
                </c:pt>
                <c:pt idx="652">
                  <c:v>-3.91</c:v>
                </c:pt>
                <c:pt idx="653">
                  <c:v>-3.9119999999999999</c:v>
                </c:pt>
                <c:pt idx="654">
                  <c:v>-3.9140000000000001</c:v>
                </c:pt>
                <c:pt idx="655">
                  <c:v>-3.9159999999999999</c:v>
                </c:pt>
                <c:pt idx="656">
                  <c:v>-3.919</c:v>
                </c:pt>
                <c:pt idx="657">
                  <c:v>-3.923</c:v>
                </c:pt>
                <c:pt idx="658">
                  <c:v>-3.927</c:v>
                </c:pt>
                <c:pt idx="659">
                  <c:v>-3.931</c:v>
                </c:pt>
                <c:pt idx="660">
                  <c:v>-3.8969999999999998</c:v>
                </c:pt>
                <c:pt idx="661">
                  <c:v>-3.8969999999999998</c:v>
                </c:pt>
                <c:pt idx="662">
                  <c:v>-3.8980000000000001</c:v>
                </c:pt>
                <c:pt idx="663">
                  <c:v>-3.899</c:v>
                </c:pt>
                <c:pt idx="664">
                  <c:v>-3.9</c:v>
                </c:pt>
                <c:pt idx="665">
                  <c:v>-3.9020000000000001</c:v>
                </c:pt>
                <c:pt idx="666">
                  <c:v>-3.9039999999999999</c:v>
                </c:pt>
                <c:pt idx="667">
                  <c:v>-3.9060000000000001</c:v>
                </c:pt>
                <c:pt idx="668">
                  <c:v>-3.9089999999999998</c:v>
                </c:pt>
                <c:pt idx="669">
                  <c:v>-3.9119999999999999</c:v>
                </c:pt>
                <c:pt idx="670">
                  <c:v>-3.9159999999999999</c:v>
                </c:pt>
                <c:pt idx="671">
                  <c:v>-3.92</c:v>
                </c:pt>
                <c:pt idx="672">
                  <c:v>-3.887</c:v>
                </c:pt>
                <c:pt idx="673">
                  <c:v>-3.887</c:v>
                </c:pt>
                <c:pt idx="674">
                  <c:v>-3.8879999999999999</c:v>
                </c:pt>
                <c:pt idx="675">
                  <c:v>-3.8889999999999998</c:v>
                </c:pt>
                <c:pt idx="676">
                  <c:v>-3.89</c:v>
                </c:pt>
                <c:pt idx="677">
                  <c:v>-3.8919999999999999</c:v>
                </c:pt>
                <c:pt idx="678">
                  <c:v>-3.8929999999999998</c:v>
                </c:pt>
                <c:pt idx="679">
                  <c:v>-3.8959999999999999</c:v>
                </c:pt>
                <c:pt idx="680">
                  <c:v>-3.8980000000000001</c:v>
                </c:pt>
                <c:pt idx="681">
                  <c:v>-3.9009999999999998</c:v>
                </c:pt>
                <c:pt idx="682">
                  <c:v>-3.9039999999999999</c:v>
                </c:pt>
                <c:pt idx="683">
                  <c:v>-3.9079999999999999</c:v>
                </c:pt>
                <c:pt idx="684">
                  <c:v>-3.8759999999999999</c:v>
                </c:pt>
                <c:pt idx="685">
                  <c:v>-3.8769999999999998</c:v>
                </c:pt>
                <c:pt idx="686">
                  <c:v>-3.8769999999999998</c:v>
                </c:pt>
                <c:pt idx="687">
                  <c:v>-3.8780000000000001</c:v>
                </c:pt>
                <c:pt idx="688">
                  <c:v>-3.879</c:v>
                </c:pt>
                <c:pt idx="689">
                  <c:v>-3.88</c:v>
                </c:pt>
                <c:pt idx="690">
                  <c:v>-3.8820000000000001</c:v>
                </c:pt>
                <c:pt idx="691">
                  <c:v>-3.8839999999999999</c:v>
                </c:pt>
                <c:pt idx="692">
                  <c:v>-3.887</c:v>
                </c:pt>
                <c:pt idx="693">
                  <c:v>-3.8889999999999998</c:v>
                </c:pt>
                <c:pt idx="694">
                  <c:v>-3.8919999999999999</c:v>
                </c:pt>
                <c:pt idx="695">
                  <c:v>-3.8959999999999999</c:v>
                </c:pt>
                <c:pt idx="696">
                  <c:v>-3.8650000000000002</c:v>
                </c:pt>
                <c:pt idx="697">
                  <c:v>-3.8650000000000002</c:v>
                </c:pt>
                <c:pt idx="698">
                  <c:v>-3.8660000000000001</c:v>
                </c:pt>
                <c:pt idx="699">
                  <c:v>-3.8660000000000001</c:v>
                </c:pt>
                <c:pt idx="700">
                  <c:v>-3.867</c:v>
                </c:pt>
                <c:pt idx="701">
                  <c:v>-3.8690000000000002</c:v>
                </c:pt>
                <c:pt idx="702">
                  <c:v>-3.87</c:v>
                </c:pt>
                <c:pt idx="703">
                  <c:v>-3.8719999999999999</c:v>
                </c:pt>
                <c:pt idx="704">
                  <c:v>-3.875</c:v>
                </c:pt>
                <c:pt idx="705">
                  <c:v>-3.8769999999999998</c:v>
                </c:pt>
                <c:pt idx="706">
                  <c:v>-3.88</c:v>
                </c:pt>
                <c:pt idx="707">
                  <c:v>-3.883</c:v>
                </c:pt>
                <c:pt idx="708">
                  <c:v>-3.8530000000000002</c:v>
                </c:pt>
                <c:pt idx="709">
                  <c:v>-3.8530000000000002</c:v>
                </c:pt>
                <c:pt idx="710">
                  <c:v>-3.8540000000000001</c:v>
                </c:pt>
                <c:pt idx="711">
                  <c:v>-3.8540000000000001</c:v>
                </c:pt>
                <c:pt idx="712">
                  <c:v>-3.855</c:v>
                </c:pt>
                <c:pt idx="713">
                  <c:v>-3.8570000000000002</c:v>
                </c:pt>
                <c:pt idx="714">
                  <c:v>-3.8580000000000001</c:v>
                </c:pt>
                <c:pt idx="715">
                  <c:v>-3.86</c:v>
                </c:pt>
                <c:pt idx="716">
                  <c:v>-3.8620000000000001</c:v>
                </c:pt>
                <c:pt idx="717">
                  <c:v>-3.8639999999999999</c:v>
                </c:pt>
                <c:pt idx="718">
                  <c:v>-3.867</c:v>
                </c:pt>
                <c:pt idx="719">
                  <c:v>-3.8690000000000002</c:v>
                </c:pt>
                <c:pt idx="720">
                  <c:v>-3.8410000000000002</c:v>
                </c:pt>
                <c:pt idx="721">
                  <c:v>-3.8410000000000002</c:v>
                </c:pt>
                <c:pt idx="722">
                  <c:v>-3.8410000000000002</c:v>
                </c:pt>
                <c:pt idx="723">
                  <c:v>-3.8420000000000001</c:v>
                </c:pt>
                <c:pt idx="724">
                  <c:v>-3.843</c:v>
                </c:pt>
                <c:pt idx="725">
                  <c:v>-3.8439999999999999</c:v>
                </c:pt>
                <c:pt idx="726">
                  <c:v>-3.8450000000000002</c:v>
                </c:pt>
                <c:pt idx="727">
                  <c:v>-3.847</c:v>
                </c:pt>
                <c:pt idx="728">
                  <c:v>-3.8479999999999999</c:v>
                </c:pt>
                <c:pt idx="729">
                  <c:v>-3.851</c:v>
                </c:pt>
                <c:pt idx="730">
                  <c:v>-3.8530000000000002</c:v>
                </c:pt>
                <c:pt idx="731">
                  <c:v>-3.855</c:v>
                </c:pt>
                <c:pt idx="732">
                  <c:v>-3.8279999999999998</c:v>
                </c:pt>
                <c:pt idx="733">
                  <c:v>-3.8279999999999998</c:v>
                </c:pt>
                <c:pt idx="734">
                  <c:v>-3.8279999999999998</c:v>
                </c:pt>
                <c:pt idx="735">
                  <c:v>-3.8290000000000002</c:v>
                </c:pt>
                <c:pt idx="736">
                  <c:v>-3.8290000000000002</c:v>
                </c:pt>
                <c:pt idx="737">
                  <c:v>-3.83</c:v>
                </c:pt>
                <c:pt idx="738">
                  <c:v>-3.8319999999999999</c:v>
                </c:pt>
                <c:pt idx="739">
                  <c:v>-3.8330000000000002</c:v>
                </c:pt>
                <c:pt idx="740">
                  <c:v>-3.835</c:v>
                </c:pt>
                <c:pt idx="741">
                  <c:v>-3.8370000000000002</c:v>
                </c:pt>
                <c:pt idx="742">
                  <c:v>-3.839</c:v>
                </c:pt>
                <c:pt idx="743">
                  <c:v>-3.8410000000000002</c:v>
                </c:pt>
                <c:pt idx="744">
                  <c:v>-3.8140000000000001</c:v>
                </c:pt>
                <c:pt idx="745">
                  <c:v>-3.8140000000000001</c:v>
                </c:pt>
                <c:pt idx="746">
                  <c:v>-3.8149999999999999</c:v>
                </c:pt>
                <c:pt idx="747">
                  <c:v>-3.8149999999999999</c:v>
                </c:pt>
                <c:pt idx="748">
                  <c:v>-3.8159999999999998</c:v>
                </c:pt>
                <c:pt idx="749">
                  <c:v>-3.8170000000000002</c:v>
                </c:pt>
                <c:pt idx="750">
                  <c:v>-3.8180000000000001</c:v>
                </c:pt>
                <c:pt idx="751">
                  <c:v>-3.819</c:v>
                </c:pt>
                <c:pt idx="752">
                  <c:v>-3.8210000000000002</c:v>
                </c:pt>
                <c:pt idx="753">
                  <c:v>-3.8220000000000001</c:v>
                </c:pt>
                <c:pt idx="754">
                  <c:v>-3.8239999999999998</c:v>
                </c:pt>
                <c:pt idx="755">
                  <c:v>-3.8260000000000001</c:v>
                </c:pt>
                <c:pt idx="756">
                  <c:v>-3.8</c:v>
                </c:pt>
                <c:pt idx="757">
                  <c:v>-3.8</c:v>
                </c:pt>
                <c:pt idx="758">
                  <c:v>-3.8010000000000002</c:v>
                </c:pt>
                <c:pt idx="759">
                  <c:v>-3.8010000000000002</c:v>
                </c:pt>
                <c:pt idx="760">
                  <c:v>-3.802</c:v>
                </c:pt>
                <c:pt idx="761">
                  <c:v>-3.8029999999999999</c:v>
                </c:pt>
                <c:pt idx="762">
                  <c:v>-3.8039999999999998</c:v>
                </c:pt>
                <c:pt idx="763">
                  <c:v>-3.8050000000000002</c:v>
                </c:pt>
                <c:pt idx="764">
                  <c:v>-3.806</c:v>
                </c:pt>
                <c:pt idx="765">
                  <c:v>-3.8079999999999998</c:v>
                </c:pt>
                <c:pt idx="766">
                  <c:v>-3.8090000000000002</c:v>
                </c:pt>
                <c:pt idx="767">
                  <c:v>-3.8109999999999999</c:v>
                </c:pt>
                <c:pt idx="768">
                  <c:v>-3.786</c:v>
                </c:pt>
                <c:pt idx="769">
                  <c:v>-3.786</c:v>
                </c:pt>
                <c:pt idx="770">
                  <c:v>-3.786</c:v>
                </c:pt>
                <c:pt idx="771">
                  <c:v>-3.7869999999999999</c:v>
                </c:pt>
                <c:pt idx="772">
                  <c:v>-3.7869999999999999</c:v>
                </c:pt>
                <c:pt idx="773">
                  <c:v>-3.7879999999999998</c:v>
                </c:pt>
                <c:pt idx="774">
                  <c:v>-3.7890000000000001</c:v>
                </c:pt>
                <c:pt idx="775">
                  <c:v>-3.79</c:v>
                </c:pt>
                <c:pt idx="776">
                  <c:v>-3.7909999999999999</c:v>
                </c:pt>
                <c:pt idx="777">
                  <c:v>-3.7919999999999998</c:v>
                </c:pt>
                <c:pt idx="778">
                  <c:v>-3.794</c:v>
                </c:pt>
                <c:pt idx="779">
                  <c:v>-3.7959999999999998</c:v>
                </c:pt>
                <c:pt idx="780">
                  <c:v>-3.7709999999999999</c:v>
                </c:pt>
                <c:pt idx="781">
                  <c:v>-3.7719999999999998</c:v>
                </c:pt>
                <c:pt idx="782">
                  <c:v>-3.7719999999999998</c:v>
                </c:pt>
                <c:pt idx="783">
                  <c:v>-3.7719999999999998</c:v>
                </c:pt>
                <c:pt idx="784">
                  <c:v>-3.7730000000000001</c:v>
                </c:pt>
                <c:pt idx="785">
                  <c:v>-3.7730000000000001</c:v>
                </c:pt>
                <c:pt idx="786">
                  <c:v>-3.774</c:v>
                </c:pt>
                <c:pt idx="787">
                  <c:v>-3.7749999999999999</c:v>
                </c:pt>
                <c:pt idx="788">
                  <c:v>-3.7759999999999998</c:v>
                </c:pt>
                <c:pt idx="789">
                  <c:v>-3.7770000000000001</c:v>
                </c:pt>
                <c:pt idx="790">
                  <c:v>-3.778</c:v>
                </c:pt>
                <c:pt idx="791">
                  <c:v>-3.78</c:v>
                </c:pt>
                <c:pt idx="792">
                  <c:v>-3.7570000000000001</c:v>
                </c:pt>
                <c:pt idx="793">
                  <c:v>-3.7570000000000001</c:v>
                </c:pt>
                <c:pt idx="794">
                  <c:v>-3.7570000000000001</c:v>
                </c:pt>
                <c:pt idx="795">
                  <c:v>-3.7570000000000001</c:v>
                </c:pt>
                <c:pt idx="796">
                  <c:v>-3.758</c:v>
                </c:pt>
                <c:pt idx="797">
                  <c:v>-3.758</c:v>
                </c:pt>
                <c:pt idx="798">
                  <c:v>-3.7589999999999999</c:v>
                </c:pt>
                <c:pt idx="799">
                  <c:v>-3.76</c:v>
                </c:pt>
                <c:pt idx="800">
                  <c:v>-3.7610000000000001</c:v>
                </c:pt>
                <c:pt idx="801">
                  <c:v>-3.762</c:v>
                </c:pt>
                <c:pt idx="802">
                  <c:v>-3.7629999999999999</c:v>
                </c:pt>
                <c:pt idx="803">
                  <c:v>-3.7639999999999998</c:v>
                </c:pt>
                <c:pt idx="804">
                  <c:v>-3.742</c:v>
                </c:pt>
                <c:pt idx="805">
                  <c:v>-3.742</c:v>
                </c:pt>
                <c:pt idx="806">
                  <c:v>-3.742</c:v>
                </c:pt>
                <c:pt idx="807">
                  <c:v>-3.742</c:v>
                </c:pt>
                <c:pt idx="808">
                  <c:v>-3.742</c:v>
                </c:pt>
                <c:pt idx="809">
                  <c:v>-3.7429999999999999</c:v>
                </c:pt>
                <c:pt idx="810">
                  <c:v>-3.7429999999999999</c:v>
                </c:pt>
                <c:pt idx="811">
                  <c:v>-3.7440000000000002</c:v>
                </c:pt>
                <c:pt idx="812">
                  <c:v>-3.7450000000000001</c:v>
                </c:pt>
                <c:pt idx="813">
                  <c:v>-3.746</c:v>
                </c:pt>
                <c:pt idx="814">
                  <c:v>-3.7469999999999999</c:v>
                </c:pt>
                <c:pt idx="815">
                  <c:v>-3.7480000000000002</c:v>
                </c:pt>
                <c:pt idx="816">
                  <c:v>-3.726</c:v>
                </c:pt>
                <c:pt idx="817">
                  <c:v>-3.726</c:v>
                </c:pt>
                <c:pt idx="818">
                  <c:v>-3.726</c:v>
                </c:pt>
                <c:pt idx="819">
                  <c:v>-3.7269999999999999</c:v>
                </c:pt>
                <c:pt idx="820">
                  <c:v>-3.7269999999999999</c:v>
                </c:pt>
                <c:pt idx="821">
                  <c:v>-3.7269999999999999</c:v>
                </c:pt>
                <c:pt idx="822">
                  <c:v>-3.7280000000000002</c:v>
                </c:pt>
                <c:pt idx="823">
                  <c:v>-3.7280000000000002</c:v>
                </c:pt>
                <c:pt idx="824">
                  <c:v>-3.7290000000000001</c:v>
                </c:pt>
                <c:pt idx="825">
                  <c:v>-3.73</c:v>
                </c:pt>
                <c:pt idx="826">
                  <c:v>-3.7309999999999999</c:v>
                </c:pt>
                <c:pt idx="827">
                  <c:v>-3.7309999999999999</c:v>
                </c:pt>
                <c:pt idx="828">
                  <c:v>-3.7109999999999999</c:v>
                </c:pt>
                <c:pt idx="829">
                  <c:v>-3.7109999999999999</c:v>
                </c:pt>
                <c:pt idx="830">
                  <c:v>-3.7109999999999999</c:v>
                </c:pt>
                <c:pt idx="831">
                  <c:v>-3.7109999999999999</c:v>
                </c:pt>
                <c:pt idx="832">
                  <c:v>-3.7109999999999999</c:v>
                </c:pt>
                <c:pt idx="833">
                  <c:v>-3.7120000000000002</c:v>
                </c:pt>
                <c:pt idx="834">
                  <c:v>-3.7120000000000002</c:v>
                </c:pt>
                <c:pt idx="835">
                  <c:v>-3.7120000000000002</c:v>
                </c:pt>
                <c:pt idx="836">
                  <c:v>-3.7130000000000001</c:v>
                </c:pt>
                <c:pt idx="837">
                  <c:v>-3.714</c:v>
                </c:pt>
                <c:pt idx="838">
                  <c:v>-3.714</c:v>
                </c:pt>
                <c:pt idx="839">
                  <c:v>-3.7149999999999999</c:v>
                </c:pt>
                <c:pt idx="840">
                  <c:v>-3.6949999999999998</c:v>
                </c:pt>
                <c:pt idx="841">
                  <c:v>-3.6949999999999998</c:v>
                </c:pt>
                <c:pt idx="842">
                  <c:v>-3.6949999999999998</c:v>
                </c:pt>
                <c:pt idx="843">
                  <c:v>-3.6949999999999998</c:v>
                </c:pt>
                <c:pt idx="844">
                  <c:v>-3.6949999999999998</c:v>
                </c:pt>
                <c:pt idx="845">
                  <c:v>-3.6960000000000002</c:v>
                </c:pt>
                <c:pt idx="846">
                  <c:v>-3.6960000000000002</c:v>
                </c:pt>
                <c:pt idx="847">
                  <c:v>-3.6960000000000002</c:v>
                </c:pt>
                <c:pt idx="848">
                  <c:v>-3.6970000000000001</c:v>
                </c:pt>
                <c:pt idx="849">
                  <c:v>-3.6970000000000001</c:v>
                </c:pt>
                <c:pt idx="850">
                  <c:v>-3.698</c:v>
                </c:pt>
                <c:pt idx="851">
                  <c:v>-3.698</c:v>
                </c:pt>
                <c:pt idx="852">
                  <c:v>-3.6789999999999998</c:v>
                </c:pt>
                <c:pt idx="853">
                  <c:v>-3.6789999999999998</c:v>
                </c:pt>
                <c:pt idx="854">
                  <c:v>-3.6789999999999998</c:v>
                </c:pt>
                <c:pt idx="855">
                  <c:v>-3.6789999999999998</c:v>
                </c:pt>
                <c:pt idx="856">
                  <c:v>-3.68</c:v>
                </c:pt>
                <c:pt idx="857">
                  <c:v>-3.68</c:v>
                </c:pt>
                <c:pt idx="858">
                  <c:v>-3.68</c:v>
                </c:pt>
                <c:pt idx="859">
                  <c:v>-3.68</c:v>
                </c:pt>
                <c:pt idx="860">
                  <c:v>-3.681</c:v>
                </c:pt>
                <c:pt idx="861">
                  <c:v>-3.681</c:v>
                </c:pt>
                <c:pt idx="862">
                  <c:v>-3.681</c:v>
                </c:pt>
                <c:pt idx="863">
                  <c:v>-3.6819999999999999</c:v>
                </c:pt>
                <c:pt idx="864">
                  <c:v>-3.6629999999999998</c:v>
                </c:pt>
                <c:pt idx="865">
                  <c:v>-3.6629999999999998</c:v>
                </c:pt>
                <c:pt idx="866">
                  <c:v>-3.6629999999999998</c:v>
                </c:pt>
                <c:pt idx="867">
                  <c:v>-3.6629999999999998</c:v>
                </c:pt>
                <c:pt idx="868">
                  <c:v>-3.6640000000000001</c:v>
                </c:pt>
                <c:pt idx="869">
                  <c:v>-3.6640000000000001</c:v>
                </c:pt>
                <c:pt idx="870">
                  <c:v>-3.6640000000000001</c:v>
                </c:pt>
                <c:pt idx="871">
                  <c:v>-3.6640000000000001</c:v>
                </c:pt>
                <c:pt idx="872">
                  <c:v>-3.6640000000000001</c:v>
                </c:pt>
                <c:pt idx="873">
                  <c:v>-3.665</c:v>
                </c:pt>
                <c:pt idx="874">
                  <c:v>-3.665</c:v>
                </c:pt>
                <c:pt idx="875">
                  <c:v>-3.665</c:v>
                </c:pt>
                <c:pt idx="876">
                  <c:v>-3.6469999999999998</c:v>
                </c:pt>
                <c:pt idx="877">
                  <c:v>-3.6469999999999998</c:v>
                </c:pt>
                <c:pt idx="878">
                  <c:v>-3.6469999999999998</c:v>
                </c:pt>
                <c:pt idx="879">
                  <c:v>-3.6469999999999998</c:v>
                </c:pt>
                <c:pt idx="880">
                  <c:v>-3.6480000000000001</c:v>
                </c:pt>
                <c:pt idx="881">
                  <c:v>-3.6480000000000001</c:v>
                </c:pt>
                <c:pt idx="882">
                  <c:v>-3.6480000000000001</c:v>
                </c:pt>
                <c:pt idx="883">
                  <c:v>-3.6480000000000001</c:v>
                </c:pt>
                <c:pt idx="884">
                  <c:v>-3.6480000000000001</c:v>
                </c:pt>
                <c:pt idx="885">
                  <c:v>-3.6480000000000001</c:v>
                </c:pt>
                <c:pt idx="886">
                  <c:v>-3.6480000000000001</c:v>
                </c:pt>
                <c:pt idx="887">
                  <c:v>-3.6480000000000001</c:v>
                </c:pt>
                <c:pt idx="888">
                  <c:v>-3.6309999999999998</c:v>
                </c:pt>
                <c:pt idx="889">
                  <c:v>-3.6309999999999998</c:v>
                </c:pt>
                <c:pt idx="890">
                  <c:v>-3.6309999999999998</c:v>
                </c:pt>
                <c:pt idx="891">
                  <c:v>-3.6309999999999998</c:v>
                </c:pt>
                <c:pt idx="892">
                  <c:v>-3.6309999999999998</c:v>
                </c:pt>
                <c:pt idx="893">
                  <c:v>-3.6309999999999998</c:v>
                </c:pt>
                <c:pt idx="894">
                  <c:v>-3.6320000000000001</c:v>
                </c:pt>
                <c:pt idx="895">
                  <c:v>-3.6320000000000001</c:v>
                </c:pt>
                <c:pt idx="896">
                  <c:v>-3.6320000000000001</c:v>
                </c:pt>
                <c:pt idx="897">
                  <c:v>-3.6320000000000001</c:v>
                </c:pt>
                <c:pt idx="898">
                  <c:v>-3.6320000000000001</c:v>
                </c:pt>
                <c:pt idx="899">
                  <c:v>-3.6320000000000001</c:v>
                </c:pt>
                <c:pt idx="900">
                  <c:v>-3.6150000000000002</c:v>
                </c:pt>
                <c:pt idx="901">
                  <c:v>-3.6150000000000002</c:v>
                </c:pt>
                <c:pt idx="902">
                  <c:v>-3.6150000000000002</c:v>
                </c:pt>
                <c:pt idx="903">
                  <c:v>-3.6150000000000002</c:v>
                </c:pt>
                <c:pt idx="904">
                  <c:v>-3.6150000000000002</c:v>
                </c:pt>
                <c:pt idx="905">
                  <c:v>-3.6150000000000002</c:v>
                </c:pt>
                <c:pt idx="906">
                  <c:v>-3.6150000000000002</c:v>
                </c:pt>
                <c:pt idx="907">
                  <c:v>-3.6150000000000002</c:v>
                </c:pt>
                <c:pt idx="908">
                  <c:v>-3.6150000000000002</c:v>
                </c:pt>
                <c:pt idx="909">
                  <c:v>-3.6150000000000002</c:v>
                </c:pt>
                <c:pt idx="910">
                  <c:v>-3.6150000000000002</c:v>
                </c:pt>
                <c:pt idx="911">
                  <c:v>-3.6150000000000002</c:v>
                </c:pt>
                <c:pt idx="912">
                  <c:v>-3.5990000000000002</c:v>
                </c:pt>
                <c:pt idx="913">
                  <c:v>-3.5990000000000002</c:v>
                </c:pt>
                <c:pt idx="914">
                  <c:v>-3.5990000000000002</c:v>
                </c:pt>
                <c:pt idx="915">
                  <c:v>-3.5990000000000002</c:v>
                </c:pt>
                <c:pt idx="916">
                  <c:v>-3.5990000000000002</c:v>
                </c:pt>
                <c:pt idx="917">
                  <c:v>-3.5990000000000002</c:v>
                </c:pt>
                <c:pt idx="918">
                  <c:v>-3.5990000000000002</c:v>
                </c:pt>
                <c:pt idx="919">
                  <c:v>-3.5990000000000002</c:v>
                </c:pt>
                <c:pt idx="920">
                  <c:v>-3.5990000000000002</c:v>
                </c:pt>
                <c:pt idx="921">
                  <c:v>-3.5990000000000002</c:v>
                </c:pt>
                <c:pt idx="922">
                  <c:v>-3.5990000000000002</c:v>
                </c:pt>
                <c:pt idx="923">
                  <c:v>-3.5979999999999999</c:v>
                </c:pt>
                <c:pt idx="924">
                  <c:v>-3.5830000000000002</c:v>
                </c:pt>
                <c:pt idx="925">
                  <c:v>-3.5830000000000002</c:v>
                </c:pt>
                <c:pt idx="926">
                  <c:v>-3.5830000000000002</c:v>
                </c:pt>
                <c:pt idx="927">
                  <c:v>-3.5830000000000002</c:v>
                </c:pt>
                <c:pt idx="928">
                  <c:v>-3.5830000000000002</c:v>
                </c:pt>
                <c:pt idx="929">
                  <c:v>-3.5830000000000002</c:v>
                </c:pt>
                <c:pt idx="930">
                  <c:v>-3.5830000000000002</c:v>
                </c:pt>
                <c:pt idx="931">
                  <c:v>-3.5830000000000002</c:v>
                </c:pt>
                <c:pt idx="932">
                  <c:v>-3.5830000000000002</c:v>
                </c:pt>
                <c:pt idx="933">
                  <c:v>-3.5819999999999999</c:v>
                </c:pt>
                <c:pt idx="934">
                  <c:v>-3.5819999999999999</c:v>
                </c:pt>
                <c:pt idx="935">
                  <c:v>-3.5819999999999999</c:v>
                </c:pt>
                <c:pt idx="936">
                  <c:v>-3.5670000000000002</c:v>
                </c:pt>
                <c:pt idx="937">
                  <c:v>-3.5670000000000002</c:v>
                </c:pt>
                <c:pt idx="938">
                  <c:v>-3.5670000000000002</c:v>
                </c:pt>
                <c:pt idx="939">
                  <c:v>-3.5670000000000002</c:v>
                </c:pt>
                <c:pt idx="940">
                  <c:v>-3.5670000000000002</c:v>
                </c:pt>
                <c:pt idx="941">
                  <c:v>-3.5670000000000002</c:v>
                </c:pt>
                <c:pt idx="942">
                  <c:v>-3.5670000000000002</c:v>
                </c:pt>
                <c:pt idx="943">
                  <c:v>-3.5670000000000002</c:v>
                </c:pt>
                <c:pt idx="944">
                  <c:v>-3.5659999999999998</c:v>
                </c:pt>
                <c:pt idx="945">
                  <c:v>-3.5659999999999998</c:v>
                </c:pt>
                <c:pt idx="946">
                  <c:v>-3.5659999999999998</c:v>
                </c:pt>
                <c:pt idx="947">
                  <c:v>-3.5649999999999999</c:v>
                </c:pt>
                <c:pt idx="948">
                  <c:v>-3.5510000000000002</c:v>
                </c:pt>
                <c:pt idx="949">
                  <c:v>-3.5510000000000002</c:v>
                </c:pt>
                <c:pt idx="950">
                  <c:v>-3.5510000000000002</c:v>
                </c:pt>
                <c:pt idx="951">
                  <c:v>-3.5510000000000002</c:v>
                </c:pt>
                <c:pt idx="952">
                  <c:v>-3.5510000000000002</c:v>
                </c:pt>
                <c:pt idx="953">
                  <c:v>-3.5510000000000002</c:v>
                </c:pt>
                <c:pt idx="954">
                  <c:v>-3.5510000000000002</c:v>
                </c:pt>
                <c:pt idx="955">
                  <c:v>-3.55</c:v>
                </c:pt>
                <c:pt idx="956">
                  <c:v>-3.55</c:v>
                </c:pt>
                <c:pt idx="957">
                  <c:v>-3.55</c:v>
                </c:pt>
                <c:pt idx="958">
                  <c:v>-3.5489999999999999</c:v>
                </c:pt>
                <c:pt idx="959">
                  <c:v>-3.5489999999999999</c:v>
                </c:pt>
                <c:pt idx="960">
                  <c:v>-3.536</c:v>
                </c:pt>
                <c:pt idx="961">
                  <c:v>-3.536</c:v>
                </c:pt>
                <c:pt idx="962">
                  <c:v>-3.5350000000000001</c:v>
                </c:pt>
                <c:pt idx="963">
                  <c:v>-3.5350000000000001</c:v>
                </c:pt>
                <c:pt idx="964">
                  <c:v>-3.5350000000000001</c:v>
                </c:pt>
                <c:pt idx="965">
                  <c:v>-3.5350000000000001</c:v>
                </c:pt>
                <c:pt idx="966">
                  <c:v>-3.5350000000000001</c:v>
                </c:pt>
                <c:pt idx="967">
                  <c:v>-3.5339999999999998</c:v>
                </c:pt>
                <c:pt idx="968">
                  <c:v>-3.5339999999999998</c:v>
                </c:pt>
                <c:pt idx="969">
                  <c:v>-3.5339999999999998</c:v>
                </c:pt>
                <c:pt idx="970">
                  <c:v>-3.5329999999999999</c:v>
                </c:pt>
                <c:pt idx="971">
                  <c:v>-3.5329999999999999</c:v>
                </c:pt>
                <c:pt idx="972">
                  <c:v>-3.52</c:v>
                </c:pt>
                <c:pt idx="973">
                  <c:v>-3.52</c:v>
                </c:pt>
                <c:pt idx="974">
                  <c:v>-3.52</c:v>
                </c:pt>
                <c:pt idx="975">
                  <c:v>-3.52</c:v>
                </c:pt>
                <c:pt idx="976">
                  <c:v>-3.5190000000000001</c:v>
                </c:pt>
                <c:pt idx="977">
                  <c:v>-3.5190000000000001</c:v>
                </c:pt>
                <c:pt idx="978">
                  <c:v>-3.5190000000000001</c:v>
                </c:pt>
                <c:pt idx="979">
                  <c:v>-3.5179999999999998</c:v>
                </c:pt>
                <c:pt idx="980">
                  <c:v>-3.5179999999999998</c:v>
                </c:pt>
                <c:pt idx="981">
                  <c:v>-3.5179999999999998</c:v>
                </c:pt>
                <c:pt idx="982">
                  <c:v>-3.5169999999999999</c:v>
                </c:pt>
                <c:pt idx="983">
                  <c:v>-3.516</c:v>
                </c:pt>
                <c:pt idx="984">
                  <c:v>-3.504</c:v>
                </c:pt>
                <c:pt idx="985">
                  <c:v>-3.504</c:v>
                </c:pt>
                <c:pt idx="986">
                  <c:v>-3.504</c:v>
                </c:pt>
                <c:pt idx="987">
                  <c:v>-3.504</c:v>
                </c:pt>
                <c:pt idx="988">
                  <c:v>-3.504</c:v>
                </c:pt>
                <c:pt idx="989">
                  <c:v>-3.5030000000000001</c:v>
                </c:pt>
                <c:pt idx="990">
                  <c:v>-3.5030000000000001</c:v>
                </c:pt>
                <c:pt idx="991">
                  <c:v>-3.5030000000000001</c:v>
                </c:pt>
                <c:pt idx="992">
                  <c:v>-3.5019999999999998</c:v>
                </c:pt>
                <c:pt idx="993">
                  <c:v>-3.5019999999999998</c:v>
                </c:pt>
                <c:pt idx="994">
                  <c:v>-3.5009999999999999</c:v>
                </c:pt>
                <c:pt idx="995">
                  <c:v>-3.5</c:v>
                </c:pt>
                <c:pt idx="996">
                  <c:v>-3.4889999999999999</c:v>
                </c:pt>
                <c:pt idx="997">
                  <c:v>-3.4889999999999999</c:v>
                </c:pt>
                <c:pt idx="998">
                  <c:v>-3.488</c:v>
                </c:pt>
                <c:pt idx="999">
                  <c:v>-3.488</c:v>
                </c:pt>
                <c:pt idx="1000">
                  <c:v>-3.488</c:v>
                </c:pt>
                <c:pt idx="1001">
                  <c:v>-3.488</c:v>
                </c:pt>
                <c:pt idx="1002">
                  <c:v>-3.4870000000000001</c:v>
                </c:pt>
                <c:pt idx="1003">
                  <c:v>-3.4870000000000001</c:v>
                </c:pt>
                <c:pt idx="1004">
                  <c:v>-3.4860000000000002</c:v>
                </c:pt>
                <c:pt idx="1005">
                  <c:v>-3.4860000000000002</c:v>
                </c:pt>
                <c:pt idx="1006">
                  <c:v>-3.4849999999999999</c:v>
                </c:pt>
                <c:pt idx="1007">
                  <c:v>-3.484</c:v>
                </c:pt>
                <c:pt idx="1008">
                  <c:v>-3.4729999999999999</c:v>
                </c:pt>
                <c:pt idx="1009">
                  <c:v>-3.4729999999999999</c:v>
                </c:pt>
                <c:pt idx="1010">
                  <c:v>-3.4729999999999999</c:v>
                </c:pt>
                <c:pt idx="1011">
                  <c:v>-3.4729999999999999</c:v>
                </c:pt>
                <c:pt idx="1012">
                  <c:v>-3.4729999999999999</c:v>
                </c:pt>
                <c:pt idx="1013">
                  <c:v>-3.472</c:v>
                </c:pt>
                <c:pt idx="1014">
                  <c:v>-3.472</c:v>
                </c:pt>
                <c:pt idx="1015">
                  <c:v>-3.4710000000000001</c:v>
                </c:pt>
                <c:pt idx="1016">
                  <c:v>-3.4710000000000001</c:v>
                </c:pt>
                <c:pt idx="1017">
                  <c:v>-3.47</c:v>
                </c:pt>
                <c:pt idx="1018">
                  <c:v>-3.4689999999999999</c:v>
                </c:pt>
                <c:pt idx="1019">
                  <c:v>-3.4689999999999999</c:v>
                </c:pt>
                <c:pt idx="1020">
                  <c:v>-3.4580000000000002</c:v>
                </c:pt>
                <c:pt idx="1021">
                  <c:v>-3.4580000000000002</c:v>
                </c:pt>
                <c:pt idx="1022">
                  <c:v>-3.4580000000000002</c:v>
                </c:pt>
                <c:pt idx="1023">
                  <c:v>-3.4580000000000002</c:v>
                </c:pt>
                <c:pt idx="1024">
                  <c:v>-3.4569999999999999</c:v>
                </c:pt>
                <c:pt idx="1025">
                  <c:v>-3.4569999999999999</c:v>
                </c:pt>
                <c:pt idx="1026">
                  <c:v>-3.4569999999999999</c:v>
                </c:pt>
                <c:pt idx="1027">
                  <c:v>-3.456</c:v>
                </c:pt>
                <c:pt idx="1028">
                  <c:v>-3.4550000000000001</c:v>
                </c:pt>
                <c:pt idx="1029">
                  <c:v>-3.4550000000000001</c:v>
                </c:pt>
                <c:pt idx="1030">
                  <c:v>-3.4540000000000002</c:v>
                </c:pt>
                <c:pt idx="1031">
                  <c:v>-3.4529999999999998</c:v>
                </c:pt>
                <c:pt idx="1032">
                  <c:v>-3.4430000000000001</c:v>
                </c:pt>
                <c:pt idx="1033">
                  <c:v>-3.4430000000000001</c:v>
                </c:pt>
                <c:pt idx="1034">
                  <c:v>-3.4430000000000001</c:v>
                </c:pt>
                <c:pt idx="1035">
                  <c:v>-3.4430000000000001</c:v>
                </c:pt>
                <c:pt idx="1036">
                  <c:v>-3.4420000000000002</c:v>
                </c:pt>
                <c:pt idx="1037">
                  <c:v>-3.4420000000000002</c:v>
                </c:pt>
                <c:pt idx="1038">
                  <c:v>-3.4409999999999998</c:v>
                </c:pt>
                <c:pt idx="1039">
                  <c:v>-3.4409999999999998</c:v>
                </c:pt>
                <c:pt idx="1040">
                  <c:v>-3.44</c:v>
                </c:pt>
                <c:pt idx="1041">
                  <c:v>-3.4390000000000001</c:v>
                </c:pt>
                <c:pt idx="1042">
                  <c:v>-3.4390000000000001</c:v>
                </c:pt>
                <c:pt idx="1043">
                  <c:v>-3.4380000000000002</c:v>
                </c:pt>
                <c:pt idx="1044">
                  <c:v>-3.4279999999999999</c:v>
                </c:pt>
                <c:pt idx="1045">
                  <c:v>-3.4279999999999999</c:v>
                </c:pt>
                <c:pt idx="1046">
                  <c:v>-3.4279999999999999</c:v>
                </c:pt>
                <c:pt idx="1047">
                  <c:v>-3.4279999999999999</c:v>
                </c:pt>
                <c:pt idx="1048">
                  <c:v>-3.427</c:v>
                </c:pt>
                <c:pt idx="1049">
                  <c:v>-3.427</c:v>
                </c:pt>
                <c:pt idx="1050">
                  <c:v>-3.4260000000000002</c:v>
                </c:pt>
                <c:pt idx="1051">
                  <c:v>-3.4260000000000002</c:v>
                </c:pt>
                <c:pt idx="1052">
                  <c:v>-3.4249999999999998</c:v>
                </c:pt>
                <c:pt idx="1053">
                  <c:v>-3.4239999999999999</c:v>
                </c:pt>
                <c:pt idx="1054">
                  <c:v>-3.423</c:v>
                </c:pt>
                <c:pt idx="1055">
                  <c:v>-3.4220000000000002</c:v>
                </c:pt>
                <c:pt idx="1056">
                  <c:v>-3.4129999999999998</c:v>
                </c:pt>
                <c:pt idx="1057">
                  <c:v>-3.4129999999999998</c:v>
                </c:pt>
                <c:pt idx="1058">
                  <c:v>-3.4129999999999998</c:v>
                </c:pt>
                <c:pt idx="1059">
                  <c:v>-3.4129999999999998</c:v>
                </c:pt>
                <c:pt idx="1060">
                  <c:v>-3.4129999999999998</c:v>
                </c:pt>
                <c:pt idx="1061">
                  <c:v>-3.4119999999999999</c:v>
                </c:pt>
                <c:pt idx="1062">
                  <c:v>-3.4119999999999999</c:v>
                </c:pt>
                <c:pt idx="1063">
                  <c:v>-3.411</c:v>
                </c:pt>
                <c:pt idx="1064">
                  <c:v>-3.41</c:v>
                </c:pt>
                <c:pt idx="1065">
                  <c:v>-3.4089999999999998</c:v>
                </c:pt>
                <c:pt idx="1066">
                  <c:v>-3.4079999999999999</c:v>
                </c:pt>
                <c:pt idx="1067">
                  <c:v>-3.407</c:v>
                </c:pt>
                <c:pt idx="1068">
                  <c:v>-3.399</c:v>
                </c:pt>
                <c:pt idx="1069">
                  <c:v>-3.399</c:v>
                </c:pt>
                <c:pt idx="1070">
                  <c:v>-3.399</c:v>
                </c:pt>
                <c:pt idx="1071">
                  <c:v>-3.3980000000000001</c:v>
                </c:pt>
                <c:pt idx="1072">
                  <c:v>-3.3980000000000001</c:v>
                </c:pt>
                <c:pt idx="1073">
                  <c:v>-3.3980000000000001</c:v>
                </c:pt>
                <c:pt idx="1074">
                  <c:v>-3.3969999999999998</c:v>
                </c:pt>
                <c:pt idx="1075">
                  <c:v>-3.3959999999999999</c:v>
                </c:pt>
                <c:pt idx="1076">
                  <c:v>-3.3959999999999999</c:v>
                </c:pt>
                <c:pt idx="1077">
                  <c:v>-3.395</c:v>
                </c:pt>
                <c:pt idx="1078">
                  <c:v>-3.3940000000000001</c:v>
                </c:pt>
                <c:pt idx="1079">
                  <c:v>-3.3929999999999998</c:v>
                </c:pt>
                <c:pt idx="1080">
                  <c:v>-3.3839999999999999</c:v>
                </c:pt>
                <c:pt idx="1081">
                  <c:v>-3.3839999999999999</c:v>
                </c:pt>
                <c:pt idx="1082">
                  <c:v>-3.3839999999999999</c:v>
                </c:pt>
                <c:pt idx="1083">
                  <c:v>-3.3839999999999999</c:v>
                </c:pt>
                <c:pt idx="1084">
                  <c:v>-3.3839999999999999</c:v>
                </c:pt>
                <c:pt idx="1085">
                  <c:v>-3.383</c:v>
                </c:pt>
                <c:pt idx="1086">
                  <c:v>-3.383</c:v>
                </c:pt>
                <c:pt idx="1087">
                  <c:v>-3.3820000000000001</c:v>
                </c:pt>
                <c:pt idx="1088">
                  <c:v>-3.3809999999999998</c:v>
                </c:pt>
                <c:pt idx="1089">
                  <c:v>-3.38</c:v>
                </c:pt>
                <c:pt idx="1090">
                  <c:v>-3.379</c:v>
                </c:pt>
                <c:pt idx="1091">
                  <c:v>-3.3780000000000001</c:v>
                </c:pt>
                <c:pt idx="1092">
                  <c:v>-3.37</c:v>
                </c:pt>
                <c:pt idx="1093">
                  <c:v>-3.37</c:v>
                </c:pt>
                <c:pt idx="1094">
                  <c:v>-3.37</c:v>
                </c:pt>
                <c:pt idx="1095">
                  <c:v>-3.37</c:v>
                </c:pt>
                <c:pt idx="1096">
                  <c:v>-3.3690000000000002</c:v>
                </c:pt>
                <c:pt idx="1097">
                  <c:v>-3.3690000000000002</c:v>
                </c:pt>
                <c:pt idx="1098">
                  <c:v>-3.3679999999999999</c:v>
                </c:pt>
                <c:pt idx="1099">
                  <c:v>-3.3679999999999999</c:v>
                </c:pt>
                <c:pt idx="1100">
                  <c:v>-3.367</c:v>
                </c:pt>
                <c:pt idx="1101">
                  <c:v>-3.3660000000000001</c:v>
                </c:pt>
                <c:pt idx="1102">
                  <c:v>-3.3650000000000002</c:v>
                </c:pt>
                <c:pt idx="1103">
                  <c:v>-3.3639999999999999</c:v>
                </c:pt>
                <c:pt idx="1104">
                  <c:v>-3.3559999999999999</c:v>
                </c:pt>
                <c:pt idx="1105">
                  <c:v>-3.3559999999999999</c:v>
                </c:pt>
                <c:pt idx="1106">
                  <c:v>-3.3559999999999999</c:v>
                </c:pt>
                <c:pt idx="1107">
                  <c:v>-3.3559999999999999</c:v>
                </c:pt>
                <c:pt idx="1108">
                  <c:v>-3.3559999999999999</c:v>
                </c:pt>
                <c:pt idx="1109">
                  <c:v>-3.355</c:v>
                </c:pt>
                <c:pt idx="1110">
                  <c:v>-3.3540000000000001</c:v>
                </c:pt>
                <c:pt idx="1111">
                  <c:v>-3.3540000000000001</c:v>
                </c:pt>
                <c:pt idx="1112">
                  <c:v>-3.3530000000000002</c:v>
                </c:pt>
                <c:pt idx="1113">
                  <c:v>-3.3519999999999999</c:v>
                </c:pt>
                <c:pt idx="1114">
                  <c:v>-3.351</c:v>
                </c:pt>
                <c:pt idx="1115">
                  <c:v>-3.35</c:v>
                </c:pt>
                <c:pt idx="1116">
                  <c:v>-3.343</c:v>
                </c:pt>
                <c:pt idx="1117">
                  <c:v>-3.343</c:v>
                </c:pt>
                <c:pt idx="1118">
                  <c:v>-3.343</c:v>
                </c:pt>
                <c:pt idx="1119">
                  <c:v>-3.3420000000000001</c:v>
                </c:pt>
                <c:pt idx="1120">
                  <c:v>-3.3420000000000001</c:v>
                </c:pt>
                <c:pt idx="1121">
                  <c:v>-3.3410000000000002</c:v>
                </c:pt>
                <c:pt idx="1122">
                  <c:v>-3.3410000000000002</c:v>
                </c:pt>
                <c:pt idx="1123">
                  <c:v>-3.34</c:v>
                </c:pt>
                <c:pt idx="1124">
                  <c:v>-3.339</c:v>
                </c:pt>
                <c:pt idx="1125">
                  <c:v>-3.3380000000000001</c:v>
                </c:pt>
                <c:pt idx="1126">
                  <c:v>-3.3370000000000002</c:v>
                </c:pt>
                <c:pt idx="1127">
                  <c:v>-3.3359999999999999</c:v>
                </c:pt>
                <c:pt idx="1128">
                  <c:v>-3.3290000000000002</c:v>
                </c:pt>
                <c:pt idx="1129">
                  <c:v>-3.3290000000000002</c:v>
                </c:pt>
                <c:pt idx="1130">
                  <c:v>-3.3290000000000002</c:v>
                </c:pt>
                <c:pt idx="1131">
                  <c:v>-3.3290000000000002</c:v>
                </c:pt>
                <c:pt idx="1132">
                  <c:v>-3.3279999999999998</c:v>
                </c:pt>
                <c:pt idx="1133">
                  <c:v>-3.3279999999999998</c:v>
                </c:pt>
                <c:pt idx="1134">
                  <c:v>-3.327</c:v>
                </c:pt>
                <c:pt idx="1135">
                  <c:v>-3.3260000000000001</c:v>
                </c:pt>
                <c:pt idx="1136">
                  <c:v>-3.3260000000000001</c:v>
                </c:pt>
                <c:pt idx="1137">
                  <c:v>-3.3239999999999998</c:v>
                </c:pt>
                <c:pt idx="1138">
                  <c:v>-3.323</c:v>
                </c:pt>
                <c:pt idx="1139">
                  <c:v>-3.3220000000000001</c:v>
                </c:pt>
                <c:pt idx="1140">
                  <c:v>-3.3159999999999998</c:v>
                </c:pt>
                <c:pt idx="1141">
                  <c:v>-3.3159999999999998</c:v>
                </c:pt>
                <c:pt idx="1142">
                  <c:v>-3.3159999999999998</c:v>
                </c:pt>
                <c:pt idx="1143">
                  <c:v>-3.3159999999999998</c:v>
                </c:pt>
                <c:pt idx="1144">
                  <c:v>-3.3149999999999999</c:v>
                </c:pt>
                <c:pt idx="1145">
                  <c:v>-3.3149999999999999</c:v>
                </c:pt>
                <c:pt idx="1146">
                  <c:v>-3.3140000000000001</c:v>
                </c:pt>
                <c:pt idx="1147">
                  <c:v>-3.3130000000000002</c:v>
                </c:pt>
                <c:pt idx="1148">
                  <c:v>-3.3119999999999998</c:v>
                </c:pt>
                <c:pt idx="1149">
                  <c:v>-3.3109999999999999</c:v>
                </c:pt>
                <c:pt idx="1150">
                  <c:v>-3.31</c:v>
                </c:pt>
                <c:pt idx="1151">
                  <c:v>-3.3090000000000002</c:v>
                </c:pt>
                <c:pt idx="1152">
                  <c:v>-3.3029999999999999</c:v>
                </c:pt>
                <c:pt idx="1153">
                  <c:v>-3.3029999999999999</c:v>
                </c:pt>
                <c:pt idx="1154">
                  <c:v>-3.3029999999999999</c:v>
                </c:pt>
                <c:pt idx="1155">
                  <c:v>-3.3029999999999999</c:v>
                </c:pt>
                <c:pt idx="1156">
                  <c:v>-3.302</c:v>
                </c:pt>
                <c:pt idx="1157">
                  <c:v>-3.302</c:v>
                </c:pt>
                <c:pt idx="1158">
                  <c:v>-3.3010000000000002</c:v>
                </c:pt>
                <c:pt idx="1159">
                  <c:v>-3.3</c:v>
                </c:pt>
                <c:pt idx="1160">
                  <c:v>-3.2989999999999999</c:v>
                </c:pt>
                <c:pt idx="1161">
                  <c:v>-3.298</c:v>
                </c:pt>
                <c:pt idx="1162">
                  <c:v>-3.2970000000000002</c:v>
                </c:pt>
                <c:pt idx="1163">
                  <c:v>-3.2959999999999998</c:v>
                </c:pt>
                <c:pt idx="1164">
                  <c:v>-3.29</c:v>
                </c:pt>
                <c:pt idx="1165">
                  <c:v>-3.29</c:v>
                </c:pt>
                <c:pt idx="1166">
                  <c:v>-3.29</c:v>
                </c:pt>
                <c:pt idx="1167">
                  <c:v>-3.29</c:v>
                </c:pt>
                <c:pt idx="1168">
                  <c:v>-3.2890000000000001</c:v>
                </c:pt>
                <c:pt idx="1169">
                  <c:v>-3.2890000000000001</c:v>
                </c:pt>
                <c:pt idx="1170">
                  <c:v>-3.2879999999999998</c:v>
                </c:pt>
                <c:pt idx="1171">
                  <c:v>-3.2869999999999999</c:v>
                </c:pt>
                <c:pt idx="1172">
                  <c:v>-3.286</c:v>
                </c:pt>
                <c:pt idx="1173">
                  <c:v>-3.2850000000000001</c:v>
                </c:pt>
                <c:pt idx="1174">
                  <c:v>-3.2839999999999998</c:v>
                </c:pt>
                <c:pt idx="1175">
                  <c:v>-3.2829999999999999</c:v>
                </c:pt>
                <c:pt idx="1176">
                  <c:v>-3.278</c:v>
                </c:pt>
                <c:pt idx="1177">
                  <c:v>-3.278</c:v>
                </c:pt>
                <c:pt idx="1178">
                  <c:v>-3.278</c:v>
                </c:pt>
                <c:pt idx="1179">
                  <c:v>-3.2770000000000001</c:v>
                </c:pt>
                <c:pt idx="1180">
                  <c:v>-3.2770000000000001</c:v>
                </c:pt>
                <c:pt idx="1181">
                  <c:v>-3.2759999999999998</c:v>
                </c:pt>
                <c:pt idx="1182">
                  <c:v>-3.2759999999999998</c:v>
                </c:pt>
                <c:pt idx="1183">
                  <c:v>-3.2749999999999999</c:v>
                </c:pt>
                <c:pt idx="1184">
                  <c:v>-3.274</c:v>
                </c:pt>
                <c:pt idx="1185">
                  <c:v>-3.2730000000000001</c:v>
                </c:pt>
                <c:pt idx="1186">
                  <c:v>-3.2709999999999999</c:v>
                </c:pt>
                <c:pt idx="1187">
                  <c:v>-3.27</c:v>
                </c:pt>
                <c:pt idx="1188">
                  <c:v>-3.266</c:v>
                </c:pt>
                <c:pt idx="1189">
                  <c:v>-3.266</c:v>
                </c:pt>
                <c:pt idx="1190">
                  <c:v>-3.266</c:v>
                </c:pt>
                <c:pt idx="1191">
                  <c:v>-3.2650000000000001</c:v>
                </c:pt>
                <c:pt idx="1192">
                  <c:v>-3.2650000000000001</c:v>
                </c:pt>
                <c:pt idx="1193">
                  <c:v>-3.2639999999999998</c:v>
                </c:pt>
                <c:pt idx="1194">
                  <c:v>-3.2629999999999999</c:v>
                </c:pt>
                <c:pt idx="1195">
                  <c:v>-3.2629999999999999</c:v>
                </c:pt>
                <c:pt idx="1196">
                  <c:v>-3.262</c:v>
                </c:pt>
                <c:pt idx="1197">
                  <c:v>-3.26</c:v>
                </c:pt>
                <c:pt idx="1198">
                  <c:v>-3.2589999999999999</c:v>
                </c:pt>
                <c:pt idx="1199">
                  <c:v>-3.258</c:v>
                </c:pt>
                <c:pt idx="1200">
                  <c:v>-3.254</c:v>
                </c:pt>
                <c:pt idx="1201">
                  <c:v>-3.254</c:v>
                </c:pt>
                <c:pt idx="1202">
                  <c:v>-3.254</c:v>
                </c:pt>
                <c:pt idx="1203">
                  <c:v>-3.2530000000000001</c:v>
                </c:pt>
                <c:pt idx="1204">
                  <c:v>-3.2530000000000001</c:v>
                </c:pt>
                <c:pt idx="1205">
                  <c:v>-3.2519999999999998</c:v>
                </c:pt>
                <c:pt idx="1206">
                  <c:v>-3.2509999999999999</c:v>
                </c:pt>
                <c:pt idx="1207">
                  <c:v>-3.2509999999999999</c:v>
                </c:pt>
                <c:pt idx="1208">
                  <c:v>-3.25</c:v>
                </c:pt>
                <c:pt idx="1209">
                  <c:v>-3.2480000000000002</c:v>
                </c:pt>
                <c:pt idx="1210">
                  <c:v>-3.2469999999999999</c:v>
                </c:pt>
                <c:pt idx="1211">
                  <c:v>-3.246</c:v>
                </c:pt>
                <c:pt idx="1212">
                  <c:v>-3.242</c:v>
                </c:pt>
                <c:pt idx="1213">
                  <c:v>-3.242</c:v>
                </c:pt>
                <c:pt idx="1214">
                  <c:v>-3.242</c:v>
                </c:pt>
                <c:pt idx="1215">
                  <c:v>-3.242</c:v>
                </c:pt>
                <c:pt idx="1216">
                  <c:v>-3.2410000000000001</c:v>
                </c:pt>
                <c:pt idx="1217">
                  <c:v>-3.24</c:v>
                </c:pt>
                <c:pt idx="1218">
                  <c:v>-3.24</c:v>
                </c:pt>
                <c:pt idx="1219">
                  <c:v>-3.2389999999999999</c:v>
                </c:pt>
                <c:pt idx="1220">
                  <c:v>-3.238</c:v>
                </c:pt>
                <c:pt idx="1221">
                  <c:v>-3.2370000000000001</c:v>
                </c:pt>
                <c:pt idx="1222">
                  <c:v>-3.2349999999999999</c:v>
                </c:pt>
                <c:pt idx="1223">
                  <c:v>-3.234</c:v>
                </c:pt>
                <c:pt idx="1224">
                  <c:v>-3.2309999999999999</c:v>
                </c:pt>
                <c:pt idx="1225">
                  <c:v>-3.2309999999999999</c:v>
                </c:pt>
                <c:pt idx="1226">
                  <c:v>-3.23</c:v>
                </c:pt>
                <c:pt idx="1227">
                  <c:v>-3.23</c:v>
                </c:pt>
                <c:pt idx="1228">
                  <c:v>-3.23</c:v>
                </c:pt>
                <c:pt idx="1229">
                  <c:v>-3.2290000000000001</c:v>
                </c:pt>
                <c:pt idx="1230">
                  <c:v>-3.2280000000000002</c:v>
                </c:pt>
                <c:pt idx="1231">
                  <c:v>-3.2269999999999999</c:v>
                </c:pt>
                <c:pt idx="1232">
                  <c:v>-3.226</c:v>
                </c:pt>
                <c:pt idx="1233">
                  <c:v>-3.2250000000000001</c:v>
                </c:pt>
                <c:pt idx="1234">
                  <c:v>-3.2240000000000002</c:v>
                </c:pt>
                <c:pt idx="1235">
                  <c:v>-3.222</c:v>
                </c:pt>
                <c:pt idx="1236">
                  <c:v>-3.22</c:v>
                </c:pt>
                <c:pt idx="1237">
                  <c:v>-3.22</c:v>
                </c:pt>
                <c:pt idx="1238">
                  <c:v>-3.2189999999999999</c:v>
                </c:pt>
                <c:pt idx="1239">
                  <c:v>-3.2189999999999999</c:v>
                </c:pt>
                <c:pt idx="1240">
                  <c:v>-3.218</c:v>
                </c:pt>
                <c:pt idx="1241">
                  <c:v>-3.218</c:v>
                </c:pt>
                <c:pt idx="1242">
                  <c:v>-3.2170000000000001</c:v>
                </c:pt>
                <c:pt idx="1243">
                  <c:v>-3.2160000000000002</c:v>
                </c:pt>
                <c:pt idx="1244">
                  <c:v>-3.2149999999999999</c:v>
                </c:pt>
                <c:pt idx="1245">
                  <c:v>-3.214</c:v>
                </c:pt>
                <c:pt idx="1246">
                  <c:v>-3.2130000000000001</c:v>
                </c:pt>
                <c:pt idx="1247">
                  <c:v>-3.2109999999999999</c:v>
                </c:pt>
                <c:pt idx="1248">
                  <c:v>-3.2090000000000001</c:v>
                </c:pt>
                <c:pt idx="1249">
                  <c:v>-3.2090000000000001</c:v>
                </c:pt>
                <c:pt idx="1250">
                  <c:v>-3.2080000000000002</c:v>
                </c:pt>
                <c:pt idx="1251">
                  <c:v>-3.2080000000000002</c:v>
                </c:pt>
                <c:pt idx="1252">
                  <c:v>-3.2080000000000002</c:v>
                </c:pt>
                <c:pt idx="1253">
                  <c:v>-3.2069999999999999</c:v>
                </c:pt>
                <c:pt idx="1254">
                  <c:v>-3.206</c:v>
                </c:pt>
                <c:pt idx="1255">
                  <c:v>-3.2050000000000001</c:v>
                </c:pt>
                <c:pt idx="1256">
                  <c:v>-3.2040000000000002</c:v>
                </c:pt>
                <c:pt idx="1257">
                  <c:v>-3.2029999999999998</c:v>
                </c:pt>
                <c:pt idx="1258">
                  <c:v>-3.202</c:v>
                </c:pt>
                <c:pt idx="1259">
                  <c:v>-3.2</c:v>
                </c:pt>
                <c:pt idx="1260">
                  <c:v>-3.198</c:v>
                </c:pt>
                <c:pt idx="1261">
                  <c:v>-3.198</c:v>
                </c:pt>
                <c:pt idx="1262">
                  <c:v>-3.198</c:v>
                </c:pt>
                <c:pt idx="1263">
                  <c:v>-3.198</c:v>
                </c:pt>
                <c:pt idx="1264">
                  <c:v>-3.1970000000000001</c:v>
                </c:pt>
                <c:pt idx="1265">
                  <c:v>-3.1960000000000002</c:v>
                </c:pt>
                <c:pt idx="1266">
                  <c:v>-3.1960000000000002</c:v>
                </c:pt>
                <c:pt idx="1267">
                  <c:v>-3.1949999999999998</c:v>
                </c:pt>
                <c:pt idx="1268">
                  <c:v>-3.194</c:v>
                </c:pt>
                <c:pt idx="1269">
                  <c:v>-3.1920000000000002</c:v>
                </c:pt>
                <c:pt idx="1270">
                  <c:v>-3.1909999999999998</c:v>
                </c:pt>
                <c:pt idx="1271">
                  <c:v>-3.19</c:v>
                </c:pt>
                <c:pt idx="1272">
                  <c:v>-3.1880000000000002</c:v>
                </c:pt>
                <c:pt idx="1273">
                  <c:v>-3.1880000000000002</c:v>
                </c:pt>
                <c:pt idx="1274">
                  <c:v>-3.1880000000000002</c:v>
                </c:pt>
                <c:pt idx="1275">
                  <c:v>-3.1869999999999998</c:v>
                </c:pt>
                <c:pt idx="1276">
                  <c:v>-3.1869999999999998</c:v>
                </c:pt>
                <c:pt idx="1277">
                  <c:v>-3.1859999999999999</c:v>
                </c:pt>
                <c:pt idx="1278">
                  <c:v>-3.1850000000000001</c:v>
                </c:pt>
                <c:pt idx="1279">
                  <c:v>-3.1840000000000002</c:v>
                </c:pt>
                <c:pt idx="1280">
                  <c:v>-3.1829999999999998</c:v>
                </c:pt>
                <c:pt idx="1281">
                  <c:v>-3.1819999999999999</c:v>
                </c:pt>
                <c:pt idx="1282">
                  <c:v>-3.181</c:v>
                </c:pt>
                <c:pt idx="1283">
                  <c:v>-3.1789999999999998</c:v>
                </c:pt>
                <c:pt idx="1284">
                  <c:v>-3.1779999999999999</c:v>
                </c:pt>
                <c:pt idx="1285">
                  <c:v>-3.1779999999999999</c:v>
                </c:pt>
                <c:pt idx="1286">
                  <c:v>-3.1779999999999999</c:v>
                </c:pt>
                <c:pt idx="1287">
                  <c:v>-3.177</c:v>
                </c:pt>
                <c:pt idx="1288">
                  <c:v>-3.177</c:v>
                </c:pt>
                <c:pt idx="1289">
                  <c:v>-3.1760000000000002</c:v>
                </c:pt>
                <c:pt idx="1290">
                  <c:v>-3.1749999999999998</c:v>
                </c:pt>
                <c:pt idx="1291">
                  <c:v>-3.1739999999999999</c:v>
                </c:pt>
                <c:pt idx="1292">
                  <c:v>-3.173</c:v>
                </c:pt>
                <c:pt idx="1293">
                  <c:v>-3.1720000000000002</c:v>
                </c:pt>
                <c:pt idx="1294">
                  <c:v>-3.1709999999999998</c:v>
                </c:pt>
                <c:pt idx="1295">
                  <c:v>-3.169</c:v>
                </c:pt>
                <c:pt idx="1296">
                  <c:v>-3.1680000000000001</c:v>
                </c:pt>
                <c:pt idx="1297">
                  <c:v>-3.1680000000000001</c:v>
                </c:pt>
                <c:pt idx="1298">
                  <c:v>-3.1680000000000001</c:v>
                </c:pt>
                <c:pt idx="1299">
                  <c:v>-3.1669999999999998</c:v>
                </c:pt>
                <c:pt idx="1300">
                  <c:v>-3.1669999999999998</c:v>
                </c:pt>
                <c:pt idx="1301">
                  <c:v>-3.1659999999999999</c:v>
                </c:pt>
                <c:pt idx="1302">
                  <c:v>-3.1659999999999999</c:v>
                </c:pt>
                <c:pt idx="1303">
                  <c:v>-3.165</c:v>
                </c:pt>
                <c:pt idx="1304">
                  <c:v>-3.1629999999999998</c:v>
                </c:pt>
                <c:pt idx="1305">
                  <c:v>-3.1619999999999999</c:v>
                </c:pt>
                <c:pt idx="1306">
                  <c:v>-3.161</c:v>
                </c:pt>
                <c:pt idx="1307">
                  <c:v>-3.1589999999999998</c:v>
                </c:pt>
                <c:pt idx="1308">
                  <c:v>-3.1589999999999998</c:v>
                </c:pt>
                <c:pt idx="1309">
                  <c:v>-3.1589999999999998</c:v>
                </c:pt>
                <c:pt idx="1310">
                  <c:v>-3.1579999999999999</c:v>
                </c:pt>
                <c:pt idx="1311">
                  <c:v>-3.1579999999999999</c:v>
                </c:pt>
                <c:pt idx="1312">
                  <c:v>-3.157</c:v>
                </c:pt>
                <c:pt idx="1313">
                  <c:v>-3.157</c:v>
                </c:pt>
                <c:pt idx="1314">
                  <c:v>-3.1560000000000001</c:v>
                </c:pt>
                <c:pt idx="1315">
                  <c:v>-3.1549999999999998</c:v>
                </c:pt>
                <c:pt idx="1316">
                  <c:v>-3.1539999999999999</c:v>
                </c:pt>
                <c:pt idx="1317">
                  <c:v>-3.153</c:v>
                </c:pt>
                <c:pt idx="1318">
                  <c:v>-3.1509999999999998</c:v>
                </c:pt>
                <c:pt idx="1319">
                  <c:v>-3.15</c:v>
                </c:pt>
                <c:pt idx="1320">
                  <c:v>-3.149</c:v>
                </c:pt>
                <c:pt idx="1321">
                  <c:v>-3.149</c:v>
                </c:pt>
                <c:pt idx="1322">
                  <c:v>-3.149</c:v>
                </c:pt>
                <c:pt idx="1323">
                  <c:v>-3.149</c:v>
                </c:pt>
                <c:pt idx="1324">
                  <c:v>-3.1480000000000001</c:v>
                </c:pt>
                <c:pt idx="1325">
                  <c:v>-3.1480000000000001</c:v>
                </c:pt>
                <c:pt idx="1326">
                  <c:v>-3.1469999999999998</c:v>
                </c:pt>
                <c:pt idx="1327">
                  <c:v>-3.1459999999999999</c:v>
                </c:pt>
                <c:pt idx="1328">
                  <c:v>-3.145</c:v>
                </c:pt>
                <c:pt idx="1329">
                  <c:v>-3.1440000000000001</c:v>
                </c:pt>
                <c:pt idx="1330">
                  <c:v>-3.1419999999999999</c:v>
                </c:pt>
                <c:pt idx="1331">
                  <c:v>-3.141</c:v>
                </c:pt>
                <c:pt idx="1332">
                  <c:v>-3.141</c:v>
                </c:pt>
                <c:pt idx="1333">
                  <c:v>-3.14</c:v>
                </c:pt>
                <c:pt idx="1334">
                  <c:v>-3.14</c:v>
                </c:pt>
                <c:pt idx="1335">
                  <c:v>-3.14</c:v>
                </c:pt>
                <c:pt idx="1336">
                  <c:v>-3.1389999999999998</c:v>
                </c:pt>
                <c:pt idx="1337">
                  <c:v>-3.1389999999999998</c:v>
                </c:pt>
                <c:pt idx="1338">
                  <c:v>-3.1379999999999999</c:v>
                </c:pt>
                <c:pt idx="1339">
                  <c:v>-3.137</c:v>
                </c:pt>
                <c:pt idx="1340">
                  <c:v>-3.1360000000000001</c:v>
                </c:pt>
                <c:pt idx="1341">
                  <c:v>-3.1349999999999998</c:v>
                </c:pt>
                <c:pt idx="1342">
                  <c:v>-3.133</c:v>
                </c:pt>
                <c:pt idx="1343">
                  <c:v>-3.1320000000000001</c:v>
                </c:pt>
                <c:pt idx="1344">
                  <c:v>-3.1320000000000001</c:v>
                </c:pt>
                <c:pt idx="1345">
                  <c:v>-3.1320000000000001</c:v>
                </c:pt>
                <c:pt idx="1346">
                  <c:v>-3.1320000000000001</c:v>
                </c:pt>
                <c:pt idx="1347">
                  <c:v>-3.1309999999999998</c:v>
                </c:pt>
                <c:pt idx="1348">
                  <c:v>-3.1309999999999998</c:v>
                </c:pt>
                <c:pt idx="1349">
                  <c:v>-3.13</c:v>
                </c:pt>
                <c:pt idx="1350">
                  <c:v>-3.129</c:v>
                </c:pt>
                <c:pt idx="1351">
                  <c:v>-3.1280000000000001</c:v>
                </c:pt>
                <c:pt idx="1352">
                  <c:v>-3.1269999999999998</c:v>
                </c:pt>
                <c:pt idx="1353">
                  <c:v>-3.1259999999999999</c:v>
                </c:pt>
                <c:pt idx="1354">
                  <c:v>-3.125</c:v>
                </c:pt>
                <c:pt idx="1355">
                  <c:v>-3.1230000000000002</c:v>
                </c:pt>
                <c:pt idx="1356">
                  <c:v>-3.1240000000000001</c:v>
                </c:pt>
                <c:pt idx="1357">
                  <c:v>-3.1240000000000001</c:v>
                </c:pt>
                <c:pt idx="1358">
                  <c:v>-3.1230000000000002</c:v>
                </c:pt>
                <c:pt idx="1359">
                  <c:v>-3.1230000000000002</c:v>
                </c:pt>
                <c:pt idx="1360">
                  <c:v>-3.1219999999999999</c:v>
                </c:pt>
                <c:pt idx="1361">
                  <c:v>-3.1219999999999999</c:v>
                </c:pt>
                <c:pt idx="1362">
                  <c:v>-3.121</c:v>
                </c:pt>
                <c:pt idx="1363">
                  <c:v>-3.12</c:v>
                </c:pt>
                <c:pt idx="1364">
                  <c:v>-3.1190000000000002</c:v>
                </c:pt>
                <c:pt idx="1365">
                  <c:v>-3.1179999999999999</c:v>
                </c:pt>
                <c:pt idx="1366">
                  <c:v>-3.1160000000000001</c:v>
                </c:pt>
                <c:pt idx="1367">
                  <c:v>-3.1150000000000002</c:v>
                </c:pt>
                <c:pt idx="1368">
                  <c:v>-3.1160000000000001</c:v>
                </c:pt>
                <c:pt idx="1369">
                  <c:v>-3.1160000000000001</c:v>
                </c:pt>
                <c:pt idx="1370">
                  <c:v>-3.1150000000000002</c:v>
                </c:pt>
                <c:pt idx="1371">
                  <c:v>-3.1150000000000002</c:v>
                </c:pt>
                <c:pt idx="1372">
                  <c:v>-3.1139999999999999</c:v>
                </c:pt>
                <c:pt idx="1373">
                  <c:v>-3.1139999999999999</c:v>
                </c:pt>
                <c:pt idx="1374">
                  <c:v>-3.113</c:v>
                </c:pt>
                <c:pt idx="1375">
                  <c:v>-3.1120000000000001</c:v>
                </c:pt>
                <c:pt idx="1376">
                  <c:v>-3.1110000000000002</c:v>
                </c:pt>
                <c:pt idx="1377">
                  <c:v>-3.11</c:v>
                </c:pt>
                <c:pt idx="1378">
                  <c:v>-3.1080000000000001</c:v>
                </c:pt>
                <c:pt idx="1379">
                  <c:v>-3.1070000000000002</c:v>
                </c:pt>
                <c:pt idx="1380">
                  <c:v>-3.1080000000000001</c:v>
                </c:pt>
                <c:pt idx="1381">
                  <c:v>-3.1080000000000001</c:v>
                </c:pt>
                <c:pt idx="1382">
                  <c:v>-3.1080000000000001</c:v>
                </c:pt>
                <c:pt idx="1383">
                  <c:v>-3.1070000000000002</c:v>
                </c:pt>
                <c:pt idx="1384">
                  <c:v>-3.1070000000000002</c:v>
                </c:pt>
                <c:pt idx="1385">
                  <c:v>-3.1059999999999999</c:v>
                </c:pt>
                <c:pt idx="1386">
                  <c:v>-3.105</c:v>
                </c:pt>
                <c:pt idx="1387">
                  <c:v>-3.1040000000000001</c:v>
                </c:pt>
                <c:pt idx="1388">
                  <c:v>-3.1030000000000002</c:v>
                </c:pt>
                <c:pt idx="1389">
                  <c:v>-3.1019999999999999</c:v>
                </c:pt>
                <c:pt idx="1390">
                  <c:v>-3.101</c:v>
                </c:pt>
                <c:pt idx="1391">
                  <c:v>-3.0990000000000002</c:v>
                </c:pt>
                <c:pt idx="1392">
                  <c:v>-3.1</c:v>
                </c:pt>
                <c:pt idx="1393">
                  <c:v>-3.1</c:v>
                </c:pt>
                <c:pt idx="1394">
                  <c:v>-3.1</c:v>
                </c:pt>
                <c:pt idx="1395">
                  <c:v>-3.1</c:v>
                </c:pt>
                <c:pt idx="1396">
                  <c:v>-3.0990000000000002</c:v>
                </c:pt>
                <c:pt idx="1397">
                  <c:v>-3.0990000000000002</c:v>
                </c:pt>
                <c:pt idx="1398">
                  <c:v>-3.0979999999999999</c:v>
                </c:pt>
                <c:pt idx="1399">
                  <c:v>-3.097</c:v>
                </c:pt>
                <c:pt idx="1400">
                  <c:v>-3.0960000000000001</c:v>
                </c:pt>
                <c:pt idx="1401">
                  <c:v>-3.0950000000000002</c:v>
                </c:pt>
                <c:pt idx="1402">
                  <c:v>-3.093</c:v>
                </c:pt>
                <c:pt idx="1403">
                  <c:v>-3.0920000000000001</c:v>
                </c:pt>
                <c:pt idx="1404">
                  <c:v>-3.093</c:v>
                </c:pt>
                <c:pt idx="1405">
                  <c:v>-3.093</c:v>
                </c:pt>
                <c:pt idx="1406">
                  <c:v>-3.093</c:v>
                </c:pt>
                <c:pt idx="1407">
                  <c:v>-3.093</c:v>
                </c:pt>
                <c:pt idx="1408">
                  <c:v>-3.0920000000000001</c:v>
                </c:pt>
                <c:pt idx="1409">
                  <c:v>-3.0910000000000002</c:v>
                </c:pt>
                <c:pt idx="1410">
                  <c:v>-3.0910000000000002</c:v>
                </c:pt>
                <c:pt idx="1411">
                  <c:v>-3.09</c:v>
                </c:pt>
                <c:pt idx="1412">
                  <c:v>-3.089</c:v>
                </c:pt>
                <c:pt idx="1413">
                  <c:v>-3.0870000000000002</c:v>
                </c:pt>
                <c:pt idx="1414">
                  <c:v>-3.0859999999999999</c:v>
                </c:pt>
                <c:pt idx="1415">
                  <c:v>-3.085</c:v>
                </c:pt>
                <c:pt idx="1416">
                  <c:v>-3.0859999999999999</c:v>
                </c:pt>
                <c:pt idx="1417">
                  <c:v>-3.0859999999999999</c:v>
                </c:pt>
                <c:pt idx="1418">
                  <c:v>-3.0859999999999999</c:v>
                </c:pt>
                <c:pt idx="1419">
                  <c:v>-3.0859999999999999</c:v>
                </c:pt>
                <c:pt idx="1420">
                  <c:v>-3.085</c:v>
                </c:pt>
                <c:pt idx="1421">
                  <c:v>-3.085</c:v>
                </c:pt>
                <c:pt idx="1422">
                  <c:v>-3.0840000000000001</c:v>
                </c:pt>
                <c:pt idx="1423">
                  <c:v>-3.0830000000000002</c:v>
                </c:pt>
                <c:pt idx="1424">
                  <c:v>-3.0819999999999999</c:v>
                </c:pt>
                <c:pt idx="1425">
                  <c:v>-3.081</c:v>
                </c:pt>
                <c:pt idx="1426">
                  <c:v>-3.0790000000000002</c:v>
                </c:pt>
                <c:pt idx="1427">
                  <c:v>-3.0779999999999998</c:v>
                </c:pt>
                <c:pt idx="1428">
                  <c:v>-3.08</c:v>
                </c:pt>
                <c:pt idx="1429">
                  <c:v>-3.08</c:v>
                </c:pt>
                <c:pt idx="1430">
                  <c:v>-3.0790000000000002</c:v>
                </c:pt>
                <c:pt idx="1431">
                  <c:v>-3.0790000000000002</c:v>
                </c:pt>
                <c:pt idx="1432">
                  <c:v>-3.0790000000000002</c:v>
                </c:pt>
                <c:pt idx="1433">
                  <c:v>-3.0779999999999998</c:v>
                </c:pt>
                <c:pt idx="1434">
                  <c:v>-3.077</c:v>
                </c:pt>
                <c:pt idx="1435">
                  <c:v>-3.0760000000000001</c:v>
                </c:pt>
                <c:pt idx="1436">
                  <c:v>-3.0750000000000002</c:v>
                </c:pt>
                <c:pt idx="1437">
                  <c:v>-3.0739999999999998</c:v>
                </c:pt>
                <c:pt idx="1438">
                  <c:v>-3.073</c:v>
                </c:pt>
                <c:pt idx="1439">
                  <c:v>-3.0710000000000002</c:v>
                </c:pt>
                <c:pt idx="1440">
                  <c:v>-3.073</c:v>
                </c:pt>
                <c:pt idx="1441">
                  <c:v>-3.073</c:v>
                </c:pt>
                <c:pt idx="1442">
                  <c:v>-3.073</c:v>
                </c:pt>
                <c:pt idx="1443">
                  <c:v>-3.073</c:v>
                </c:pt>
                <c:pt idx="1444">
                  <c:v>-3.0720000000000001</c:v>
                </c:pt>
                <c:pt idx="1445">
                  <c:v>-3.0720000000000001</c:v>
                </c:pt>
                <c:pt idx="1446">
                  <c:v>-3.0710000000000002</c:v>
                </c:pt>
                <c:pt idx="1447">
                  <c:v>-3.07</c:v>
                </c:pt>
                <c:pt idx="1448">
                  <c:v>-3.069</c:v>
                </c:pt>
                <c:pt idx="1449">
                  <c:v>-3.0680000000000001</c:v>
                </c:pt>
                <c:pt idx="1450">
                  <c:v>-3.0659999999999998</c:v>
                </c:pt>
                <c:pt idx="1451">
                  <c:v>-3.0649999999999999</c:v>
                </c:pt>
                <c:pt idx="1452">
                  <c:v>-3.0670000000000002</c:v>
                </c:pt>
                <c:pt idx="1453">
                  <c:v>-3.0670000000000002</c:v>
                </c:pt>
                <c:pt idx="1454">
                  <c:v>-3.0670000000000002</c:v>
                </c:pt>
                <c:pt idx="1455">
                  <c:v>-3.0670000000000002</c:v>
                </c:pt>
                <c:pt idx="1456">
                  <c:v>-3.0659999999999998</c:v>
                </c:pt>
                <c:pt idx="1457">
                  <c:v>-3.0659999999999998</c:v>
                </c:pt>
                <c:pt idx="1458">
                  <c:v>-3.0649999999999999</c:v>
                </c:pt>
                <c:pt idx="1459">
                  <c:v>-3.0640000000000001</c:v>
                </c:pt>
                <c:pt idx="1460">
                  <c:v>-3.0630000000000002</c:v>
                </c:pt>
                <c:pt idx="1461">
                  <c:v>-3.0619999999999998</c:v>
                </c:pt>
                <c:pt idx="1462">
                  <c:v>-3.06</c:v>
                </c:pt>
                <c:pt idx="1463">
                  <c:v>-3.0590000000000002</c:v>
                </c:pt>
                <c:pt idx="1464">
                  <c:v>-3.0609999999999999</c:v>
                </c:pt>
                <c:pt idx="1465">
                  <c:v>-3.0609999999999999</c:v>
                </c:pt>
                <c:pt idx="1466">
                  <c:v>-3.0609999999999999</c:v>
                </c:pt>
                <c:pt idx="1467">
                  <c:v>-3.0609999999999999</c:v>
                </c:pt>
                <c:pt idx="1468">
                  <c:v>-3.06</c:v>
                </c:pt>
                <c:pt idx="1469">
                  <c:v>-3.06</c:v>
                </c:pt>
                <c:pt idx="1470">
                  <c:v>-3.0590000000000002</c:v>
                </c:pt>
                <c:pt idx="1471">
                  <c:v>-3.0579999999999998</c:v>
                </c:pt>
                <c:pt idx="1472">
                  <c:v>-3.0569999999999999</c:v>
                </c:pt>
                <c:pt idx="1473">
                  <c:v>-3.056</c:v>
                </c:pt>
                <c:pt idx="1474">
                  <c:v>-3.0550000000000002</c:v>
                </c:pt>
                <c:pt idx="1475">
                  <c:v>-3.0529999999999999</c:v>
                </c:pt>
                <c:pt idx="1476">
                  <c:v>-3.056</c:v>
                </c:pt>
                <c:pt idx="1477">
                  <c:v>-3.056</c:v>
                </c:pt>
                <c:pt idx="1478">
                  <c:v>-3.056</c:v>
                </c:pt>
                <c:pt idx="1479">
                  <c:v>-3.0550000000000002</c:v>
                </c:pt>
                <c:pt idx="1480">
                  <c:v>-3.0550000000000002</c:v>
                </c:pt>
                <c:pt idx="1481">
                  <c:v>-3.0539999999999998</c:v>
                </c:pt>
                <c:pt idx="1482">
                  <c:v>-3.0529999999999999</c:v>
                </c:pt>
                <c:pt idx="1483">
                  <c:v>-3.0529999999999999</c:v>
                </c:pt>
                <c:pt idx="1484">
                  <c:v>-3.052</c:v>
                </c:pt>
                <c:pt idx="1485">
                  <c:v>-3.0510000000000002</c:v>
                </c:pt>
                <c:pt idx="1486">
                  <c:v>-3.0489999999999999</c:v>
                </c:pt>
                <c:pt idx="1487">
                  <c:v>-3.048</c:v>
                </c:pt>
                <c:pt idx="1488">
                  <c:v>-3.0510000000000002</c:v>
                </c:pt>
                <c:pt idx="1489">
                  <c:v>-3.05</c:v>
                </c:pt>
                <c:pt idx="1490">
                  <c:v>-3.05</c:v>
                </c:pt>
                <c:pt idx="1491">
                  <c:v>-3.05</c:v>
                </c:pt>
                <c:pt idx="1492">
                  <c:v>-3.05</c:v>
                </c:pt>
                <c:pt idx="1493">
                  <c:v>-3.0489999999999999</c:v>
                </c:pt>
                <c:pt idx="1494">
                  <c:v>-3.048</c:v>
                </c:pt>
                <c:pt idx="1495">
                  <c:v>-3.0470000000000002</c:v>
                </c:pt>
                <c:pt idx="1496">
                  <c:v>-3.0459999999999998</c:v>
                </c:pt>
                <c:pt idx="1497">
                  <c:v>-3.0449999999999999</c:v>
                </c:pt>
                <c:pt idx="1498">
                  <c:v>-3.044</c:v>
                </c:pt>
                <c:pt idx="1499">
                  <c:v>-3.0430000000000001</c:v>
                </c:pt>
                <c:pt idx="1500">
                  <c:v>-3.0459999999999998</c:v>
                </c:pt>
                <c:pt idx="1501">
                  <c:v>-3.0449999999999999</c:v>
                </c:pt>
                <c:pt idx="1502">
                  <c:v>-3.0449999999999999</c:v>
                </c:pt>
                <c:pt idx="1503">
                  <c:v>-3.0449999999999999</c:v>
                </c:pt>
                <c:pt idx="1504">
                  <c:v>-3.0449999999999999</c:v>
                </c:pt>
                <c:pt idx="1505">
                  <c:v>-3.044</c:v>
                </c:pt>
                <c:pt idx="1506">
                  <c:v>-3.0430000000000001</c:v>
                </c:pt>
                <c:pt idx="1507">
                  <c:v>-3.0419999999999998</c:v>
                </c:pt>
                <c:pt idx="1508">
                  <c:v>-3.0409999999999999</c:v>
                </c:pt>
                <c:pt idx="1509">
                  <c:v>-3.04</c:v>
                </c:pt>
                <c:pt idx="1510">
                  <c:v>-3.0390000000000001</c:v>
                </c:pt>
                <c:pt idx="1511">
                  <c:v>-3.0379999999999998</c:v>
                </c:pt>
                <c:pt idx="1512">
                  <c:v>-3.0409999999999999</c:v>
                </c:pt>
                <c:pt idx="1513">
                  <c:v>-3.0409999999999999</c:v>
                </c:pt>
                <c:pt idx="1514">
                  <c:v>-3.04</c:v>
                </c:pt>
                <c:pt idx="1515">
                  <c:v>-3.04</c:v>
                </c:pt>
                <c:pt idx="1516">
                  <c:v>-3.04</c:v>
                </c:pt>
                <c:pt idx="1517">
                  <c:v>-3.0390000000000001</c:v>
                </c:pt>
                <c:pt idx="1518">
                  <c:v>-3.0390000000000001</c:v>
                </c:pt>
                <c:pt idx="1519">
                  <c:v>-3.0379999999999998</c:v>
                </c:pt>
                <c:pt idx="1520">
                  <c:v>-3.0369999999999999</c:v>
                </c:pt>
                <c:pt idx="1521">
                  <c:v>-3.036</c:v>
                </c:pt>
                <c:pt idx="1522">
                  <c:v>-3.0350000000000001</c:v>
                </c:pt>
                <c:pt idx="1523">
                  <c:v>-3.0329999999999999</c:v>
                </c:pt>
                <c:pt idx="1524">
                  <c:v>-3.036</c:v>
                </c:pt>
                <c:pt idx="1525">
                  <c:v>-3.036</c:v>
                </c:pt>
                <c:pt idx="1526">
                  <c:v>-3.036</c:v>
                </c:pt>
                <c:pt idx="1527">
                  <c:v>-3.036</c:v>
                </c:pt>
                <c:pt idx="1528">
                  <c:v>-3.0350000000000001</c:v>
                </c:pt>
                <c:pt idx="1529">
                  <c:v>-3.0350000000000001</c:v>
                </c:pt>
                <c:pt idx="1530">
                  <c:v>-3.0339999999999998</c:v>
                </c:pt>
                <c:pt idx="1531">
                  <c:v>-3.0329999999999999</c:v>
                </c:pt>
                <c:pt idx="1532">
                  <c:v>-3.032</c:v>
                </c:pt>
                <c:pt idx="1533">
                  <c:v>-3.0310000000000001</c:v>
                </c:pt>
                <c:pt idx="1534">
                  <c:v>-3.03</c:v>
                </c:pt>
                <c:pt idx="1535">
                  <c:v>-3.0289999999999999</c:v>
                </c:pt>
                <c:pt idx="1536">
                  <c:v>-3.032</c:v>
                </c:pt>
                <c:pt idx="1537">
                  <c:v>-3.032</c:v>
                </c:pt>
                <c:pt idx="1538">
                  <c:v>-3.032</c:v>
                </c:pt>
                <c:pt idx="1539">
                  <c:v>-3.0310000000000001</c:v>
                </c:pt>
                <c:pt idx="1540">
                  <c:v>-3.0310000000000001</c:v>
                </c:pt>
                <c:pt idx="1541">
                  <c:v>-3.03</c:v>
                </c:pt>
                <c:pt idx="1542">
                  <c:v>-3.03</c:v>
                </c:pt>
                <c:pt idx="1543">
                  <c:v>-3.0289999999999999</c:v>
                </c:pt>
                <c:pt idx="1544">
                  <c:v>-3.028</c:v>
                </c:pt>
                <c:pt idx="1545">
                  <c:v>-3.0270000000000001</c:v>
                </c:pt>
                <c:pt idx="1546">
                  <c:v>-3.0259999999999998</c:v>
                </c:pt>
                <c:pt idx="1547">
                  <c:v>-3.0249999999999999</c:v>
                </c:pt>
                <c:pt idx="1548">
                  <c:v>-3.028</c:v>
                </c:pt>
                <c:pt idx="1549">
                  <c:v>-3.028</c:v>
                </c:pt>
                <c:pt idx="1550">
                  <c:v>-3.028</c:v>
                </c:pt>
                <c:pt idx="1551">
                  <c:v>-3.0270000000000001</c:v>
                </c:pt>
                <c:pt idx="1552">
                  <c:v>-3.0270000000000001</c:v>
                </c:pt>
                <c:pt idx="1553">
                  <c:v>-3.0259999999999998</c:v>
                </c:pt>
                <c:pt idx="1554">
                  <c:v>-3.0259999999999998</c:v>
                </c:pt>
                <c:pt idx="1555">
                  <c:v>-3.0249999999999999</c:v>
                </c:pt>
                <c:pt idx="1556">
                  <c:v>-3.024</c:v>
                </c:pt>
                <c:pt idx="1557">
                  <c:v>-3.0230000000000001</c:v>
                </c:pt>
                <c:pt idx="1558">
                  <c:v>-3.0219999999999998</c:v>
                </c:pt>
                <c:pt idx="1559">
                  <c:v>-3.0209999999999999</c:v>
                </c:pt>
                <c:pt idx="1560">
                  <c:v>-3.024</c:v>
                </c:pt>
                <c:pt idx="1561">
                  <c:v>-3.024</c:v>
                </c:pt>
                <c:pt idx="1562">
                  <c:v>-3.024</c:v>
                </c:pt>
                <c:pt idx="1563">
                  <c:v>-3.0230000000000001</c:v>
                </c:pt>
                <c:pt idx="1564">
                  <c:v>-3.0230000000000001</c:v>
                </c:pt>
                <c:pt idx="1565">
                  <c:v>-3.0230000000000001</c:v>
                </c:pt>
                <c:pt idx="1566">
                  <c:v>-3.0219999999999998</c:v>
                </c:pt>
                <c:pt idx="1567">
                  <c:v>-3.0209999999999999</c:v>
                </c:pt>
                <c:pt idx="1568">
                  <c:v>-3.0209999999999999</c:v>
                </c:pt>
                <c:pt idx="1569">
                  <c:v>-3.02</c:v>
                </c:pt>
                <c:pt idx="1570">
                  <c:v>-3.0190000000000001</c:v>
                </c:pt>
                <c:pt idx="1571">
                  <c:v>-3.0169999999999999</c:v>
                </c:pt>
                <c:pt idx="1572">
                  <c:v>-3.02</c:v>
                </c:pt>
                <c:pt idx="1573">
                  <c:v>-3.02</c:v>
                </c:pt>
                <c:pt idx="1574">
                  <c:v>-3.02</c:v>
                </c:pt>
                <c:pt idx="1575">
                  <c:v>-3.02</c:v>
                </c:pt>
                <c:pt idx="1576">
                  <c:v>-3.0190000000000001</c:v>
                </c:pt>
                <c:pt idx="1577">
                  <c:v>-3.0190000000000001</c:v>
                </c:pt>
                <c:pt idx="1578">
                  <c:v>-3.0179999999999998</c:v>
                </c:pt>
                <c:pt idx="1579">
                  <c:v>-3.0179999999999998</c:v>
                </c:pt>
                <c:pt idx="1580">
                  <c:v>-3.0169999999999999</c:v>
                </c:pt>
                <c:pt idx="1581">
                  <c:v>-3.016</c:v>
                </c:pt>
                <c:pt idx="1582">
                  <c:v>-3.0150000000000001</c:v>
                </c:pt>
                <c:pt idx="1583">
                  <c:v>-3.0139999999999998</c:v>
                </c:pt>
                <c:pt idx="1584">
                  <c:v>-3.0169999999999999</c:v>
                </c:pt>
                <c:pt idx="1585">
                  <c:v>-3.0169999999999999</c:v>
                </c:pt>
                <c:pt idx="1586">
                  <c:v>-3.0169999999999999</c:v>
                </c:pt>
                <c:pt idx="1587">
                  <c:v>-3.016</c:v>
                </c:pt>
                <c:pt idx="1588">
                  <c:v>-3.016</c:v>
                </c:pt>
                <c:pt idx="1589">
                  <c:v>-3.016</c:v>
                </c:pt>
                <c:pt idx="1590">
                  <c:v>-3.0150000000000001</c:v>
                </c:pt>
                <c:pt idx="1591">
                  <c:v>-3.0139999999999998</c:v>
                </c:pt>
                <c:pt idx="1592">
                  <c:v>-3.0139999999999998</c:v>
                </c:pt>
                <c:pt idx="1593">
                  <c:v>-3.0129999999999999</c:v>
                </c:pt>
                <c:pt idx="1594">
                  <c:v>-3.012</c:v>
                </c:pt>
                <c:pt idx="1595">
                  <c:v>-3.0110000000000001</c:v>
                </c:pt>
                <c:pt idx="1596">
                  <c:v>-3.0129999999999999</c:v>
                </c:pt>
                <c:pt idx="1597">
                  <c:v>-3.0129999999999999</c:v>
                </c:pt>
                <c:pt idx="1598">
                  <c:v>-3.0129999999999999</c:v>
                </c:pt>
                <c:pt idx="1599">
                  <c:v>-3.0129999999999999</c:v>
                </c:pt>
                <c:pt idx="1600">
                  <c:v>-3.0129999999999999</c:v>
                </c:pt>
                <c:pt idx="1601">
                  <c:v>-3.012</c:v>
                </c:pt>
                <c:pt idx="1602">
                  <c:v>-3.012</c:v>
                </c:pt>
                <c:pt idx="1603">
                  <c:v>-3.0110000000000001</c:v>
                </c:pt>
                <c:pt idx="1604">
                  <c:v>-3.0110000000000001</c:v>
                </c:pt>
                <c:pt idx="1605">
                  <c:v>-3.01</c:v>
                </c:pt>
                <c:pt idx="1606">
                  <c:v>-3.0089999999999999</c:v>
                </c:pt>
                <c:pt idx="1607">
                  <c:v>-3.008</c:v>
                </c:pt>
                <c:pt idx="1608">
                  <c:v>-3.01</c:v>
                </c:pt>
                <c:pt idx="1609">
                  <c:v>-3.01</c:v>
                </c:pt>
                <c:pt idx="1610">
                  <c:v>-3.01</c:v>
                </c:pt>
                <c:pt idx="1611">
                  <c:v>-3.01</c:v>
                </c:pt>
                <c:pt idx="1612">
                  <c:v>-3.01</c:v>
                </c:pt>
                <c:pt idx="1613">
                  <c:v>-3.0089999999999999</c:v>
                </c:pt>
                <c:pt idx="1614">
                  <c:v>-3.0089999999999999</c:v>
                </c:pt>
                <c:pt idx="1615">
                  <c:v>-3.008</c:v>
                </c:pt>
                <c:pt idx="1616">
                  <c:v>-3.008</c:v>
                </c:pt>
                <c:pt idx="1617">
                  <c:v>-3.0070000000000001</c:v>
                </c:pt>
                <c:pt idx="1618">
                  <c:v>-3.0059999999999998</c:v>
                </c:pt>
                <c:pt idx="1619">
                  <c:v>-3.0049999999999999</c:v>
                </c:pt>
                <c:pt idx="1620">
                  <c:v>-3.0070000000000001</c:v>
                </c:pt>
                <c:pt idx="1621">
                  <c:v>-3.0070000000000001</c:v>
                </c:pt>
                <c:pt idx="1622">
                  <c:v>-3.0070000000000001</c:v>
                </c:pt>
                <c:pt idx="1623">
                  <c:v>-3.0070000000000001</c:v>
                </c:pt>
                <c:pt idx="1624">
                  <c:v>-3.0070000000000001</c:v>
                </c:pt>
                <c:pt idx="1625">
                  <c:v>-3.0059999999999998</c:v>
                </c:pt>
                <c:pt idx="1626">
                  <c:v>-3.0059999999999998</c:v>
                </c:pt>
                <c:pt idx="1627">
                  <c:v>-3.0059999999999998</c:v>
                </c:pt>
                <c:pt idx="1628">
                  <c:v>-3.0049999999999999</c:v>
                </c:pt>
                <c:pt idx="1629">
                  <c:v>-3.004</c:v>
                </c:pt>
                <c:pt idx="1630">
                  <c:v>-3.004</c:v>
                </c:pt>
                <c:pt idx="1631">
                  <c:v>-3.0030000000000001</c:v>
                </c:pt>
                <c:pt idx="1632">
                  <c:v>-3.004</c:v>
                </c:pt>
                <c:pt idx="1633">
                  <c:v>-3.004</c:v>
                </c:pt>
                <c:pt idx="1634">
                  <c:v>-3.004</c:v>
                </c:pt>
                <c:pt idx="1635">
                  <c:v>-3.004</c:v>
                </c:pt>
                <c:pt idx="1636">
                  <c:v>-3.004</c:v>
                </c:pt>
                <c:pt idx="1637">
                  <c:v>-3.004</c:v>
                </c:pt>
                <c:pt idx="1638">
                  <c:v>-3.0030000000000001</c:v>
                </c:pt>
                <c:pt idx="1639">
                  <c:v>-3.0030000000000001</c:v>
                </c:pt>
                <c:pt idx="1640">
                  <c:v>-3.0019999999999998</c:v>
                </c:pt>
                <c:pt idx="1641">
                  <c:v>-3.0019999999999998</c:v>
                </c:pt>
                <c:pt idx="1642">
                  <c:v>-3.0009999999999999</c:v>
                </c:pt>
                <c:pt idx="1643">
                  <c:v>-3.0009999999999999</c:v>
                </c:pt>
                <c:pt idx="1644">
                  <c:v>-3.0019999999999998</c:v>
                </c:pt>
                <c:pt idx="1645">
                  <c:v>-3.0019999999999998</c:v>
                </c:pt>
                <c:pt idx="1646">
                  <c:v>-3.0019999999999998</c:v>
                </c:pt>
                <c:pt idx="1647">
                  <c:v>-3.0019999999999998</c:v>
                </c:pt>
                <c:pt idx="1648">
                  <c:v>-3.0009999999999999</c:v>
                </c:pt>
                <c:pt idx="1649">
                  <c:v>-3.0009999999999999</c:v>
                </c:pt>
                <c:pt idx="1650">
                  <c:v>-3.0009999999999999</c:v>
                </c:pt>
                <c:pt idx="1651">
                  <c:v>-3.0009999999999999</c:v>
                </c:pt>
                <c:pt idx="1652">
                  <c:v>-3</c:v>
                </c:pt>
                <c:pt idx="1653">
                  <c:v>-3</c:v>
                </c:pt>
                <c:pt idx="1654">
                  <c:v>-2.9990000000000001</c:v>
                </c:pt>
                <c:pt idx="1655">
                  <c:v>-2.9980000000000002</c:v>
                </c:pt>
                <c:pt idx="1656">
                  <c:v>-2.9990000000000001</c:v>
                </c:pt>
                <c:pt idx="1657">
                  <c:v>-2.9990000000000001</c:v>
                </c:pt>
                <c:pt idx="1658">
                  <c:v>-2.9990000000000001</c:v>
                </c:pt>
                <c:pt idx="1659">
                  <c:v>-2.9990000000000001</c:v>
                </c:pt>
                <c:pt idx="1660">
                  <c:v>-2.9990000000000001</c:v>
                </c:pt>
                <c:pt idx="1661">
                  <c:v>-2.9990000000000001</c:v>
                </c:pt>
                <c:pt idx="1662">
                  <c:v>-2.9980000000000002</c:v>
                </c:pt>
                <c:pt idx="1663">
                  <c:v>-2.9980000000000002</c:v>
                </c:pt>
                <c:pt idx="1664">
                  <c:v>-2.9980000000000002</c:v>
                </c:pt>
                <c:pt idx="1665">
                  <c:v>-2.9969999999999999</c:v>
                </c:pt>
                <c:pt idx="1666">
                  <c:v>-2.9969999999999999</c:v>
                </c:pt>
                <c:pt idx="1667">
                  <c:v>-2.996</c:v>
                </c:pt>
                <c:pt idx="1668">
                  <c:v>-2.9969999999999999</c:v>
                </c:pt>
                <c:pt idx="1669">
                  <c:v>-2.9969999999999999</c:v>
                </c:pt>
                <c:pt idx="1670">
                  <c:v>-2.996</c:v>
                </c:pt>
                <c:pt idx="1671">
                  <c:v>-2.996</c:v>
                </c:pt>
                <c:pt idx="1672">
                  <c:v>-2.996</c:v>
                </c:pt>
                <c:pt idx="1673">
                  <c:v>-2.996</c:v>
                </c:pt>
                <c:pt idx="1674">
                  <c:v>-2.996</c:v>
                </c:pt>
                <c:pt idx="1675">
                  <c:v>-2.996</c:v>
                </c:pt>
                <c:pt idx="1676">
                  <c:v>-2.996</c:v>
                </c:pt>
                <c:pt idx="1677">
                  <c:v>-2.9950000000000001</c:v>
                </c:pt>
                <c:pt idx="1678">
                  <c:v>-2.9950000000000001</c:v>
                </c:pt>
                <c:pt idx="1679">
                  <c:v>-2.9950000000000001</c:v>
                </c:pt>
                <c:pt idx="1680">
                  <c:v>-2.9940000000000002</c:v>
                </c:pt>
                <c:pt idx="1681">
                  <c:v>-2.9940000000000002</c:v>
                </c:pt>
                <c:pt idx="1682">
                  <c:v>-2.9940000000000002</c:v>
                </c:pt>
                <c:pt idx="1683">
                  <c:v>-2.9940000000000002</c:v>
                </c:pt>
                <c:pt idx="1684">
                  <c:v>-2.9940000000000002</c:v>
                </c:pt>
                <c:pt idx="1685">
                  <c:v>-2.9940000000000002</c:v>
                </c:pt>
                <c:pt idx="1686">
                  <c:v>-2.9940000000000002</c:v>
                </c:pt>
                <c:pt idx="1687">
                  <c:v>-2.9940000000000002</c:v>
                </c:pt>
                <c:pt idx="1688">
                  <c:v>-2.9940000000000002</c:v>
                </c:pt>
                <c:pt idx="1689">
                  <c:v>-2.9929999999999999</c:v>
                </c:pt>
                <c:pt idx="1690">
                  <c:v>-2.9929999999999999</c:v>
                </c:pt>
                <c:pt idx="1691">
                  <c:v>-2.9929999999999999</c:v>
                </c:pt>
                <c:pt idx="1692">
                  <c:v>-2.9910000000000001</c:v>
                </c:pt>
                <c:pt idx="1693">
                  <c:v>-2.9910000000000001</c:v>
                </c:pt>
                <c:pt idx="1694">
                  <c:v>-2.992</c:v>
                </c:pt>
                <c:pt idx="1695">
                  <c:v>-2.992</c:v>
                </c:pt>
                <c:pt idx="1696">
                  <c:v>-2.992</c:v>
                </c:pt>
                <c:pt idx="1697">
                  <c:v>-2.992</c:v>
                </c:pt>
                <c:pt idx="1698">
                  <c:v>-2.992</c:v>
                </c:pt>
                <c:pt idx="1699">
                  <c:v>-2.992</c:v>
                </c:pt>
                <c:pt idx="1700">
                  <c:v>-2.992</c:v>
                </c:pt>
                <c:pt idx="1701">
                  <c:v>-2.992</c:v>
                </c:pt>
                <c:pt idx="1702">
                  <c:v>-2.9910000000000001</c:v>
                </c:pt>
                <c:pt idx="1703">
                  <c:v>-2.9910000000000001</c:v>
                </c:pt>
                <c:pt idx="1704">
                  <c:v>-2.9889999999999999</c:v>
                </c:pt>
                <c:pt idx="1705">
                  <c:v>-2.9889999999999999</c:v>
                </c:pt>
                <c:pt idx="1706">
                  <c:v>-2.9889999999999999</c:v>
                </c:pt>
                <c:pt idx="1707">
                  <c:v>-2.9889999999999999</c:v>
                </c:pt>
                <c:pt idx="1708">
                  <c:v>-2.9889999999999999</c:v>
                </c:pt>
                <c:pt idx="1709">
                  <c:v>-2.9889999999999999</c:v>
                </c:pt>
                <c:pt idx="1710">
                  <c:v>-2.9889999999999999</c:v>
                </c:pt>
                <c:pt idx="1711">
                  <c:v>-2.99</c:v>
                </c:pt>
                <c:pt idx="1712">
                  <c:v>-2.99</c:v>
                </c:pt>
                <c:pt idx="1713">
                  <c:v>-2.99</c:v>
                </c:pt>
                <c:pt idx="1714">
                  <c:v>-2.99</c:v>
                </c:pt>
                <c:pt idx="1715">
                  <c:v>-2.99</c:v>
                </c:pt>
                <c:pt idx="1716">
                  <c:v>-2.9860000000000002</c:v>
                </c:pt>
                <c:pt idx="1717">
                  <c:v>-2.9860000000000002</c:v>
                </c:pt>
                <c:pt idx="1718">
                  <c:v>-2.9860000000000002</c:v>
                </c:pt>
                <c:pt idx="1719">
                  <c:v>-2.9870000000000001</c:v>
                </c:pt>
                <c:pt idx="1720">
                  <c:v>-2.9870000000000001</c:v>
                </c:pt>
                <c:pt idx="1721">
                  <c:v>-2.9870000000000001</c:v>
                </c:pt>
                <c:pt idx="1722">
                  <c:v>-2.9870000000000001</c:v>
                </c:pt>
                <c:pt idx="1723">
                  <c:v>-2.9870000000000001</c:v>
                </c:pt>
                <c:pt idx="1724">
                  <c:v>-2.988</c:v>
                </c:pt>
                <c:pt idx="1725">
                  <c:v>-2.988</c:v>
                </c:pt>
                <c:pt idx="1726">
                  <c:v>-2.988</c:v>
                </c:pt>
                <c:pt idx="1727">
                  <c:v>-2.988</c:v>
                </c:pt>
                <c:pt idx="1728">
                  <c:v>-2.984</c:v>
                </c:pt>
                <c:pt idx="1729">
                  <c:v>-2.984</c:v>
                </c:pt>
                <c:pt idx="1730">
                  <c:v>-2.984</c:v>
                </c:pt>
                <c:pt idx="1731">
                  <c:v>-2.984</c:v>
                </c:pt>
                <c:pt idx="1732">
                  <c:v>-2.984</c:v>
                </c:pt>
                <c:pt idx="1733">
                  <c:v>-2.9849999999999999</c:v>
                </c:pt>
                <c:pt idx="1734">
                  <c:v>-2.9849999999999999</c:v>
                </c:pt>
                <c:pt idx="1735">
                  <c:v>-2.9849999999999999</c:v>
                </c:pt>
                <c:pt idx="1736">
                  <c:v>-2.9860000000000002</c:v>
                </c:pt>
                <c:pt idx="1737">
                  <c:v>-2.9860000000000002</c:v>
                </c:pt>
                <c:pt idx="1738">
                  <c:v>-2.9860000000000002</c:v>
                </c:pt>
                <c:pt idx="1739">
                  <c:v>-2.9870000000000001</c:v>
                </c:pt>
                <c:pt idx="1740">
                  <c:v>-2.9809999999999999</c:v>
                </c:pt>
                <c:pt idx="1741">
                  <c:v>-2.9809999999999999</c:v>
                </c:pt>
                <c:pt idx="1742">
                  <c:v>-2.9809999999999999</c:v>
                </c:pt>
                <c:pt idx="1743">
                  <c:v>-2.9809999999999999</c:v>
                </c:pt>
                <c:pt idx="1744">
                  <c:v>-2.9820000000000002</c:v>
                </c:pt>
                <c:pt idx="1745">
                  <c:v>-2.9820000000000002</c:v>
                </c:pt>
                <c:pt idx="1746">
                  <c:v>-2.9830000000000001</c:v>
                </c:pt>
                <c:pt idx="1747">
                  <c:v>-2.9830000000000001</c:v>
                </c:pt>
                <c:pt idx="1748">
                  <c:v>-2.984</c:v>
                </c:pt>
                <c:pt idx="1749">
                  <c:v>-2.984</c:v>
                </c:pt>
                <c:pt idx="1750">
                  <c:v>-2.9849999999999999</c:v>
                </c:pt>
                <c:pt idx="1751">
                  <c:v>-2.9849999999999999</c:v>
                </c:pt>
                <c:pt idx="1752">
                  <c:v>-2.9780000000000002</c:v>
                </c:pt>
                <c:pt idx="1753">
                  <c:v>-2.9780000000000002</c:v>
                </c:pt>
                <c:pt idx="1754">
                  <c:v>-2.9780000000000002</c:v>
                </c:pt>
                <c:pt idx="1755">
                  <c:v>-2.9780000000000002</c:v>
                </c:pt>
                <c:pt idx="1756">
                  <c:v>-2.9790000000000001</c:v>
                </c:pt>
                <c:pt idx="1757">
                  <c:v>-2.9790000000000001</c:v>
                </c:pt>
                <c:pt idx="1758">
                  <c:v>-2.98</c:v>
                </c:pt>
                <c:pt idx="1759">
                  <c:v>-2.9809999999999999</c:v>
                </c:pt>
                <c:pt idx="1760">
                  <c:v>-2.9809999999999999</c:v>
                </c:pt>
                <c:pt idx="1761">
                  <c:v>-2.9820000000000002</c:v>
                </c:pt>
                <c:pt idx="1762">
                  <c:v>-2.9830000000000001</c:v>
                </c:pt>
                <c:pt idx="1763">
                  <c:v>-2.984</c:v>
                </c:pt>
                <c:pt idx="1764">
                  <c:v>-2.9750000000000001</c:v>
                </c:pt>
                <c:pt idx="1765">
                  <c:v>-2.9750000000000001</c:v>
                </c:pt>
                <c:pt idx="1766">
                  <c:v>-2.9750000000000001</c:v>
                </c:pt>
                <c:pt idx="1767">
                  <c:v>-2.9750000000000001</c:v>
                </c:pt>
                <c:pt idx="1768">
                  <c:v>-2.976</c:v>
                </c:pt>
                <c:pt idx="1769">
                  <c:v>-2.976</c:v>
                </c:pt>
                <c:pt idx="1770">
                  <c:v>-2.9769999999999999</c:v>
                </c:pt>
                <c:pt idx="1771">
                  <c:v>-2.9780000000000002</c:v>
                </c:pt>
                <c:pt idx="1772">
                  <c:v>-2.9790000000000001</c:v>
                </c:pt>
                <c:pt idx="1773">
                  <c:v>-2.98</c:v>
                </c:pt>
                <c:pt idx="1774">
                  <c:v>-2.9809999999999999</c:v>
                </c:pt>
                <c:pt idx="1775">
                  <c:v>-2.9820000000000002</c:v>
                </c:pt>
                <c:pt idx="1776">
                  <c:v>-2.9710000000000001</c:v>
                </c:pt>
                <c:pt idx="1777">
                  <c:v>-2.9710000000000001</c:v>
                </c:pt>
                <c:pt idx="1778">
                  <c:v>-2.9710000000000001</c:v>
                </c:pt>
                <c:pt idx="1779">
                  <c:v>-2.972</c:v>
                </c:pt>
                <c:pt idx="1780">
                  <c:v>-2.9729999999999999</c:v>
                </c:pt>
                <c:pt idx="1781">
                  <c:v>-2.9729999999999999</c:v>
                </c:pt>
                <c:pt idx="1782">
                  <c:v>-2.9740000000000002</c:v>
                </c:pt>
                <c:pt idx="1783">
                  <c:v>-2.9750000000000001</c:v>
                </c:pt>
                <c:pt idx="1784">
                  <c:v>-2.9769999999999999</c:v>
                </c:pt>
                <c:pt idx="1785">
                  <c:v>-2.9780000000000002</c:v>
                </c:pt>
                <c:pt idx="1786">
                  <c:v>-2.9790000000000001</c:v>
                </c:pt>
                <c:pt idx="1787">
                  <c:v>-2.9809999999999999</c:v>
                </c:pt>
                <c:pt idx="1788">
                  <c:v>-2.9670000000000001</c:v>
                </c:pt>
                <c:pt idx="1789">
                  <c:v>-2.9670000000000001</c:v>
                </c:pt>
                <c:pt idx="1790">
                  <c:v>-2.9670000000000001</c:v>
                </c:pt>
                <c:pt idx="1791">
                  <c:v>-2.968</c:v>
                </c:pt>
                <c:pt idx="1792">
                  <c:v>-2.9689999999999999</c:v>
                </c:pt>
                <c:pt idx="1793">
                  <c:v>-2.97</c:v>
                </c:pt>
                <c:pt idx="1794">
                  <c:v>-2.9710000000000001</c:v>
                </c:pt>
                <c:pt idx="1795">
                  <c:v>-2.972</c:v>
                </c:pt>
                <c:pt idx="1796">
                  <c:v>-2.9740000000000002</c:v>
                </c:pt>
                <c:pt idx="1797">
                  <c:v>-2.976</c:v>
                </c:pt>
                <c:pt idx="1798">
                  <c:v>-2.9769999999999999</c:v>
                </c:pt>
                <c:pt idx="1799">
                  <c:v>-2.9790000000000001</c:v>
                </c:pt>
                <c:pt idx="1800">
                  <c:v>-2.9630000000000001</c:v>
                </c:pt>
                <c:pt idx="1801">
                  <c:v>-2.9630000000000001</c:v>
                </c:pt>
                <c:pt idx="1802">
                  <c:v>-2.9630000000000001</c:v>
                </c:pt>
                <c:pt idx="1803">
                  <c:v>-2.964</c:v>
                </c:pt>
                <c:pt idx="1804">
                  <c:v>-2.9649999999999999</c:v>
                </c:pt>
                <c:pt idx="1805">
                  <c:v>-2.9660000000000002</c:v>
                </c:pt>
                <c:pt idx="1806">
                  <c:v>-2.9670000000000001</c:v>
                </c:pt>
                <c:pt idx="1807">
                  <c:v>-2.9689999999999999</c:v>
                </c:pt>
                <c:pt idx="1808">
                  <c:v>-2.9710000000000001</c:v>
                </c:pt>
                <c:pt idx="1809">
                  <c:v>-2.9729999999999999</c:v>
                </c:pt>
                <c:pt idx="1810">
                  <c:v>-2.9750000000000001</c:v>
                </c:pt>
                <c:pt idx="1811">
                  <c:v>-2.9769999999999999</c:v>
                </c:pt>
                <c:pt idx="1812">
                  <c:v>-2.9580000000000002</c:v>
                </c:pt>
                <c:pt idx="1813">
                  <c:v>-2.9580000000000002</c:v>
                </c:pt>
                <c:pt idx="1814">
                  <c:v>-2.9580000000000002</c:v>
                </c:pt>
                <c:pt idx="1815">
                  <c:v>-2.9590000000000001</c:v>
                </c:pt>
                <c:pt idx="1816">
                  <c:v>-2.96</c:v>
                </c:pt>
                <c:pt idx="1817">
                  <c:v>-2.9620000000000002</c:v>
                </c:pt>
                <c:pt idx="1818">
                  <c:v>-2.9630000000000001</c:v>
                </c:pt>
                <c:pt idx="1819">
                  <c:v>-2.9649999999999999</c:v>
                </c:pt>
                <c:pt idx="1820">
                  <c:v>-2.9670000000000001</c:v>
                </c:pt>
                <c:pt idx="1821">
                  <c:v>-2.97</c:v>
                </c:pt>
                <c:pt idx="1822">
                  <c:v>-2.972</c:v>
                </c:pt>
                <c:pt idx="1823">
                  <c:v>-2.9750000000000001</c:v>
                </c:pt>
                <c:pt idx="1824">
                  <c:v>-2.952</c:v>
                </c:pt>
                <c:pt idx="1825">
                  <c:v>-2.952</c:v>
                </c:pt>
                <c:pt idx="1826">
                  <c:v>-2.9529999999999998</c:v>
                </c:pt>
                <c:pt idx="1827">
                  <c:v>-2.9540000000000002</c:v>
                </c:pt>
                <c:pt idx="1828">
                  <c:v>-2.9550000000000001</c:v>
                </c:pt>
                <c:pt idx="1829">
                  <c:v>-2.9569999999999999</c:v>
                </c:pt>
                <c:pt idx="1830">
                  <c:v>-2.9590000000000001</c:v>
                </c:pt>
                <c:pt idx="1831">
                  <c:v>-2.9609999999999999</c:v>
                </c:pt>
                <c:pt idx="1832">
                  <c:v>-2.9630000000000001</c:v>
                </c:pt>
                <c:pt idx="1833">
                  <c:v>-2.9660000000000002</c:v>
                </c:pt>
                <c:pt idx="1834">
                  <c:v>-2.9689999999999999</c:v>
                </c:pt>
                <c:pt idx="1835">
                  <c:v>-2.972</c:v>
                </c:pt>
                <c:pt idx="1836">
                  <c:v>-2.9460000000000002</c:v>
                </c:pt>
                <c:pt idx="1837">
                  <c:v>-2.9460000000000002</c:v>
                </c:pt>
                <c:pt idx="1838">
                  <c:v>-2.9460000000000002</c:v>
                </c:pt>
                <c:pt idx="1839">
                  <c:v>-2.948</c:v>
                </c:pt>
                <c:pt idx="1840">
                  <c:v>-2.9489999999999998</c:v>
                </c:pt>
                <c:pt idx="1841">
                  <c:v>-2.9510000000000001</c:v>
                </c:pt>
                <c:pt idx="1842">
                  <c:v>-2.9529999999999998</c:v>
                </c:pt>
                <c:pt idx="1843">
                  <c:v>-2.956</c:v>
                </c:pt>
                <c:pt idx="1844">
                  <c:v>-2.9590000000000001</c:v>
                </c:pt>
                <c:pt idx="1845">
                  <c:v>-2.9620000000000002</c:v>
                </c:pt>
                <c:pt idx="1846">
                  <c:v>-2.9660000000000002</c:v>
                </c:pt>
                <c:pt idx="1847">
                  <c:v>-2.9689999999999999</c:v>
                </c:pt>
                <c:pt idx="1848">
                  <c:v>-2.9380000000000002</c:v>
                </c:pt>
                <c:pt idx="1849">
                  <c:v>-2.9390000000000001</c:v>
                </c:pt>
                <c:pt idx="1850">
                  <c:v>-2.9390000000000001</c:v>
                </c:pt>
                <c:pt idx="1851">
                  <c:v>-2.9409999999999998</c:v>
                </c:pt>
                <c:pt idx="1852">
                  <c:v>-2.9420000000000002</c:v>
                </c:pt>
                <c:pt idx="1853">
                  <c:v>-2.9449999999999998</c:v>
                </c:pt>
                <c:pt idx="1854">
                  <c:v>-2.9470000000000001</c:v>
                </c:pt>
                <c:pt idx="1855">
                  <c:v>-2.95</c:v>
                </c:pt>
                <c:pt idx="1856">
                  <c:v>-2.9540000000000002</c:v>
                </c:pt>
                <c:pt idx="1857">
                  <c:v>-2.9569999999999999</c:v>
                </c:pt>
                <c:pt idx="1858">
                  <c:v>-2.9609999999999999</c:v>
                </c:pt>
                <c:pt idx="1859">
                  <c:v>-2.9660000000000002</c:v>
                </c:pt>
                <c:pt idx="1860">
                  <c:v>-2.93</c:v>
                </c:pt>
                <c:pt idx="1861">
                  <c:v>-2.93</c:v>
                </c:pt>
                <c:pt idx="1862">
                  <c:v>-2.931</c:v>
                </c:pt>
                <c:pt idx="1863">
                  <c:v>-2.9329999999999998</c:v>
                </c:pt>
                <c:pt idx="1864">
                  <c:v>-2.9350000000000001</c:v>
                </c:pt>
                <c:pt idx="1865">
                  <c:v>-2.9369999999999998</c:v>
                </c:pt>
                <c:pt idx="1866">
                  <c:v>-2.94</c:v>
                </c:pt>
                <c:pt idx="1867">
                  <c:v>-2.944</c:v>
                </c:pt>
                <c:pt idx="1868">
                  <c:v>-2.948</c:v>
                </c:pt>
                <c:pt idx="1869">
                  <c:v>-2.952</c:v>
                </c:pt>
                <c:pt idx="1870">
                  <c:v>-2.9569999999999999</c:v>
                </c:pt>
                <c:pt idx="1871">
                  <c:v>-2.9620000000000002</c:v>
                </c:pt>
                <c:pt idx="1872">
                  <c:v>-2.9209999999999998</c:v>
                </c:pt>
                <c:pt idx="1873">
                  <c:v>-2.9209999999999998</c:v>
                </c:pt>
                <c:pt idx="1874">
                  <c:v>-2.9220000000000002</c:v>
                </c:pt>
                <c:pt idx="1875">
                  <c:v>-2.9239999999999999</c:v>
                </c:pt>
                <c:pt idx="1876">
                  <c:v>-2.9260000000000002</c:v>
                </c:pt>
                <c:pt idx="1877">
                  <c:v>-2.9289999999999998</c:v>
                </c:pt>
                <c:pt idx="1878">
                  <c:v>-2.9319999999999999</c:v>
                </c:pt>
                <c:pt idx="1879">
                  <c:v>-2.9359999999999999</c:v>
                </c:pt>
                <c:pt idx="1880">
                  <c:v>-2.9409999999999998</c:v>
                </c:pt>
                <c:pt idx="1881">
                  <c:v>-2.9460000000000002</c:v>
                </c:pt>
                <c:pt idx="1882">
                  <c:v>-2.9510000000000001</c:v>
                </c:pt>
                <c:pt idx="1883">
                  <c:v>-2.9569999999999999</c:v>
                </c:pt>
                <c:pt idx="1884">
                  <c:v>-2.91</c:v>
                </c:pt>
                <c:pt idx="1885">
                  <c:v>-2.91</c:v>
                </c:pt>
                <c:pt idx="1886">
                  <c:v>-2.911</c:v>
                </c:pt>
                <c:pt idx="1887">
                  <c:v>-2.9129999999999998</c:v>
                </c:pt>
                <c:pt idx="1888">
                  <c:v>-2.9159999999999999</c:v>
                </c:pt>
                <c:pt idx="1889">
                  <c:v>-2.919</c:v>
                </c:pt>
                <c:pt idx="1890">
                  <c:v>-2.923</c:v>
                </c:pt>
                <c:pt idx="1891">
                  <c:v>-2.9279999999999999</c:v>
                </c:pt>
                <c:pt idx="1892">
                  <c:v>-2.9329999999999998</c:v>
                </c:pt>
                <c:pt idx="1893">
                  <c:v>-2.9390000000000001</c:v>
                </c:pt>
                <c:pt idx="1894">
                  <c:v>-2.9449999999999998</c:v>
                </c:pt>
                <c:pt idx="1895">
                  <c:v>-2.9510000000000001</c:v>
                </c:pt>
                <c:pt idx="1896">
                  <c:v>-2.8980000000000001</c:v>
                </c:pt>
                <c:pt idx="1897">
                  <c:v>-2.8980000000000001</c:v>
                </c:pt>
                <c:pt idx="1898">
                  <c:v>-2.899</c:v>
                </c:pt>
                <c:pt idx="1899">
                  <c:v>-2.9009999999999998</c:v>
                </c:pt>
                <c:pt idx="1900">
                  <c:v>-2.9039999999999999</c:v>
                </c:pt>
                <c:pt idx="1901">
                  <c:v>-2.9079999999999999</c:v>
                </c:pt>
                <c:pt idx="1902">
                  <c:v>-2.9129999999999998</c:v>
                </c:pt>
                <c:pt idx="1903">
                  <c:v>-2.9180000000000001</c:v>
                </c:pt>
                <c:pt idx="1904">
                  <c:v>-2.9239999999999999</c:v>
                </c:pt>
                <c:pt idx="1905">
                  <c:v>-2.93</c:v>
                </c:pt>
                <c:pt idx="1906">
                  <c:v>-2.9369999999999998</c:v>
                </c:pt>
                <c:pt idx="1907">
                  <c:v>-2.9449999999999998</c:v>
                </c:pt>
                <c:pt idx="1908">
                  <c:v>-2.8839999999999999</c:v>
                </c:pt>
                <c:pt idx="1909">
                  <c:v>-2.8839999999999999</c:v>
                </c:pt>
                <c:pt idx="1910">
                  <c:v>-2.8860000000000001</c:v>
                </c:pt>
                <c:pt idx="1911">
                  <c:v>-2.8879999999999999</c:v>
                </c:pt>
                <c:pt idx="1912">
                  <c:v>-2.891</c:v>
                </c:pt>
                <c:pt idx="1913">
                  <c:v>-2.8959999999999999</c:v>
                </c:pt>
                <c:pt idx="1914">
                  <c:v>-2.9009999999999998</c:v>
                </c:pt>
                <c:pt idx="1915">
                  <c:v>-2.907</c:v>
                </c:pt>
                <c:pt idx="1916">
                  <c:v>-2.9129999999999998</c:v>
                </c:pt>
                <c:pt idx="1917">
                  <c:v>-2.9209999999999998</c:v>
                </c:pt>
                <c:pt idx="1918">
                  <c:v>-2.9289999999999998</c:v>
                </c:pt>
                <c:pt idx="1919">
                  <c:v>-2.9369999999999998</c:v>
                </c:pt>
                <c:pt idx="1920">
                  <c:v>-2.8679999999999999</c:v>
                </c:pt>
                <c:pt idx="1921">
                  <c:v>-2.8679999999999999</c:v>
                </c:pt>
                <c:pt idx="1922">
                  <c:v>-2.87</c:v>
                </c:pt>
                <c:pt idx="1923">
                  <c:v>-2.8730000000000002</c:v>
                </c:pt>
                <c:pt idx="1924">
                  <c:v>-2.8759999999999999</c:v>
                </c:pt>
                <c:pt idx="1925">
                  <c:v>-2.8809999999999998</c:v>
                </c:pt>
                <c:pt idx="1926">
                  <c:v>-2.887</c:v>
                </c:pt>
                <c:pt idx="1927">
                  <c:v>-2.8940000000000001</c:v>
                </c:pt>
                <c:pt idx="1928">
                  <c:v>-2.9009999999999998</c:v>
                </c:pt>
                <c:pt idx="1929">
                  <c:v>-2.91</c:v>
                </c:pt>
                <c:pt idx="1930">
                  <c:v>-2.919</c:v>
                </c:pt>
                <c:pt idx="1931">
                  <c:v>-2.9279999999999999</c:v>
                </c:pt>
                <c:pt idx="1932">
                  <c:v>-2.85</c:v>
                </c:pt>
                <c:pt idx="1933">
                  <c:v>-2.85</c:v>
                </c:pt>
                <c:pt idx="1934">
                  <c:v>-2.8519999999999999</c:v>
                </c:pt>
                <c:pt idx="1935">
                  <c:v>-2.855</c:v>
                </c:pt>
                <c:pt idx="1936">
                  <c:v>-2.859</c:v>
                </c:pt>
                <c:pt idx="1937">
                  <c:v>-2.8650000000000002</c:v>
                </c:pt>
                <c:pt idx="1938">
                  <c:v>-2.871</c:v>
                </c:pt>
                <c:pt idx="1939">
                  <c:v>-2.879</c:v>
                </c:pt>
                <c:pt idx="1940">
                  <c:v>-2.887</c:v>
                </c:pt>
                <c:pt idx="1941">
                  <c:v>-2.8969999999999998</c:v>
                </c:pt>
                <c:pt idx="1942">
                  <c:v>-2.907</c:v>
                </c:pt>
                <c:pt idx="1943">
                  <c:v>-2.9180000000000001</c:v>
                </c:pt>
                <c:pt idx="1944">
                  <c:v>-2.8290000000000002</c:v>
                </c:pt>
                <c:pt idx="1945">
                  <c:v>-2.83</c:v>
                </c:pt>
                <c:pt idx="1946">
                  <c:v>-2.8319999999999999</c:v>
                </c:pt>
                <c:pt idx="1947">
                  <c:v>-2.835</c:v>
                </c:pt>
                <c:pt idx="1948">
                  <c:v>-2.84</c:v>
                </c:pt>
                <c:pt idx="1949">
                  <c:v>-2.8460000000000001</c:v>
                </c:pt>
                <c:pt idx="1950">
                  <c:v>-2.8530000000000002</c:v>
                </c:pt>
                <c:pt idx="1951">
                  <c:v>-2.8620000000000001</c:v>
                </c:pt>
                <c:pt idx="1952">
                  <c:v>-2.871</c:v>
                </c:pt>
                <c:pt idx="1953">
                  <c:v>-2.8820000000000001</c:v>
                </c:pt>
                <c:pt idx="1954">
                  <c:v>-2.8929999999999998</c:v>
                </c:pt>
                <c:pt idx="1955">
                  <c:v>-2.9060000000000001</c:v>
                </c:pt>
                <c:pt idx="1956">
                  <c:v>-2.806</c:v>
                </c:pt>
                <c:pt idx="1957">
                  <c:v>-2.8069999999999999</c:v>
                </c:pt>
                <c:pt idx="1958">
                  <c:v>-2.8090000000000002</c:v>
                </c:pt>
                <c:pt idx="1959">
                  <c:v>-2.8130000000000002</c:v>
                </c:pt>
                <c:pt idx="1960">
                  <c:v>-2.8180000000000001</c:v>
                </c:pt>
                <c:pt idx="1961">
                  <c:v>-2.8250000000000002</c:v>
                </c:pt>
                <c:pt idx="1962">
                  <c:v>-2.8330000000000002</c:v>
                </c:pt>
                <c:pt idx="1963">
                  <c:v>-2.8420000000000001</c:v>
                </c:pt>
                <c:pt idx="1964">
                  <c:v>-2.8530000000000002</c:v>
                </c:pt>
                <c:pt idx="1965">
                  <c:v>-2.8650000000000002</c:v>
                </c:pt>
                <c:pt idx="1966">
                  <c:v>-2.8780000000000001</c:v>
                </c:pt>
                <c:pt idx="1967">
                  <c:v>-2.8919999999999999</c:v>
                </c:pt>
                <c:pt idx="1968">
                  <c:v>-2.78</c:v>
                </c:pt>
                <c:pt idx="1969">
                  <c:v>-2.7810000000000001</c:v>
                </c:pt>
                <c:pt idx="1970">
                  <c:v>-2.7829999999999999</c:v>
                </c:pt>
                <c:pt idx="1971">
                  <c:v>-2.7879999999999998</c:v>
                </c:pt>
                <c:pt idx="1972">
                  <c:v>-2.7930000000000001</c:v>
                </c:pt>
                <c:pt idx="1973">
                  <c:v>-2.8010000000000002</c:v>
                </c:pt>
                <c:pt idx="1974">
                  <c:v>-2.8090000000000002</c:v>
                </c:pt>
                <c:pt idx="1975">
                  <c:v>-2.82</c:v>
                </c:pt>
                <c:pt idx="1976">
                  <c:v>-2.8319999999999999</c:v>
                </c:pt>
                <c:pt idx="1977">
                  <c:v>-2.8450000000000002</c:v>
                </c:pt>
                <c:pt idx="1978">
                  <c:v>-2.86</c:v>
                </c:pt>
                <c:pt idx="1979">
                  <c:v>-2.8759999999999999</c:v>
                </c:pt>
                <c:pt idx="1980">
                  <c:v>-2.7509999999999999</c:v>
                </c:pt>
                <c:pt idx="1981">
                  <c:v>-2.7519999999999998</c:v>
                </c:pt>
                <c:pt idx="1982">
                  <c:v>-2.754</c:v>
                </c:pt>
                <c:pt idx="1983">
                  <c:v>-2.7589999999999999</c:v>
                </c:pt>
                <c:pt idx="1984">
                  <c:v>-2.7650000000000001</c:v>
                </c:pt>
                <c:pt idx="1985">
                  <c:v>-2.7730000000000001</c:v>
                </c:pt>
                <c:pt idx="1986">
                  <c:v>-2.7829999999999999</c:v>
                </c:pt>
                <c:pt idx="1987">
                  <c:v>-2.794</c:v>
                </c:pt>
                <c:pt idx="1988">
                  <c:v>-2.8079999999999998</c:v>
                </c:pt>
                <c:pt idx="1989">
                  <c:v>-2.8220000000000001</c:v>
                </c:pt>
                <c:pt idx="1990">
                  <c:v>-2.839</c:v>
                </c:pt>
                <c:pt idx="1991">
                  <c:v>-2.8570000000000002</c:v>
                </c:pt>
                <c:pt idx="1992">
                  <c:v>-2.718</c:v>
                </c:pt>
                <c:pt idx="1993">
                  <c:v>-2.7189999999999999</c:v>
                </c:pt>
                <c:pt idx="1994">
                  <c:v>-2.722</c:v>
                </c:pt>
                <c:pt idx="1995">
                  <c:v>-2.7269999999999999</c:v>
                </c:pt>
                <c:pt idx="1996">
                  <c:v>-2.734</c:v>
                </c:pt>
                <c:pt idx="1997">
                  <c:v>-2.742</c:v>
                </c:pt>
                <c:pt idx="1998">
                  <c:v>-2.7530000000000001</c:v>
                </c:pt>
                <c:pt idx="1999">
                  <c:v>-2.766</c:v>
                </c:pt>
                <c:pt idx="2000">
                  <c:v>-2.78</c:v>
                </c:pt>
                <c:pt idx="2001">
                  <c:v>-2.7970000000000002</c:v>
                </c:pt>
                <c:pt idx="2002">
                  <c:v>-2.8149999999999999</c:v>
                </c:pt>
                <c:pt idx="2003">
                  <c:v>-2.835</c:v>
                </c:pt>
                <c:pt idx="2004">
                  <c:v>-2.681</c:v>
                </c:pt>
                <c:pt idx="2005">
                  <c:v>-2.6819999999999999</c:v>
                </c:pt>
                <c:pt idx="2006">
                  <c:v>-2.6859999999999999</c:v>
                </c:pt>
                <c:pt idx="2007">
                  <c:v>-2.6909999999999998</c:v>
                </c:pt>
                <c:pt idx="2008">
                  <c:v>-2.698</c:v>
                </c:pt>
                <c:pt idx="2009">
                  <c:v>-2.7080000000000002</c:v>
                </c:pt>
                <c:pt idx="2010">
                  <c:v>-2.7189999999999999</c:v>
                </c:pt>
                <c:pt idx="2011">
                  <c:v>-2.7330000000000001</c:v>
                </c:pt>
                <c:pt idx="2012">
                  <c:v>-2.7490000000000001</c:v>
                </c:pt>
                <c:pt idx="2013">
                  <c:v>-2.7669999999999999</c:v>
                </c:pt>
                <c:pt idx="2014">
                  <c:v>-2.7869999999999999</c:v>
                </c:pt>
                <c:pt idx="2015">
                  <c:v>-2.8090000000000002</c:v>
                </c:pt>
                <c:pt idx="2016">
                  <c:v>-2.64</c:v>
                </c:pt>
                <c:pt idx="2017">
                  <c:v>-2.641</c:v>
                </c:pt>
                <c:pt idx="2018">
                  <c:v>-2.645</c:v>
                </c:pt>
                <c:pt idx="2019">
                  <c:v>-2.6509999999999998</c:v>
                </c:pt>
                <c:pt idx="2020">
                  <c:v>-2.6589999999999998</c:v>
                </c:pt>
                <c:pt idx="2021">
                  <c:v>-2.669</c:v>
                </c:pt>
                <c:pt idx="2022">
                  <c:v>-2.681</c:v>
                </c:pt>
                <c:pt idx="2023">
                  <c:v>-2.6960000000000002</c:v>
                </c:pt>
                <c:pt idx="2024">
                  <c:v>-2.7130000000000001</c:v>
                </c:pt>
                <c:pt idx="2025">
                  <c:v>-2.7330000000000001</c:v>
                </c:pt>
                <c:pt idx="2026">
                  <c:v>-2.7549999999999999</c:v>
                </c:pt>
                <c:pt idx="2027">
                  <c:v>-2.7789999999999999</c:v>
                </c:pt>
                <c:pt idx="2028">
                  <c:v>-2.5950000000000002</c:v>
                </c:pt>
                <c:pt idx="2029">
                  <c:v>-2.5960000000000001</c:v>
                </c:pt>
                <c:pt idx="2030">
                  <c:v>-2.6</c:v>
                </c:pt>
                <c:pt idx="2031">
                  <c:v>-2.6059999999999999</c:v>
                </c:pt>
                <c:pt idx="2032">
                  <c:v>-2.6139999999999999</c:v>
                </c:pt>
                <c:pt idx="2033">
                  <c:v>-2.625</c:v>
                </c:pt>
                <c:pt idx="2034">
                  <c:v>-2.6389999999999998</c:v>
                </c:pt>
                <c:pt idx="2035">
                  <c:v>-2.6549999999999998</c:v>
                </c:pt>
                <c:pt idx="2036">
                  <c:v>-2.673</c:v>
                </c:pt>
                <c:pt idx="2037">
                  <c:v>-2.694</c:v>
                </c:pt>
                <c:pt idx="2038">
                  <c:v>-2.7189999999999999</c:v>
                </c:pt>
                <c:pt idx="2039">
                  <c:v>-2.7450000000000001</c:v>
                </c:pt>
                <c:pt idx="2040">
                  <c:v>-2.5449999999999999</c:v>
                </c:pt>
                <c:pt idx="2041">
                  <c:v>-2.5459999999999998</c:v>
                </c:pt>
                <c:pt idx="2042">
                  <c:v>-2.5499999999999998</c:v>
                </c:pt>
                <c:pt idx="2043">
                  <c:v>-2.556</c:v>
                </c:pt>
                <c:pt idx="2044">
                  <c:v>-2.5649999999999999</c:v>
                </c:pt>
                <c:pt idx="2045">
                  <c:v>-2.577</c:v>
                </c:pt>
                <c:pt idx="2046">
                  <c:v>-2.5910000000000002</c:v>
                </c:pt>
                <c:pt idx="2047">
                  <c:v>-2.6080000000000001</c:v>
                </c:pt>
                <c:pt idx="2048">
                  <c:v>-2.6280000000000001</c:v>
                </c:pt>
                <c:pt idx="2049">
                  <c:v>-2.6509999999999998</c:v>
                </c:pt>
                <c:pt idx="2050">
                  <c:v>-2.677</c:v>
                </c:pt>
                <c:pt idx="2051">
                  <c:v>-2.706</c:v>
                </c:pt>
                <c:pt idx="2052">
                  <c:v>-2.4900000000000002</c:v>
                </c:pt>
                <c:pt idx="2053">
                  <c:v>-2.4910000000000001</c:v>
                </c:pt>
                <c:pt idx="2054">
                  <c:v>-2.4950000000000001</c:v>
                </c:pt>
                <c:pt idx="2055">
                  <c:v>-2.5019999999999998</c:v>
                </c:pt>
                <c:pt idx="2056">
                  <c:v>-2.5110000000000001</c:v>
                </c:pt>
                <c:pt idx="2057">
                  <c:v>-2.5230000000000001</c:v>
                </c:pt>
                <c:pt idx="2058">
                  <c:v>-2.5379999999999998</c:v>
                </c:pt>
                <c:pt idx="2059">
                  <c:v>-2.556</c:v>
                </c:pt>
                <c:pt idx="2060">
                  <c:v>-2.577</c:v>
                </c:pt>
                <c:pt idx="2061">
                  <c:v>-2.601</c:v>
                </c:pt>
                <c:pt idx="2062">
                  <c:v>-2.629</c:v>
                </c:pt>
                <c:pt idx="2063">
                  <c:v>-2.66</c:v>
                </c:pt>
                <c:pt idx="2064">
                  <c:v>-2.4300000000000002</c:v>
                </c:pt>
                <c:pt idx="2065">
                  <c:v>-2.431</c:v>
                </c:pt>
                <c:pt idx="2066">
                  <c:v>-2.4350000000000001</c:v>
                </c:pt>
                <c:pt idx="2067">
                  <c:v>-2.4420000000000002</c:v>
                </c:pt>
                <c:pt idx="2068">
                  <c:v>-2.4510000000000001</c:v>
                </c:pt>
                <c:pt idx="2069">
                  <c:v>-2.464</c:v>
                </c:pt>
                <c:pt idx="2070">
                  <c:v>-2.4790000000000001</c:v>
                </c:pt>
                <c:pt idx="2071">
                  <c:v>-2.4980000000000002</c:v>
                </c:pt>
                <c:pt idx="2072">
                  <c:v>-2.52</c:v>
                </c:pt>
                <c:pt idx="2073">
                  <c:v>-2.5449999999999999</c:v>
                </c:pt>
                <c:pt idx="2074">
                  <c:v>-2.5750000000000002</c:v>
                </c:pt>
                <c:pt idx="2075">
                  <c:v>-2.6080000000000001</c:v>
                </c:pt>
                <c:pt idx="2076">
                  <c:v>-2.3639999999999999</c:v>
                </c:pt>
                <c:pt idx="2077">
                  <c:v>-2.3650000000000002</c:v>
                </c:pt>
                <c:pt idx="2078">
                  <c:v>-2.37</c:v>
                </c:pt>
                <c:pt idx="2079">
                  <c:v>-2.3759999999999999</c:v>
                </c:pt>
                <c:pt idx="2080">
                  <c:v>-2.3860000000000001</c:v>
                </c:pt>
                <c:pt idx="2081">
                  <c:v>-2.399</c:v>
                </c:pt>
                <c:pt idx="2082">
                  <c:v>-2.4140000000000001</c:v>
                </c:pt>
                <c:pt idx="2083">
                  <c:v>-2.4329999999999998</c:v>
                </c:pt>
                <c:pt idx="2084">
                  <c:v>-2.456</c:v>
                </c:pt>
                <c:pt idx="2085">
                  <c:v>-2.4820000000000002</c:v>
                </c:pt>
                <c:pt idx="2086">
                  <c:v>-2.5129999999999999</c:v>
                </c:pt>
                <c:pt idx="2087">
                  <c:v>-2.548</c:v>
                </c:pt>
                <c:pt idx="2088">
                  <c:v>-2.2930000000000001</c:v>
                </c:pt>
                <c:pt idx="2089">
                  <c:v>-2.2949999999999999</c:v>
                </c:pt>
                <c:pt idx="2090">
                  <c:v>-2.2989999999999999</c:v>
                </c:pt>
                <c:pt idx="2091">
                  <c:v>-2.3050000000000002</c:v>
                </c:pt>
                <c:pt idx="2092">
                  <c:v>-2.3149999999999999</c:v>
                </c:pt>
                <c:pt idx="2093">
                  <c:v>-2.3279999999999998</c:v>
                </c:pt>
                <c:pt idx="2094">
                  <c:v>-2.343</c:v>
                </c:pt>
                <c:pt idx="2095">
                  <c:v>-2.3620000000000001</c:v>
                </c:pt>
                <c:pt idx="2096">
                  <c:v>-2.3849999999999998</c:v>
                </c:pt>
                <c:pt idx="2097">
                  <c:v>-2.4119999999999999</c:v>
                </c:pt>
                <c:pt idx="2098">
                  <c:v>-2.444</c:v>
                </c:pt>
                <c:pt idx="2099">
                  <c:v>-2.48</c:v>
                </c:pt>
                <c:pt idx="2100">
                  <c:v>-2.2170000000000001</c:v>
                </c:pt>
                <c:pt idx="2101">
                  <c:v>-2.2189999999999999</c:v>
                </c:pt>
                <c:pt idx="2102">
                  <c:v>-2.2229999999999999</c:v>
                </c:pt>
                <c:pt idx="2103">
                  <c:v>-2.2290000000000001</c:v>
                </c:pt>
                <c:pt idx="2104">
                  <c:v>-2.238</c:v>
                </c:pt>
                <c:pt idx="2105">
                  <c:v>-2.2509999999999999</c:v>
                </c:pt>
                <c:pt idx="2106">
                  <c:v>-2.266</c:v>
                </c:pt>
                <c:pt idx="2107">
                  <c:v>-2.2850000000000001</c:v>
                </c:pt>
                <c:pt idx="2108">
                  <c:v>-2.3069999999999999</c:v>
                </c:pt>
                <c:pt idx="2109">
                  <c:v>-2.3340000000000001</c:v>
                </c:pt>
                <c:pt idx="2110">
                  <c:v>-2.3660000000000001</c:v>
                </c:pt>
                <c:pt idx="2111">
                  <c:v>-2.403</c:v>
                </c:pt>
                <c:pt idx="2112">
                  <c:v>-2.1360000000000001</c:v>
                </c:pt>
                <c:pt idx="2113">
                  <c:v>-2.137</c:v>
                </c:pt>
                <c:pt idx="2114">
                  <c:v>-2.141</c:v>
                </c:pt>
                <c:pt idx="2115">
                  <c:v>-2.1469999999999998</c:v>
                </c:pt>
                <c:pt idx="2116">
                  <c:v>-2.1560000000000001</c:v>
                </c:pt>
                <c:pt idx="2117">
                  <c:v>-2.1680000000000001</c:v>
                </c:pt>
                <c:pt idx="2118">
                  <c:v>-2.1819999999999999</c:v>
                </c:pt>
                <c:pt idx="2119">
                  <c:v>-2.2000000000000002</c:v>
                </c:pt>
                <c:pt idx="2120">
                  <c:v>-2.222</c:v>
                </c:pt>
                <c:pt idx="2121">
                  <c:v>-2.2480000000000002</c:v>
                </c:pt>
                <c:pt idx="2122">
                  <c:v>-2.2789999999999999</c:v>
                </c:pt>
                <c:pt idx="2123">
                  <c:v>-2.3159999999999998</c:v>
                </c:pt>
                <c:pt idx="2124">
                  <c:v>-2.0499999999999998</c:v>
                </c:pt>
                <c:pt idx="2125">
                  <c:v>-2.0510000000000002</c:v>
                </c:pt>
                <c:pt idx="2126">
                  <c:v>-2.0550000000000002</c:v>
                </c:pt>
                <c:pt idx="2127">
                  <c:v>-2.06</c:v>
                </c:pt>
                <c:pt idx="2128">
                  <c:v>-2.0680000000000001</c:v>
                </c:pt>
                <c:pt idx="2129">
                  <c:v>-2.0790000000000002</c:v>
                </c:pt>
                <c:pt idx="2130">
                  <c:v>-2.093</c:v>
                </c:pt>
                <c:pt idx="2131">
                  <c:v>-2.109</c:v>
                </c:pt>
                <c:pt idx="2132">
                  <c:v>-2.13</c:v>
                </c:pt>
                <c:pt idx="2133">
                  <c:v>-2.1539999999999999</c:v>
                </c:pt>
                <c:pt idx="2134">
                  <c:v>-2.1829999999999998</c:v>
                </c:pt>
                <c:pt idx="2135">
                  <c:v>-2.218</c:v>
                </c:pt>
                <c:pt idx="2136">
                  <c:v>-1.96</c:v>
                </c:pt>
                <c:pt idx="2137">
                  <c:v>-1.9610000000000001</c:v>
                </c:pt>
                <c:pt idx="2138">
                  <c:v>-1.964</c:v>
                </c:pt>
                <c:pt idx="2139">
                  <c:v>-1.9690000000000001</c:v>
                </c:pt>
                <c:pt idx="2140">
                  <c:v>-1.976</c:v>
                </c:pt>
                <c:pt idx="2141">
                  <c:v>-1.9850000000000001</c:v>
                </c:pt>
                <c:pt idx="2142">
                  <c:v>-1.9970000000000001</c:v>
                </c:pt>
                <c:pt idx="2143">
                  <c:v>-2.012</c:v>
                </c:pt>
                <c:pt idx="2144">
                  <c:v>-2.0299999999999998</c:v>
                </c:pt>
                <c:pt idx="2145">
                  <c:v>-2.052</c:v>
                </c:pt>
                <c:pt idx="2146">
                  <c:v>-2.0790000000000002</c:v>
                </c:pt>
                <c:pt idx="2147">
                  <c:v>-2.1110000000000002</c:v>
                </c:pt>
                <c:pt idx="2148">
                  <c:v>-1.865</c:v>
                </c:pt>
                <c:pt idx="2149">
                  <c:v>-1.8660000000000001</c:v>
                </c:pt>
                <c:pt idx="2150">
                  <c:v>-1.869</c:v>
                </c:pt>
                <c:pt idx="2151">
                  <c:v>-1.873</c:v>
                </c:pt>
                <c:pt idx="2152">
                  <c:v>-1.879</c:v>
                </c:pt>
                <c:pt idx="2153">
                  <c:v>-1.887</c:v>
                </c:pt>
                <c:pt idx="2154">
                  <c:v>-1.897</c:v>
                </c:pt>
                <c:pt idx="2155">
                  <c:v>-1.909</c:v>
                </c:pt>
                <c:pt idx="2156">
                  <c:v>-1.9239999999999999</c:v>
                </c:pt>
                <c:pt idx="2157">
                  <c:v>-1.9430000000000001</c:v>
                </c:pt>
                <c:pt idx="2158">
                  <c:v>-1.966</c:v>
                </c:pt>
                <c:pt idx="2159">
                  <c:v>-1.9930000000000001</c:v>
                </c:pt>
                <c:pt idx="2160">
                  <c:v>-1.768</c:v>
                </c:pt>
                <c:pt idx="2161">
                  <c:v>-1.7689999999999999</c:v>
                </c:pt>
                <c:pt idx="2162">
                  <c:v>-1.7709999999999999</c:v>
                </c:pt>
                <c:pt idx="2163">
                  <c:v>-1.774</c:v>
                </c:pt>
                <c:pt idx="2164">
                  <c:v>-1.778</c:v>
                </c:pt>
                <c:pt idx="2165">
                  <c:v>-1.784</c:v>
                </c:pt>
                <c:pt idx="2166">
                  <c:v>-1.792</c:v>
                </c:pt>
                <c:pt idx="2167">
                  <c:v>-1.8009999999999999</c:v>
                </c:pt>
                <c:pt idx="2168">
                  <c:v>-1.8129999999999999</c:v>
                </c:pt>
                <c:pt idx="2169">
                  <c:v>-1.827</c:v>
                </c:pt>
                <c:pt idx="2170">
                  <c:v>-1.845</c:v>
                </c:pt>
                <c:pt idx="2171">
                  <c:v>-1.867</c:v>
                </c:pt>
                <c:pt idx="2172">
                  <c:v>-1.6679999999999999</c:v>
                </c:pt>
                <c:pt idx="2173">
                  <c:v>-1.669</c:v>
                </c:pt>
                <c:pt idx="2174">
                  <c:v>-1.67</c:v>
                </c:pt>
                <c:pt idx="2175">
                  <c:v>-1.6719999999999999</c:v>
                </c:pt>
                <c:pt idx="2176">
                  <c:v>-1.675</c:v>
                </c:pt>
                <c:pt idx="2177">
                  <c:v>-1.679</c:v>
                </c:pt>
                <c:pt idx="2178">
                  <c:v>-1.6839999999999999</c:v>
                </c:pt>
                <c:pt idx="2179">
                  <c:v>-1.69</c:v>
                </c:pt>
                <c:pt idx="2180">
                  <c:v>-1.6970000000000001</c:v>
                </c:pt>
                <c:pt idx="2181">
                  <c:v>-1.7070000000000001</c:v>
                </c:pt>
                <c:pt idx="2182">
                  <c:v>-1.718</c:v>
                </c:pt>
                <c:pt idx="2183">
                  <c:v>-1.7330000000000001</c:v>
                </c:pt>
                <c:pt idx="2184">
                  <c:v>-1.5669999999999999</c:v>
                </c:pt>
                <c:pt idx="2185">
                  <c:v>-1.5669999999999999</c:v>
                </c:pt>
                <c:pt idx="2186">
                  <c:v>-1.5680000000000001</c:v>
                </c:pt>
                <c:pt idx="2187">
                  <c:v>-1.569</c:v>
                </c:pt>
                <c:pt idx="2188">
                  <c:v>-1.57</c:v>
                </c:pt>
                <c:pt idx="2189">
                  <c:v>-1.571</c:v>
                </c:pt>
                <c:pt idx="2190">
                  <c:v>-1.573</c:v>
                </c:pt>
                <c:pt idx="2191">
                  <c:v>-1.5760000000000001</c:v>
                </c:pt>
                <c:pt idx="2192">
                  <c:v>-1.579</c:v>
                </c:pt>
                <c:pt idx="2193">
                  <c:v>-1.583</c:v>
                </c:pt>
                <c:pt idx="2194">
                  <c:v>-1.5880000000000001</c:v>
                </c:pt>
                <c:pt idx="2195">
                  <c:v>-1.5940000000000001</c:v>
                </c:pt>
                <c:pt idx="2196">
                  <c:v>-1.4650000000000001</c:v>
                </c:pt>
                <c:pt idx="2197">
                  <c:v>-1.4650000000000001</c:v>
                </c:pt>
                <c:pt idx="2198">
                  <c:v>-1.4650000000000001</c:v>
                </c:pt>
                <c:pt idx="2199">
                  <c:v>-1.464</c:v>
                </c:pt>
                <c:pt idx="2200">
                  <c:v>-1.464</c:v>
                </c:pt>
                <c:pt idx="2201">
                  <c:v>-1.4630000000000001</c:v>
                </c:pt>
                <c:pt idx="2202">
                  <c:v>-1.462</c:v>
                </c:pt>
                <c:pt idx="2203">
                  <c:v>-1.4610000000000001</c:v>
                </c:pt>
                <c:pt idx="2204">
                  <c:v>-1.4590000000000001</c:v>
                </c:pt>
                <c:pt idx="2205">
                  <c:v>-1.4570000000000001</c:v>
                </c:pt>
                <c:pt idx="2206">
                  <c:v>-1.4550000000000001</c:v>
                </c:pt>
                <c:pt idx="2207">
                  <c:v>-1.452</c:v>
                </c:pt>
                <c:pt idx="2208">
                  <c:v>-1.3640000000000001</c:v>
                </c:pt>
                <c:pt idx="2209">
                  <c:v>-1.363</c:v>
                </c:pt>
                <c:pt idx="2210">
                  <c:v>-1.3620000000000001</c:v>
                </c:pt>
                <c:pt idx="2211">
                  <c:v>-1.361</c:v>
                </c:pt>
                <c:pt idx="2212">
                  <c:v>-1.3580000000000001</c:v>
                </c:pt>
                <c:pt idx="2213">
                  <c:v>-1.355</c:v>
                </c:pt>
                <c:pt idx="2214">
                  <c:v>-1.351</c:v>
                </c:pt>
                <c:pt idx="2215">
                  <c:v>-1.3460000000000001</c:v>
                </c:pt>
                <c:pt idx="2216">
                  <c:v>-1.34</c:v>
                </c:pt>
                <c:pt idx="2217">
                  <c:v>-1.3320000000000001</c:v>
                </c:pt>
                <c:pt idx="2218">
                  <c:v>-1.323</c:v>
                </c:pt>
                <c:pt idx="2219">
                  <c:v>-1.3120000000000001</c:v>
                </c:pt>
                <c:pt idx="2220">
                  <c:v>-1.2629999999999999</c:v>
                </c:pt>
                <c:pt idx="2221">
                  <c:v>-1.2629999999999999</c:v>
                </c:pt>
                <c:pt idx="2222">
                  <c:v>-1.2609999999999999</c:v>
                </c:pt>
                <c:pt idx="2223">
                  <c:v>-1.258</c:v>
                </c:pt>
                <c:pt idx="2224">
                  <c:v>-1.254</c:v>
                </c:pt>
                <c:pt idx="2225">
                  <c:v>-1.2490000000000001</c:v>
                </c:pt>
                <c:pt idx="2226">
                  <c:v>-1.242</c:v>
                </c:pt>
                <c:pt idx="2227">
                  <c:v>-1.2330000000000001</c:v>
                </c:pt>
                <c:pt idx="2228">
                  <c:v>-1.2230000000000001</c:v>
                </c:pt>
                <c:pt idx="2229">
                  <c:v>-1.21</c:v>
                </c:pt>
                <c:pt idx="2230">
                  <c:v>-1.194</c:v>
                </c:pt>
                <c:pt idx="2231">
                  <c:v>-1.1739999999999999</c:v>
                </c:pt>
                <c:pt idx="2232">
                  <c:v>-1.1659999999999999</c:v>
                </c:pt>
                <c:pt idx="2233">
                  <c:v>-1.165</c:v>
                </c:pt>
                <c:pt idx="2234">
                  <c:v>-1.1619999999999999</c:v>
                </c:pt>
                <c:pt idx="2235">
                  <c:v>-1.1579999999999999</c:v>
                </c:pt>
                <c:pt idx="2236">
                  <c:v>-1.153</c:v>
                </c:pt>
                <c:pt idx="2237">
                  <c:v>-1.145</c:v>
                </c:pt>
                <c:pt idx="2238">
                  <c:v>-1.1359999999999999</c:v>
                </c:pt>
                <c:pt idx="2239">
                  <c:v>-1.1240000000000001</c:v>
                </c:pt>
                <c:pt idx="2240">
                  <c:v>-1.1100000000000001</c:v>
                </c:pt>
                <c:pt idx="2241">
                  <c:v>-1.0920000000000001</c:v>
                </c:pt>
                <c:pt idx="2242">
                  <c:v>-1.07</c:v>
                </c:pt>
                <c:pt idx="2243">
                  <c:v>-1.044</c:v>
                </c:pt>
                <c:pt idx="2244">
                  <c:v>-1.07</c:v>
                </c:pt>
                <c:pt idx="2245">
                  <c:v>-1.069</c:v>
                </c:pt>
                <c:pt idx="2246">
                  <c:v>-1.0669999999999999</c:v>
                </c:pt>
                <c:pt idx="2247">
                  <c:v>-1.0620000000000001</c:v>
                </c:pt>
                <c:pt idx="2248">
                  <c:v>-1.0549999999999999</c:v>
                </c:pt>
                <c:pt idx="2249">
                  <c:v>-1.046</c:v>
                </c:pt>
                <c:pt idx="2250">
                  <c:v>-1.034</c:v>
                </c:pt>
                <c:pt idx="2251">
                  <c:v>-1.0189999999999999</c:v>
                </c:pt>
                <c:pt idx="2252">
                  <c:v>-1.002</c:v>
                </c:pt>
                <c:pt idx="2253">
                  <c:v>-0.98</c:v>
                </c:pt>
                <c:pt idx="2254">
                  <c:v>-0.95369999999999999</c:v>
                </c:pt>
                <c:pt idx="2255">
                  <c:v>-0.92179999999999995</c:v>
                </c:pt>
                <c:pt idx="2256">
                  <c:v>-0.97919999999999996</c:v>
                </c:pt>
                <c:pt idx="2257">
                  <c:v>-0.97799999999999998</c:v>
                </c:pt>
                <c:pt idx="2258">
                  <c:v>-0.97460000000000002</c:v>
                </c:pt>
                <c:pt idx="2259">
                  <c:v>-0.96899999999999997</c:v>
                </c:pt>
                <c:pt idx="2260">
                  <c:v>-0.96099999999999997</c:v>
                </c:pt>
                <c:pt idx="2261">
                  <c:v>-0.95050000000000001</c:v>
                </c:pt>
                <c:pt idx="2262">
                  <c:v>-0.93710000000000004</c:v>
                </c:pt>
                <c:pt idx="2263">
                  <c:v>-0.92049999999999998</c:v>
                </c:pt>
                <c:pt idx="2264">
                  <c:v>-0.9002</c:v>
                </c:pt>
                <c:pt idx="2265">
                  <c:v>-0.87560000000000004</c:v>
                </c:pt>
                <c:pt idx="2266">
                  <c:v>-0.84589999999999999</c:v>
                </c:pt>
                <c:pt idx="2267">
                  <c:v>-0.81010000000000004</c:v>
                </c:pt>
                <c:pt idx="2268">
                  <c:v>-0.8921</c:v>
                </c:pt>
                <c:pt idx="2269">
                  <c:v>-0.89090000000000003</c:v>
                </c:pt>
                <c:pt idx="2270">
                  <c:v>-0.8871</c:v>
                </c:pt>
                <c:pt idx="2271">
                  <c:v>-0.88100000000000001</c:v>
                </c:pt>
                <c:pt idx="2272">
                  <c:v>-0.87219999999999998</c:v>
                </c:pt>
                <c:pt idx="2273">
                  <c:v>-0.86060000000000003</c:v>
                </c:pt>
                <c:pt idx="2274">
                  <c:v>-0.84589999999999999</c:v>
                </c:pt>
                <c:pt idx="2275">
                  <c:v>-0.82779999999999998</c:v>
                </c:pt>
                <c:pt idx="2276">
                  <c:v>-0.80569999999999997</c:v>
                </c:pt>
                <c:pt idx="2277">
                  <c:v>-0.7792</c:v>
                </c:pt>
                <c:pt idx="2278">
                  <c:v>-0.74739999999999995</c:v>
                </c:pt>
                <c:pt idx="2279">
                  <c:v>-0.70940000000000003</c:v>
                </c:pt>
                <c:pt idx="2280">
                  <c:v>-0.80989999999999995</c:v>
                </c:pt>
                <c:pt idx="2281">
                  <c:v>-0.80859999999999999</c:v>
                </c:pt>
                <c:pt idx="2282">
                  <c:v>-0.80459999999999998</c:v>
                </c:pt>
                <c:pt idx="2283">
                  <c:v>-0.79800000000000004</c:v>
                </c:pt>
                <c:pt idx="2284">
                  <c:v>-0.78869999999999996</c:v>
                </c:pt>
                <c:pt idx="2285">
                  <c:v>-0.77639999999999998</c:v>
                </c:pt>
                <c:pt idx="2286">
                  <c:v>-0.76090000000000002</c:v>
                </c:pt>
                <c:pt idx="2287">
                  <c:v>-0.74180000000000001</c:v>
                </c:pt>
                <c:pt idx="2288">
                  <c:v>-0.71879999999999999</c:v>
                </c:pt>
                <c:pt idx="2289">
                  <c:v>-0.69130000000000003</c:v>
                </c:pt>
                <c:pt idx="2290">
                  <c:v>-0.65859999999999996</c:v>
                </c:pt>
                <c:pt idx="2291">
                  <c:v>-0.62</c:v>
                </c:pt>
                <c:pt idx="2292">
                  <c:v>-0.7329</c:v>
                </c:pt>
                <c:pt idx="2293">
                  <c:v>-0.73140000000000005</c:v>
                </c:pt>
                <c:pt idx="2294">
                  <c:v>-0.72729999999999995</c:v>
                </c:pt>
                <c:pt idx="2295">
                  <c:v>-0.72050000000000003</c:v>
                </c:pt>
                <c:pt idx="2296">
                  <c:v>-0.71079999999999999</c:v>
                </c:pt>
                <c:pt idx="2297">
                  <c:v>-0.69820000000000004</c:v>
                </c:pt>
                <c:pt idx="2298">
                  <c:v>-0.68230000000000002</c:v>
                </c:pt>
                <c:pt idx="2299">
                  <c:v>-0.66290000000000004</c:v>
                </c:pt>
                <c:pt idx="2300">
                  <c:v>-0.63949999999999996</c:v>
                </c:pt>
                <c:pt idx="2301">
                  <c:v>-0.61180000000000001</c:v>
                </c:pt>
                <c:pt idx="2302">
                  <c:v>-0.57930000000000004</c:v>
                </c:pt>
                <c:pt idx="2303">
                  <c:v>-0.54120000000000001</c:v>
                </c:pt>
                <c:pt idx="2304">
                  <c:v>-0.66100000000000003</c:v>
                </c:pt>
                <c:pt idx="2305">
                  <c:v>-0.65949999999999998</c:v>
                </c:pt>
                <c:pt idx="2306">
                  <c:v>-0.65539999999999998</c:v>
                </c:pt>
                <c:pt idx="2307">
                  <c:v>-0.64849999999999997</c:v>
                </c:pt>
                <c:pt idx="2308">
                  <c:v>-0.63880000000000003</c:v>
                </c:pt>
                <c:pt idx="2309">
                  <c:v>-0.62609999999999999</c:v>
                </c:pt>
                <c:pt idx="2310">
                  <c:v>-0.61019999999999996</c:v>
                </c:pt>
                <c:pt idx="2311">
                  <c:v>-0.59089999999999998</c:v>
                </c:pt>
                <c:pt idx="2312">
                  <c:v>-0.56779999999999997</c:v>
                </c:pt>
                <c:pt idx="2313">
                  <c:v>-0.54059999999999997</c:v>
                </c:pt>
                <c:pt idx="2314">
                  <c:v>-0.50900000000000001</c:v>
                </c:pt>
                <c:pt idx="2315">
                  <c:v>-0.47249999999999998</c:v>
                </c:pt>
                <c:pt idx="2316">
                  <c:v>-0.5948</c:v>
                </c:pt>
                <c:pt idx="2317">
                  <c:v>-0.59309999999999996</c:v>
                </c:pt>
                <c:pt idx="2318">
                  <c:v>-0.58889999999999998</c:v>
                </c:pt>
                <c:pt idx="2319">
                  <c:v>-0.58209999999999995</c:v>
                </c:pt>
                <c:pt idx="2320">
                  <c:v>-0.57250000000000001</c:v>
                </c:pt>
                <c:pt idx="2321">
                  <c:v>-0.56000000000000005</c:v>
                </c:pt>
                <c:pt idx="2322">
                  <c:v>-0.54449999999999998</c:v>
                </c:pt>
                <c:pt idx="2323">
                  <c:v>-0.52559999999999996</c:v>
                </c:pt>
                <c:pt idx="2324">
                  <c:v>-0.50329999999999997</c:v>
                </c:pt>
                <c:pt idx="2325">
                  <c:v>-0.47720000000000001</c:v>
                </c:pt>
                <c:pt idx="2326">
                  <c:v>-0.4471</c:v>
                </c:pt>
                <c:pt idx="2327">
                  <c:v>-0.41270000000000001</c:v>
                </c:pt>
                <c:pt idx="2328">
                  <c:v>-0.5333</c:v>
                </c:pt>
                <c:pt idx="2329">
                  <c:v>-0.53190000000000004</c:v>
                </c:pt>
                <c:pt idx="2330">
                  <c:v>-0.52790000000000004</c:v>
                </c:pt>
                <c:pt idx="2331">
                  <c:v>-0.52129999999999999</c:v>
                </c:pt>
                <c:pt idx="2332">
                  <c:v>-0.51200000000000001</c:v>
                </c:pt>
                <c:pt idx="2333">
                  <c:v>-0.49990000000000001</c:v>
                </c:pt>
                <c:pt idx="2334">
                  <c:v>-0.4849</c:v>
                </c:pt>
                <c:pt idx="2335">
                  <c:v>-0.46679999999999999</c:v>
                </c:pt>
                <c:pt idx="2336">
                  <c:v>-0.44550000000000001</c:v>
                </c:pt>
                <c:pt idx="2337">
                  <c:v>-0.4209</c:v>
                </c:pt>
                <c:pt idx="2338">
                  <c:v>-0.39269999999999999</c:v>
                </c:pt>
                <c:pt idx="2339">
                  <c:v>-0.36080000000000001</c:v>
                </c:pt>
                <c:pt idx="2340">
                  <c:v>-0.47760000000000002</c:v>
                </c:pt>
                <c:pt idx="2341">
                  <c:v>-0.47599999999999998</c:v>
                </c:pt>
                <c:pt idx="2342">
                  <c:v>-0.47210000000000002</c:v>
                </c:pt>
                <c:pt idx="2343">
                  <c:v>-0.46579999999999999</c:v>
                </c:pt>
                <c:pt idx="2344">
                  <c:v>-0.45689999999999997</c:v>
                </c:pt>
                <c:pt idx="2345">
                  <c:v>-0.44529999999999997</c:v>
                </c:pt>
                <c:pt idx="2346">
                  <c:v>-0.43109999999999998</c:v>
                </c:pt>
                <c:pt idx="2347">
                  <c:v>-0.41399999999999998</c:v>
                </c:pt>
                <c:pt idx="2348">
                  <c:v>-0.39400000000000002</c:v>
                </c:pt>
                <c:pt idx="2349">
                  <c:v>-0.37109999999999999</c:v>
                </c:pt>
                <c:pt idx="2350">
                  <c:v>-0.34499999999999997</c:v>
                </c:pt>
                <c:pt idx="2351">
                  <c:v>-0.31580000000000003</c:v>
                </c:pt>
                <c:pt idx="2352">
                  <c:v>-0.42630000000000001</c:v>
                </c:pt>
                <c:pt idx="2353">
                  <c:v>-0.42499999999999999</c:v>
                </c:pt>
                <c:pt idx="2354">
                  <c:v>-0.4214</c:v>
                </c:pt>
                <c:pt idx="2355">
                  <c:v>-0.41539999999999999</c:v>
                </c:pt>
                <c:pt idx="2356">
                  <c:v>-0.40689999999999998</c:v>
                </c:pt>
                <c:pt idx="2357">
                  <c:v>-0.39610000000000001</c:v>
                </c:pt>
                <c:pt idx="2358">
                  <c:v>-0.38269999999999998</c:v>
                </c:pt>
                <c:pt idx="2359">
                  <c:v>-0.36680000000000001</c:v>
                </c:pt>
                <c:pt idx="2360">
                  <c:v>-0.34820000000000001</c:v>
                </c:pt>
                <c:pt idx="2361">
                  <c:v>-0.3271</c:v>
                </c:pt>
                <c:pt idx="2362">
                  <c:v>-0.30320000000000003</c:v>
                </c:pt>
                <c:pt idx="2363">
                  <c:v>-0.2767</c:v>
                </c:pt>
                <c:pt idx="2364">
                  <c:v>-0.38019999999999998</c:v>
                </c:pt>
                <c:pt idx="2365">
                  <c:v>-0.37880000000000003</c:v>
                </c:pt>
                <c:pt idx="2366">
                  <c:v>-0.37540000000000001</c:v>
                </c:pt>
                <c:pt idx="2367">
                  <c:v>-0.36969999999999997</c:v>
                </c:pt>
                <c:pt idx="2368">
                  <c:v>-0.3619</c:v>
                </c:pt>
                <c:pt idx="2369">
                  <c:v>-0.3518</c:v>
                </c:pt>
                <c:pt idx="2370">
                  <c:v>-0.33929999999999999</c:v>
                </c:pt>
                <c:pt idx="2371">
                  <c:v>-0.3246</c:v>
                </c:pt>
                <c:pt idx="2372">
                  <c:v>-0.30759999999999998</c:v>
                </c:pt>
                <c:pt idx="2373">
                  <c:v>-0.28820000000000001</c:v>
                </c:pt>
                <c:pt idx="2374">
                  <c:v>-0.2666</c:v>
                </c:pt>
                <c:pt idx="2375">
                  <c:v>-0.2427</c:v>
                </c:pt>
                <c:pt idx="2376">
                  <c:v>-0.33810000000000001</c:v>
                </c:pt>
                <c:pt idx="2377">
                  <c:v>-0.33700000000000002</c:v>
                </c:pt>
                <c:pt idx="2378">
                  <c:v>-0.33389999999999997</c:v>
                </c:pt>
                <c:pt idx="2379">
                  <c:v>-0.3286</c:v>
                </c:pt>
                <c:pt idx="2380">
                  <c:v>-0.32129999999999997</c:v>
                </c:pt>
                <c:pt idx="2381">
                  <c:v>-0.312</c:v>
                </c:pt>
                <c:pt idx="2382">
                  <c:v>-0.30049999999999999</c:v>
                </c:pt>
                <c:pt idx="2383">
                  <c:v>-0.28699999999999998</c:v>
                </c:pt>
                <c:pt idx="2384">
                  <c:v>-0.27150000000000002</c:v>
                </c:pt>
                <c:pt idx="2385">
                  <c:v>-0.25390000000000001</c:v>
                </c:pt>
                <c:pt idx="2386">
                  <c:v>-0.2344</c:v>
                </c:pt>
                <c:pt idx="2387">
                  <c:v>-0.21299999999999999</c:v>
                </c:pt>
                <c:pt idx="2388">
                  <c:v>-0.30059999999999998</c:v>
                </c:pt>
                <c:pt idx="2389">
                  <c:v>-0.2994</c:v>
                </c:pt>
                <c:pt idx="2390">
                  <c:v>-0.2964</c:v>
                </c:pt>
                <c:pt idx="2391">
                  <c:v>-0.29160000000000003</c:v>
                </c:pt>
                <c:pt idx="2392">
                  <c:v>-0.28489999999999999</c:v>
                </c:pt>
                <c:pt idx="2393">
                  <c:v>-0.27629999999999999</c:v>
                </c:pt>
                <c:pt idx="2394">
                  <c:v>-0.26590000000000003</c:v>
                </c:pt>
                <c:pt idx="2395">
                  <c:v>-0.25359999999999999</c:v>
                </c:pt>
                <c:pt idx="2396">
                  <c:v>-0.23949999999999999</c:v>
                </c:pt>
                <c:pt idx="2397">
                  <c:v>-0.22359999999999999</c:v>
                </c:pt>
                <c:pt idx="2398">
                  <c:v>-0.20610000000000001</c:v>
                </c:pt>
                <c:pt idx="2399">
                  <c:v>-0.18709999999999999</c:v>
                </c:pt>
                <c:pt idx="2400">
                  <c:v>-0.26650000000000001</c:v>
                </c:pt>
                <c:pt idx="2401">
                  <c:v>-0.26550000000000001</c:v>
                </c:pt>
                <c:pt idx="2402">
                  <c:v>-0.26290000000000002</c:v>
                </c:pt>
                <c:pt idx="2403">
                  <c:v>-0.25840000000000002</c:v>
                </c:pt>
                <c:pt idx="2404">
                  <c:v>-0.25230000000000002</c:v>
                </c:pt>
                <c:pt idx="2405">
                  <c:v>-0.2445</c:v>
                </c:pt>
                <c:pt idx="2406">
                  <c:v>-0.23499999999999999</c:v>
                </c:pt>
                <c:pt idx="2407">
                  <c:v>-0.22389999999999999</c:v>
                </c:pt>
                <c:pt idx="2408">
                  <c:v>-0.21110000000000001</c:v>
                </c:pt>
                <c:pt idx="2409">
                  <c:v>-0.19689999999999999</c:v>
                </c:pt>
                <c:pt idx="2410">
                  <c:v>-0.1812</c:v>
                </c:pt>
                <c:pt idx="2411">
                  <c:v>-0.16420000000000001</c:v>
                </c:pt>
                <c:pt idx="2412">
                  <c:v>-0.23619999999999999</c:v>
                </c:pt>
                <c:pt idx="2413">
                  <c:v>-0.23519999999999999</c:v>
                </c:pt>
                <c:pt idx="2414">
                  <c:v>-0.23269999999999999</c:v>
                </c:pt>
                <c:pt idx="2415">
                  <c:v>-0.22869999999999999</c:v>
                </c:pt>
                <c:pt idx="2416">
                  <c:v>-0.22309999999999999</c:v>
                </c:pt>
                <c:pt idx="2417">
                  <c:v>-0.216</c:v>
                </c:pt>
                <c:pt idx="2418">
                  <c:v>-0.20749999999999999</c:v>
                </c:pt>
                <c:pt idx="2419">
                  <c:v>-0.19739999999999999</c:v>
                </c:pt>
                <c:pt idx="2420">
                  <c:v>-0.186</c:v>
                </c:pt>
                <c:pt idx="2421">
                  <c:v>-0.17319999999999999</c:v>
                </c:pt>
                <c:pt idx="2422">
                  <c:v>-0.15920000000000001</c:v>
                </c:pt>
                <c:pt idx="2423">
                  <c:v>-0.14410000000000001</c:v>
                </c:pt>
                <c:pt idx="2424">
                  <c:v>-0.2087</c:v>
                </c:pt>
                <c:pt idx="2425">
                  <c:v>-0.20799999999999999</c:v>
                </c:pt>
                <c:pt idx="2426">
                  <c:v>-0.20580000000000001</c:v>
                </c:pt>
                <c:pt idx="2427">
                  <c:v>-0.2021</c:v>
                </c:pt>
                <c:pt idx="2428">
                  <c:v>-0.1971</c:v>
                </c:pt>
                <c:pt idx="2429">
                  <c:v>-0.19070000000000001</c:v>
                </c:pt>
                <c:pt idx="2430">
                  <c:v>-0.18290000000000001</c:v>
                </c:pt>
                <c:pt idx="2431">
                  <c:v>-0.1739</c:v>
                </c:pt>
                <c:pt idx="2432">
                  <c:v>-0.1636</c:v>
                </c:pt>
                <c:pt idx="2433">
                  <c:v>-0.1522</c:v>
                </c:pt>
                <c:pt idx="2434">
                  <c:v>-0.13969999999999999</c:v>
                </c:pt>
                <c:pt idx="2435">
                  <c:v>-0.1263</c:v>
                </c:pt>
                <c:pt idx="2436">
                  <c:v>-0.1845</c:v>
                </c:pt>
                <c:pt idx="2437">
                  <c:v>-0.1837</c:v>
                </c:pt>
                <c:pt idx="2438">
                  <c:v>-0.18160000000000001</c:v>
                </c:pt>
                <c:pt idx="2439">
                  <c:v>-0.1784</c:v>
                </c:pt>
                <c:pt idx="2440">
                  <c:v>-0.17380000000000001</c:v>
                </c:pt>
                <c:pt idx="2441">
                  <c:v>-0.1681</c:v>
                </c:pt>
                <c:pt idx="2442">
                  <c:v>-0.16109999999999999</c:v>
                </c:pt>
                <c:pt idx="2443">
                  <c:v>-0.153</c:v>
                </c:pt>
                <c:pt idx="2444">
                  <c:v>-0.14380000000000001</c:v>
                </c:pt>
                <c:pt idx="2445">
                  <c:v>-0.1336</c:v>
                </c:pt>
                <c:pt idx="2446">
                  <c:v>-0.1225</c:v>
                </c:pt>
                <c:pt idx="2447">
                  <c:v>-0.1106</c:v>
                </c:pt>
                <c:pt idx="2448">
                  <c:v>-0.16259999999999999</c:v>
                </c:pt>
                <c:pt idx="2449">
                  <c:v>-0.16189999999999999</c:v>
                </c:pt>
                <c:pt idx="2450">
                  <c:v>-0.16009999999999999</c:v>
                </c:pt>
                <c:pt idx="2451">
                  <c:v>-0.15720000000000001</c:v>
                </c:pt>
                <c:pt idx="2452">
                  <c:v>-0.15310000000000001</c:v>
                </c:pt>
                <c:pt idx="2453">
                  <c:v>-0.1479</c:v>
                </c:pt>
                <c:pt idx="2454">
                  <c:v>-0.14169999999999999</c:v>
                </c:pt>
                <c:pt idx="2455">
                  <c:v>-0.13439999999999999</c:v>
                </c:pt>
                <c:pt idx="2456">
                  <c:v>-0.12620000000000001</c:v>
                </c:pt>
                <c:pt idx="2457">
                  <c:v>-0.1171</c:v>
                </c:pt>
                <c:pt idx="2458">
                  <c:v>-0.1072</c:v>
                </c:pt>
                <c:pt idx="2459">
                  <c:v>-9.6629999999999994E-2</c:v>
                </c:pt>
                <c:pt idx="2460">
                  <c:v>-0.14319999999999999</c:v>
                </c:pt>
                <c:pt idx="2461">
                  <c:v>-0.1426</c:v>
                </c:pt>
                <c:pt idx="2462">
                  <c:v>-0.1409</c:v>
                </c:pt>
                <c:pt idx="2463">
                  <c:v>-0.13830000000000001</c:v>
                </c:pt>
                <c:pt idx="2464">
                  <c:v>-0.1346</c:v>
                </c:pt>
                <c:pt idx="2465">
                  <c:v>-0.13</c:v>
                </c:pt>
                <c:pt idx="2466">
                  <c:v>-0.1244</c:v>
                </c:pt>
                <c:pt idx="2467">
                  <c:v>-0.1179</c:v>
                </c:pt>
                <c:pt idx="2468">
                  <c:v>-0.1105</c:v>
                </c:pt>
                <c:pt idx="2469">
                  <c:v>-0.1024</c:v>
                </c:pt>
                <c:pt idx="2470">
                  <c:v>-9.3609999999999999E-2</c:v>
                </c:pt>
                <c:pt idx="2471">
                  <c:v>-8.4209999999999993E-2</c:v>
                </c:pt>
                <c:pt idx="2472">
                  <c:v>-0.1258</c:v>
                </c:pt>
                <c:pt idx="2473">
                  <c:v>-0.12529999999999999</c:v>
                </c:pt>
                <c:pt idx="2474">
                  <c:v>-0.12379999999999999</c:v>
                </c:pt>
                <c:pt idx="2475">
                  <c:v>-0.12139999999999999</c:v>
                </c:pt>
                <c:pt idx="2476">
                  <c:v>-0.1182</c:v>
                </c:pt>
                <c:pt idx="2477">
                  <c:v>-0.114</c:v>
                </c:pt>
                <c:pt idx="2478">
                  <c:v>-0.109</c:v>
                </c:pt>
                <c:pt idx="2479">
                  <c:v>-0.1032</c:v>
                </c:pt>
                <c:pt idx="2480">
                  <c:v>-9.6619999999999998E-2</c:v>
                </c:pt>
                <c:pt idx="2481">
                  <c:v>-8.9380000000000001E-2</c:v>
                </c:pt>
                <c:pt idx="2482">
                  <c:v>-8.1530000000000005E-2</c:v>
                </c:pt>
                <c:pt idx="2483">
                  <c:v>-7.3160000000000003E-2</c:v>
                </c:pt>
                <c:pt idx="2484">
                  <c:v>-0.1104</c:v>
                </c:pt>
                <c:pt idx="2485">
                  <c:v>-0.1099</c:v>
                </c:pt>
                <c:pt idx="2486">
                  <c:v>-0.1086</c:v>
                </c:pt>
                <c:pt idx="2487">
                  <c:v>-0.1065</c:v>
                </c:pt>
                <c:pt idx="2488">
                  <c:v>-0.10349999999999999</c:v>
                </c:pt>
                <c:pt idx="2489">
                  <c:v>-9.9790000000000004E-2</c:v>
                </c:pt>
                <c:pt idx="2490">
                  <c:v>-9.5299999999999996E-2</c:v>
                </c:pt>
                <c:pt idx="2491">
                  <c:v>-9.0109999999999996E-2</c:v>
                </c:pt>
                <c:pt idx="2492">
                  <c:v>-8.4250000000000005E-2</c:v>
                </c:pt>
                <c:pt idx="2493">
                  <c:v>-7.7789999999999998E-2</c:v>
                </c:pt>
                <c:pt idx="2494">
                  <c:v>-7.0790000000000006E-2</c:v>
                </c:pt>
                <c:pt idx="2495">
                  <c:v>-6.3320000000000001E-2</c:v>
                </c:pt>
                <c:pt idx="2496">
                  <c:v>-9.6629999999999994E-2</c:v>
                </c:pt>
                <c:pt idx="2497">
                  <c:v>-9.622E-2</c:v>
                </c:pt>
                <c:pt idx="2498">
                  <c:v>-9.5049999999999996E-2</c:v>
                </c:pt>
                <c:pt idx="2499">
                  <c:v>-9.3130000000000004E-2</c:v>
                </c:pt>
                <c:pt idx="2500">
                  <c:v>-9.0490000000000001E-2</c:v>
                </c:pt>
                <c:pt idx="2501">
                  <c:v>-8.7150000000000005E-2</c:v>
                </c:pt>
                <c:pt idx="2502">
                  <c:v>-8.3140000000000006E-2</c:v>
                </c:pt>
                <c:pt idx="2503">
                  <c:v>-7.8490000000000004E-2</c:v>
                </c:pt>
                <c:pt idx="2504">
                  <c:v>-7.3249999999999996E-2</c:v>
                </c:pt>
                <c:pt idx="2505">
                  <c:v>-6.7479999999999998E-2</c:v>
                </c:pt>
                <c:pt idx="2506">
                  <c:v>-6.1219999999999997E-2</c:v>
                </c:pt>
                <c:pt idx="2507">
                  <c:v>-5.4559999999999997E-2</c:v>
                </c:pt>
                <c:pt idx="2508">
                  <c:v>-8.448E-2</c:v>
                </c:pt>
                <c:pt idx="2509">
                  <c:v>-8.4059999999999996E-2</c:v>
                </c:pt>
                <c:pt idx="2510">
                  <c:v>-8.3000000000000004E-2</c:v>
                </c:pt>
                <c:pt idx="2511">
                  <c:v>-8.1280000000000005E-2</c:v>
                </c:pt>
                <c:pt idx="2512">
                  <c:v>-7.8920000000000004E-2</c:v>
                </c:pt>
                <c:pt idx="2513">
                  <c:v>-7.5929999999999997E-2</c:v>
                </c:pt>
                <c:pt idx="2514">
                  <c:v>-7.2340000000000002E-2</c:v>
                </c:pt>
                <c:pt idx="2515">
                  <c:v>-6.8169999999999994E-2</c:v>
                </c:pt>
                <c:pt idx="2516">
                  <c:v>-6.3490000000000005E-2</c:v>
                </c:pt>
                <c:pt idx="2517">
                  <c:v>-5.8319999999999997E-2</c:v>
                </c:pt>
                <c:pt idx="2518">
                  <c:v>-5.2720000000000003E-2</c:v>
                </c:pt>
                <c:pt idx="2519">
                  <c:v>-4.675E-2</c:v>
                </c:pt>
                <c:pt idx="2520">
                  <c:v>-7.3580000000000007E-2</c:v>
                </c:pt>
                <c:pt idx="2521">
                  <c:v>-7.3260000000000006E-2</c:v>
                </c:pt>
                <c:pt idx="2522">
                  <c:v>-7.2309999999999999E-2</c:v>
                </c:pt>
                <c:pt idx="2523">
                  <c:v>-7.077E-2</c:v>
                </c:pt>
                <c:pt idx="2524">
                  <c:v>-6.8650000000000003E-2</c:v>
                </c:pt>
                <c:pt idx="2525">
                  <c:v>-6.5970000000000001E-2</c:v>
                </c:pt>
                <c:pt idx="2526">
                  <c:v>-6.2740000000000004E-2</c:v>
                </c:pt>
                <c:pt idx="2527">
                  <c:v>-5.901E-2</c:v>
                </c:pt>
                <c:pt idx="2528">
                  <c:v>-5.4809999999999998E-2</c:v>
                </c:pt>
                <c:pt idx="2529">
                  <c:v>-5.0180000000000002E-2</c:v>
                </c:pt>
                <c:pt idx="2530">
                  <c:v>-4.5159999999999999E-2</c:v>
                </c:pt>
                <c:pt idx="2531">
                  <c:v>-3.9820000000000001E-2</c:v>
                </c:pt>
                <c:pt idx="2532">
                  <c:v>-6.4009999999999997E-2</c:v>
                </c:pt>
                <c:pt idx="2533">
                  <c:v>-6.3670000000000004E-2</c:v>
                </c:pt>
                <c:pt idx="2534">
                  <c:v>-6.2820000000000001E-2</c:v>
                </c:pt>
                <c:pt idx="2535">
                  <c:v>-6.1440000000000002E-2</c:v>
                </c:pt>
                <c:pt idx="2536">
                  <c:v>-5.9540000000000003E-2</c:v>
                </c:pt>
                <c:pt idx="2537">
                  <c:v>-5.713E-2</c:v>
                </c:pt>
                <c:pt idx="2538">
                  <c:v>-5.4239999999999997E-2</c:v>
                </c:pt>
                <c:pt idx="2539">
                  <c:v>-5.0889999999999998E-2</c:v>
                </c:pt>
                <c:pt idx="2540">
                  <c:v>-4.7120000000000002E-2</c:v>
                </c:pt>
                <c:pt idx="2541">
                  <c:v>-4.2970000000000001E-2</c:v>
                </c:pt>
                <c:pt idx="2542">
                  <c:v>-3.8460000000000001E-2</c:v>
                </c:pt>
                <c:pt idx="2543">
                  <c:v>-3.3649999999999999E-2</c:v>
                </c:pt>
                <c:pt idx="2544">
                  <c:v>-5.5449999999999999E-2</c:v>
                </c:pt>
                <c:pt idx="2545">
                  <c:v>-5.5190000000000003E-2</c:v>
                </c:pt>
                <c:pt idx="2546">
                  <c:v>-5.4420000000000003E-2</c:v>
                </c:pt>
                <c:pt idx="2547">
                  <c:v>-5.3179999999999998E-2</c:v>
                </c:pt>
                <c:pt idx="2548">
                  <c:v>-5.1470000000000002E-2</c:v>
                </c:pt>
                <c:pt idx="2549">
                  <c:v>-4.931E-2</c:v>
                </c:pt>
                <c:pt idx="2550">
                  <c:v>-4.6710000000000002E-2</c:v>
                </c:pt>
                <c:pt idx="2551">
                  <c:v>-4.3700000000000003E-2</c:v>
                </c:pt>
                <c:pt idx="2552">
                  <c:v>-4.0320000000000002E-2</c:v>
                </c:pt>
                <c:pt idx="2553">
                  <c:v>-3.6580000000000001E-2</c:v>
                </c:pt>
                <c:pt idx="2554">
                  <c:v>-3.252E-2</c:v>
                </c:pt>
                <c:pt idx="2555">
                  <c:v>-2.8199999999999999E-2</c:v>
                </c:pt>
                <c:pt idx="2556">
                  <c:v>-4.795E-2</c:v>
                </c:pt>
                <c:pt idx="2557">
                  <c:v>-4.768E-2</c:v>
                </c:pt>
                <c:pt idx="2558">
                  <c:v>-4.6989999999999997E-2</c:v>
                </c:pt>
                <c:pt idx="2559">
                  <c:v>-4.5879999999999997E-2</c:v>
                </c:pt>
                <c:pt idx="2560">
                  <c:v>-4.4339999999999997E-2</c:v>
                </c:pt>
                <c:pt idx="2561">
                  <c:v>-4.24E-2</c:v>
                </c:pt>
                <c:pt idx="2562">
                  <c:v>-4.0059999999999998E-2</c:v>
                </c:pt>
                <c:pt idx="2563">
                  <c:v>-3.7350000000000001E-2</c:v>
                </c:pt>
                <c:pt idx="2564">
                  <c:v>-3.4299999999999997E-2</c:v>
                </c:pt>
                <c:pt idx="2565">
                  <c:v>-3.0939999999999999E-2</c:v>
                </c:pt>
                <c:pt idx="2566">
                  <c:v>-2.7279999999999999E-2</c:v>
                </c:pt>
                <c:pt idx="2567">
                  <c:v>-2.3380000000000001E-2</c:v>
                </c:pt>
                <c:pt idx="2568">
                  <c:v>-4.1270000000000001E-2</c:v>
                </c:pt>
                <c:pt idx="2569">
                  <c:v>-4.1070000000000002E-2</c:v>
                </c:pt>
                <c:pt idx="2570">
                  <c:v>-4.045E-2</c:v>
                </c:pt>
                <c:pt idx="2571">
                  <c:v>-3.9440000000000003E-2</c:v>
                </c:pt>
                <c:pt idx="2572">
                  <c:v>-3.8059999999999997E-2</c:v>
                </c:pt>
                <c:pt idx="2573">
                  <c:v>-3.6310000000000002E-2</c:v>
                </c:pt>
                <c:pt idx="2574">
                  <c:v>-3.4200000000000001E-2</c:v>
                </c:pt>
                <c:pt idx="2575">
                  <c:v>-3.1759999999999997E-2</c:v>
                </c:pt>
                <c:pt idx="2576">
                  <c:v>-2.9010000000000001E-2</c:v>
                </c:pt>
                <c:pt idx="2577">
                  <c:v>-2.597E-2</c:v>
                </c:pt>
                <c:pt idx="2578">
                  <c:v>-2.2669999999999999E-2</c:v>
                </c:pt>
                <c:pt idx="2579">
                  <c:v>-1.9140000000000001E-2</c:v>
                </c:pt>
                <c:pt idx="2580">
                  <c:v>-3.5459999999999998E-2</c:v>
                </c:pt>
                <c:pt idx="2581">
                  <c:v>-3.5249999999999997E-2</c:v>
                </c:pt>
                <c:pt idx="2582">
                  <c:v>-3.4689999999999999E-2</c:v>
                </c:pt>
                <c:pt idx="2583">
                  <c:v>-3.3779999999999998E-2</c:v>
                </c:pt>
                <c:pt idx="2584">
                  <c:v>-3.2530000000000003E-2</c:v>
                </c:pt>
                <c:pt idx="2585">
                  <c:v>-3.0949999999999998E-2</c:v>
                </c:pt>
                <c:pt idx="2586">
                  <c:v>-2.9049999999999999E-2</c:v>
                </c:pt>
                <c:pt idx="2587">
                  <c:v>-2.6849999999999999E-2</c:v>
                </c:pt>
                <c:pt idx="2588">
                  <c:v>-2.436E-2</c:v>
                </c:pt>
                <c:pt idx="2589">
                  <c:v>-2.162E-2</c:v>
                </c:pt>
                <c:pt idx="2590">
                  <c:v>-1.8630000000000001E-2</c:v>
                </c:pt>
                <c:pt idx="2591">
                  <c:v>-1.5429999999999999E-2</c:v>
                </c:pt>
                <c:pt idx="2592">
                  <c:v>-3.031E-2</c:v>
                </c:pt>
                <c:pt idx="2593">
                  <c:v>-3.015E-2</c:v>
                </c:pt>
                <c:pt idx="2594">
                  <c:v>-2.964E-2</c:v>
                </c:pt>
                <c:pt idx="2595">
                  <c:v>-2.8819999999999998E-2</c:v>
                </c:pt>
                <c:pt idx="2596">
                  <c:v>-2.7699999999999999E-2</c:v>
                </c:pt>
                <c:pt idx="2597">
                  <c:v>-2.6270000000000002E-2</c:v>
                </c:pt>
                <c:pt idx="2598">
                  <c:v>-2.4549999999999999E-2</c:v>
                </c:pt>
                <c:pt idx="2599">
                  <c:v>-2.256E-2</c:v>
                </c:pt>
                <c:pt idx="2600">
                  <c:v>-2.0310000000000002E-2</c:v>
                </c:pt>
                <c:pt idx="2601">
                  <c:v>-1.7819999999999999E-2</c:v>
                </c:pt>
                <c:pt idx="2602">
                  <c:v>-1.511E-2</c:v>
                </c:pt>
                <c:pt idx="2603">
                  <c:v>-1.221E-2</c:v>
                </c:pt>
                <c:pt idx="2604">
                  <c:v>-2.5870000000000001E-2</c:v>
                </c:pt>
                <c:pt idx="2605">
                  <c:v>-2.5690000000000001E-2</c:v>
                </c:pt>
                <c:pt idx="2606">
                  <c:v>-2.5239999999999999E-2</c:v>
                </c:pt>
                <c:pt idx="2607">
                  <c:v>-2.4500000000000001E-2</c:v>
                </c:pt>
                <c:pt idx="2608">
                  <c:v>-2.3480000000000001E-2</c:v>
                </c:pt>
                <c:pt idx="2609">
                  <c:v>-2.2179999999999998E-2</c:v>
                </c:pt>
                <c:pt idx="2610">
                  <c:v>-2.0629999999999999E-2</c:v>
                </c:pt>
                <c:pt idx="2611">
                  <c:v>-1.883E-2</c:v>
                </c:pt>
                <c:pt idx="2612">
                  <c:v>-1.6789999999999999E-2</c:v>
                </c:pt>
                <c:pt idx="2613">
                  <c:v>-1.453E-2</c:v>
                </c:pt>
                <c:pt idx="2614">
                  <c:v>-1.2070000000000001E-2</c:v>
                </c:pt>
                <c:pt idx="2615">
                  <c:v>-9.4310000000000001E-3</c:v>
                </c:pt>
                <c:pt idx="2616">
                  <c:v>-2.196E-2</c:v>
                </c:pt>
                <c:pt idx="2617">
                  <c:v>-2.1829999999999999E-2</c:v>
                </c:pt>
                <c:pt idx="2618">
                  <c:v>-2.1420000000000002E-2</c:v>
                </c:pt>
                <c:pt idx="2619">
                  <c:v>-2.0750000000000001E-2</c:v>
                </c:pt>
                <c:pt idx="2620">
                  <c:v>-1.9820000000000001E-2</c:v>
                </c:pt>
                <c:pt idx="2621">
                  <c:v>-1.865E-2</c:v>
                </c:pt>
                <c:pt idx="2622">
                  <c:v>-1.7239999999999998E-2</c:v>
                </c:pt>
                <c:pt idx="2623">
                  <c:v>-1.5599999999999999E-2</c:v>
                </c:pt>
                <c:pt idx="2624">
                  <c:v>-1.375E-2</c:v>
                </c:pt>
                <c:pt idx="2625">
                  <c:v>-1.17E-2</c:v>
                </c:pt>
                <c:pt idx="2626">
                  <c:v>-9.4640000000000002E-3</c:v>
                </c:pt>
                <c:pt idx="2627">
                  <c:v>-7.0609999999999996E-3</c:v>
                </c:pt>
                <c:pt idx="2628">
                  <c:v>-1.864E-2</c:v>
                </c:pt>
                <c:pt idx="2629">
                  <c:v>-1.8499999999999999E-2</c:v>
                </c:pt>
                <c:pt idx="2630">
                  <c:v>-1.8120000000000001E-2</c:v>
                </c:pt>
                <c:pt idx="2631">
                  <c:v>-1.7510000000000001E-2</c:v>
                </c:pt>
                <c:pt idx="2632">
                  <c:v>-1.6670000000000001E-2</c:v>
                </c:pt>
                <c:pt idx="2633">
                  <c:v>-1.5610000000000001E-2</c:v>
                </c:pt>
                <c:pt idx="2634">
                  <c:v>-1.4330000000000001E-2</c:v>
                </c:pt>
                <c:pt idx="2635">
                  <c:v>-1.2840000000000001E-2</c:v>
                </c:pt>
                <c:pt idx="2636">
                  <c:v>-1.116E-2</c:v>
                </c:pt>
                <c:pt idx="2637">
                  <c:v>-9.2940000000000002E-3</c:v>
                </c:pt>
                <c:pt idx="2638">
                  <c:v>-7.2579999999999997E-3</c:v>
                </c:pt>
                <c:pt idx="2639">
                  <c:v>-5.0660000000000002E-3</c:v>
                </c:pt>
                <c:pt idx="2640">
                  <c:v>-1.576E-2</c:v>
                </c:pt>
                <c:pt idx="2641">
                  <c:v>-1.5640000000000001E-2</c:v>
                </c:pt>
                <c:pt idx="2642">
                  <c:v>-1.5310000000000001E-2</c:v>
                </c:pt>
                <c:pt idx="2643">
                  <c:v>-1.4749999999999999E-2</c:v>
                </c:pt>
                <c:pt idx="2644">
                  <c:v>-1.3990000000000001E-2</c:v>
                </c:pt>
                <c:pt idx="2645">
                  <c:v>-1.302E-2</c:v>
                </c:pt>
                <c:pt idx="2646">
                  <c:v>-1.1860000000000001E-2</c:v>
                </c:pt>
                <c:pt idx="2647">
                  <c:v>-1.051E-2</c:v>
                </c:pt>
                <c:pt idx="2648">
                  <c:v>-8.9750000000000003E-3</c:v>
                </c:pt>
                <c:pt idx="2649">
                  <c:v>-7.2740000000000001E-3</c:v>
                </c:pt>
                <c:pt idx="2650">
                  <c:v>-5.4169999999999999E-3</c:v>
                </c:pt>
                <c:pt idx="2651">
                  <c:v>-3.4169999999999999E-3</c:v>
                </c:pt>
                <c:pt idx="2652">
                  <c:v>-1.3350000000000001E-2</c:v>
                </c:pt>
                <c:pt idx="2653">
                  <c:v>-1.323E-2</c:v>
                </c:pt>
                <c:pt idx="2654">
                  <c:v>-1.2919999999999999E-2</c:v>
                </c:pt>
                <c:pt idx="2655">
                  <c:v>-1.242E-2</c:v>
                </c:pt>
                <c:pt idx="2656">
                  <c:v>-1.1730000000000001E-2</c:v>
                </c:pt>
                <c:pt idx="2657">
                  <c:v>-1.085E-2</c:v>
                </c:pt>
                <c:pt idx="2658">
                  <c:v>-9.7890000000000008E-3</c:v>
                </c:pt>
                <c:pt idx="2659">
                  <c:v>-8.5570000000000004E-3</c:v>
                </c:pt>
                <c:pt idx="2660">
                  <c:v>-7.1599999999999997E-3</c:v>
                </c:pt>
                <c:pt idx="2661">
                  <c:v>-5.6090000000000003E-3</c:v>
                </c:pt>
                <c:pt idx="2662">
                  <c:v>-3.9129999999999998E-3</c:v>
                </c:pt>
                <c:pt idx="2663">
                  <c:v>-2.085E-3</c:v>
                </c:pt>
                <c:pt idx="2664">
                  <c:v>-1.1310000000000001E-2</c:v>
                </c:pt>
                <c:pt idx="2665">
                  <c:v>-1.1220000000000001E-2</c:v>
                </c:pt>
                <c:pt idx="2666">
                  <c:v>-1.094E-2</c:v>
                </c:pt>
                <c:pt idx="2667">
                  <c:v>-1.048E-2</c:v>
                </c:pt>
                <c:pt idx="2668">
                  <c:v>-9.8480000000000009E-3</c:v>
                </c:pt>
                <c:pt idx="2669">
                  <c:v>-9.0469999999999995E-3</c:v>
                </c:pt>
                <c:pt idx="2670">
                  <c:v>-8.0820000000000006E-3</c:v>
                </c:pt>
                <c:pt idx="2671">
                  <c:v>-6.9579999999999998E-3</c:v>
                </c:pt>
                <c:pt idx="2672">
                  <c:v>-5.6839999999999998E-3</c:v>
                </c:pt>
                <c:pt idx="2673">
                  <c:v>-4.2680000000000001E-3</c:v>
                </c:pt>
                <c:pt idx="2674">
                  <c:v>-2.7190000000000001E-3</c:v>
                </c:pt>
                <c:pt idx="2675">
                  <c:v>-1.0460000000000001E-3</c:v>
                </c:pt>
                <c:pt idx="2676">
                  <c:v>-9.6570000000000007E-3</c:v>
                </c:pt>
                <c:pt idx="2677">
                  <c:v>-9.5630000000000003E-3</c:v>
                </c:pt>
                <c:pt idx="2678">
                  <c:v>-9.306E-3</c:v>
                </c:pt>
                <c:pt idx="2679">
                  <c:v>-8.8900000000000003E-3</c:v>
                </c:pt>
                <c:pt idx="2680">
                  <c:v>-8.3160000000000005E-3</c:v>
                </c:pt>
                <c:pt idx="2681">
                  <c:v>-7.587E-3</c:v>
                </c:pt>
                <c:pt idx="2682">
                  <c:v>-6.7070000000000003E-3</c:v>
                </c:pt>
                <c:pt idx="2683">
                  <c:v>-5.6820000000000004E-3</c:v>
                </c:pt>
                <c:pt idx="2684">
                  <c:v>-4.5189999999999996E-3</c:v>
                </c:pt>
                <c:pt idx="2685">
                  <c:v>-3.225E-3</c:v>
                </c:pt>
                <c:pt idx="2686">
                  <c:v>-1.8079999999999999E-3</c:v>
                </c:pt>
                <c:pt idx="2687">
                  <c:v>-2.7780000000000003E-4</c:v>
                </c:pt>
                <c:pt idx="2688">
                  <c:v>-8.3160000000000005E-3</c:v>
                </c:pt>
                <c:pt idx="2689">
                  <c:v>-8.2400000000000008E-3</c:v>
                </c:pt>
                <c:pt idx="2690">
                  <c:v>-8.0070000000000002E-3</c:v>
                </c:pt>
                <c:pt idx="2691">
                  <c:v>-7.6270000000000001E-3</c:v>
                </c:pt>
                <c:pt idx="2692">
                  <c:v>-7.1029999999999999E-3</c:v>
                </c:pt>
                <c:pt idx="2693">
                  <c:v>-6.4380000000000001E-3</c:v>
                </c:pt>
                <c:pt idx="2694">
                  <c:v>-5.6350000000000003E-3</c:v>
                </c:pt>
                <c:pt idx="2695">
                  <c:v>-4.7000000000000002E-3</c:v>
                </c:pt>
                <c:pt idx="2696">
                  <c:v>-3.637E-3</c:v>
                </c:pt>
                <c:pt idx="2697">
                  <c:v>-2.4550000000000002E-3</c:v>
                </c:pt>
                <c:pt idx="2698">
                  <c:v>-1.1590000000000001E-3</c:v>
                </c:pt>
                <c:pt idx="2699">
                  <c:v>2.4180000000000002E-4</c:v>
                </c:pt>
                <c:pt idx="2700">
                  <c:v>-7.293E-3</c:v>
                </c:pt>
                <c:pt idx="2701">
                  <c:v>-7.2170000000000003E-3</c:v>
                </c:pt>
                <c:pt idx="2702">
                  <c:v>-7.0029999999999997E-3</c:v>
                </c:pt>
                <c:pt idx="2703">
                  <c:v>-6.6579999999999999E-3</c:v>
                </c:pt>
                <c:pt idx="2704">
                  <c:v>-6.1799999999999997E-3</c:v>
                </c:pt>
                <c:pt idx="2705">
                  <c:v>-5.574E-3</c:v>
                </c:pt>
                <c:pt idx="2706">
                  <c:v>-4.8409999999999998E-3</c:v>
                </c:pt>
                <c:pt idx="2707">
                  <c:v>-3.9870000000000001E-3</c:v>
                </c:pt>
                <c:pt idx="2708">
                  <c:v>-3.0170000000000002E-3</c:v>
                </c:pt>
                <c:pt idx="2709">
                  <c:v>-1.936E-3</c:v>
                </c:pt>
                <c:pt idx="2710">
                  <c:v>-7.5060000000000003E-4</c:v>
                </c:pt>
                <c:pt idx="2711">
                  <c:v>5.3189999999999997E-4</c:v>
                </c:pt>
                <c:pt idx="2712">
                  <c:v>-6.5319999999999996E-3</c:v>
                </c:pt>
                <c:pt idx="2713">
                  <c:v>-6.4669999999999997E-3</c:v>
                </c:pt>
                <c:pt idx="2714">
                  <c:v>-6.2750000000000002E-3</c:v>
                </c:pt>
                <c:pt idx="2715">
                  <c:v>-5.9579999999999998E-3</c:v>
                </c:pt>
                <c:pt idx="2716">
                  <c:v>-5.5230000000000001E-3</c:v>
                </c:pt>
                <c:pt idx="2717">
                  <c:v>-4.9690000000000003E-3</c:v>
                </c:pt>
                <c:pt idx="2718">
                  <c:v>-4.3E-3</c:v>
                </c:pt>
                <c:pt idx="2719">
                  <c:v>-3.5209999999999998E-3</c:v>
                </c:pt>
                <c:pt idx="2720">
                  <c:v>-2.6340000000000001E-3</c:v>
                </c:pt>
                <c:pt idx="2721">
                  <c:v>-1.647E-3</c:v>
                </c:pt>
                <c:pt idx="2722">
                  <c:v>-5.6289999999999997E-4</c:v>
                </c:pt>
                <c:pt idx="2723">
                  <c:v>6.1079999999999999E-4</c:v>
                </c:pt>
                <c:pt idx="2724">
                  <c:v>-6.0299999999999998E-3</c:v>
                </c:pt>
                <c:pt idx="2725">
                  <c:v>-5.9690000000000003E-3</c:v>
                </c:pt>
                <c:pt idx="2726">
                  <c:v>-5.79E-3</c:v>
                </c:pt>
                <c:pt idx="2727">
                  <c:v>-5.5030000000000001E-3</c:v>
                </c:pt>
                <c:pt idx="2728">
                  <c:v>-5.1070000000000004E-3</c:v>
                </c:pt>
                <c:pt idx="2729">
                  <c:v>-4.6020000000000002E-3</c:v>
                </c:pt>
                <c:pt idx="2730">
                  <c:v>-3.9919999999999999E-3</c:v>
                </c:pt>
                <c:pt idx="2731">
                  <c:v>-3.2799999999999999E-3</c:v>
                </c:pt>
                <c:pt idx="2732">
                  <c:v>-2.4710000000000001E-3</c:v>
                </c:pt>
                <c:pt idx="2733">
                  <c:v>-1.5690000000000001E-3</c:v>
                </c:pt>
                <c:pt idx="2734">
                  <c:v>-5.7799999999999995E-4</c:v>
                </c:pt>
                <c:pt idx="2735">
                  <c:v>4.9549999999999996E-4</c:v>
                </c:pt>
                <c:pt idx="2736">
                  <c:v>-5.7499999999999999E-3</c:v>
                </c:pt>
                <c:pt idx="2737">
                  <c:v>-5.6959999999999997E-3</c:v>
                </c:pt>
                <c:pt idx="2738">
                  <c:v>-5.535E-3</c:v>
                </c:pt>
                <c:pt idx="2739">
                  <c:v>-5.2729999999999999E-3</c:v>
                </c:pt>
                <c:pt idx="2740">
                  <c:v>-4.9109999999999996E-3</c:v>
                </c:pt>
                <c:pt idx="2741">
                  <c:v>-4.4510000000000001E-3</c:v>
                </c:pt>
                <c:pt idx="2742">
                  <c:v>-3.895E-3</c:v>
                </c:pt>
                <c:pt idx="2743">
                  <c:v>-3.2460000000000002E-3</c:v>
                </c:pt>
                <c:pt idx="2744">
                  <c:v>-2.5079999999999998E-3</c:v>
                </c:pt>
                <c:pt idx="2745">
                  <c:v>-1.684E-3</c:v>
                </c:pt>
                <c:pt idx="2746">
                  <c:v>-7.7920000000000007E-4</c:v>
                </c:pt>
                <c:pt idx="2747">
                  <c:v>2.017E-4</c:v>
                </c:pt>
                <c:pt idx="2748">
                  <c:v>-5.6810000000000003E-3</c:v>
                </c:pt>
                <c:pt idx="2749">
                  <c:v>-5.6309999999999997E-3</c:v>
                </c:pt>
                <c:pt idx="2750">
                  <c:v>-5.4850000000000003E-3</c:v>
                </c:pt>
                <c:pt idx="2751">
                  <c:v>-5.2469999999999999E-3</c:v>
                </c:pt>
                <c:pt idx="2752">
                  <c:v>-4.9170000000000004E-3</c:v>
                </c:pt>
                <c:pt idx="2753">
                  <c:v>-4.4980000000000003E-3</c:v>
                </c:pt>
                <c:pt idx="2754">
                  <c:v>-3.9919999999999999E-3</c:v>
                </c:pt>
                <c:pt idx="2755">
                  <c:v>-3.3999999999999998E-3</c:v>
                </c:pt>
                <c:pt idx="2756">
                  <c:v>-2.7269999999999998E-3</c:v>
                </c:pt>
                <c:pt idx="2757">
                  <c:v>-1.9759999999999999E-3</c:v>
                </c:pt>
                <c:pt idx="2758">
                  <c:v>-1.1509999999999999E-3</c:v>
                </c:pt>
                <c:pt idx="2759">
                  <c:v>-2.5569999999999998E-4</c:v>
                </c:pt>
                <c:pt idx="2760">
                  <c:v>-5.7999999999999996E-3</c:v>
                </c:pt>
                <c:pt idx="2761">
                  <c:v>-5.7559999999999998E-3</c:v>
                </c:pt>
                <c:pt idx="2762">
                  <c:v>-5.6239999999999997E-3</c:v>
                </c:pt>
                <c:pt idx="2763">
                  <c:v>-5.4060000000000002E-3</c:v>
                </c:pt>
                <c:pt idx="2764">
                  <c:v>-5.1070000000000004E-3</c:v>
                </c:pt>
                <c:pt idx="2765">
                  <c:v>-4.725E-3</c:v>
                </c:pt>
                <c:pt idx="2766">
                  <c:v>-4.2640000000000004E-3</c:v>
                </c:pt>
                <c:pt idx="2767">
                  <c:v>-3.7260000000000001E-3</c:v>
                </c:pt>
                <c:pt idx="2768">
                  <c:v>-3.114E-3</c:v>
                </c:pt>
                <c:pt idx="2769">
                  <c:v>-2.4299999999999999E-3</c:v>
                </c:pt>
                <c:pt idx="2770">
                  <c:v>-1.678E-3</c:v>
                </c:pt>
                <c:pt idx="2771">
                  <c:v>-8.6300000000000005E-4</c:v>
                </c:pt>
                <c:pt idx="2772">
                  <c:v>-6.0899999999999999E-3</c:v>
                </c:pt>
                <c:pt idx="2773">
                  <c:v>-6.0520000000000001E-3</c:v>
                </c:pt>
                <c:pt idx="2774">
                  <c:v>-5.9309999999999996E-3</c:v>
                </c:pt>
                <c:pt idx="2775">
                  <c:v>-5.7340000000000004E-3</c:v>
                </c:pt>
                <c:pt idx="2776">
                  <c:v>-5.4619999999999998E-3</c:v>
                </c:pt>
                <c:pt idx="2777">
                  <c:v>-5.1159999999999999E-3</c:v>
                </c:pt>
                <c:pt idx="2778">
                  <c:v>-4.6979999999999999E-3</c:v>
                </c:pt>
                <c:pt idx="2779">
                  <c:v>-4.2090000000000001E-3</c:v>
                </c:pt>
                <c:pt idx="2780">
                  <c:v>-3.6519999999999999E-3</c:v>
                </c:pt>
                <c:pt idx="2781">
                  <c:v>-3.0309999999999998E-3</c:v>
                </c:pt>
                <c:pt idx="2782">
                  <c:v>-2.3479999999999998E-3</c:v>
                </c:pt>
                <c:pt idx="2783">
                  <c:v>-1.6069999999999999E-3</c:v>
                </c:pt>
                <c:pt idx="2784">
                  <c:v>-6.5409999999999999E-3</c:v>
                </c:pt>
                <c:pt idx="2785">
                  <c:v>-6.5040000000000002E-3</c:v>
                </c:pt>
                <c:pt idx="2786">
                  <c:v>-6.3949999999999996E-3</c:v>
                </c:pt>
                <c:pt idx="2787">
                  <c:v>-6.2160000000000002E-3</c:v>
                </c:pt>
                <c:pt idx="2788">
                  <c:v>-5.9699999999999996E-3</c:v>
                </c:pt>
                <c:pt idx="2789">
                  <c:v>-5.6559999999999996E-3</c:v>
                </c:pt>
                <c:pt idx="2790">
                  <c:v>-5.2769999999999996E-3</c:v>
                </c:pt>
                <c:pt idx="2791">
                  <c:v>-4.8339999999999998E-3</c:v>
                </c:pt>
                <c:pt idx="2792">
                  <c:v>-4.3299999999999996E-3</c:v>
                </c:pt>
                <c:pt idx="2793">
                  <c:v>-3.7659999999999998E-3</c:v>
                </c:pt>
                <c:pt idx="2794">
                  <c:v>-3.1470000000000001E-3</c:v>
                </c:pt>
                <c:pt idx="2795">
                  <c:v>-2.4759999999999999E-3</c:v>
                </c:pt>
                <c:pt idx="2796">
                  <c:v>-7.1260000000000004E-3</c:v>
                </c:pt>
                <c:pt idx="2797">
                  <c:v>-7.097E-3</c:v>
                </c:pt>
                <c:pt idx="2798">
                  <c:v>-6.9979999999999999E-3</c:v>
                </c:pt>
                <c:pt idx="2799">
                  <c:v>-6.8370000000000002E-3</c:v>
                </c:pt>
                <c:pt idx="2800">
                  <c:v>-6.6140000000000001E-3</c:v>
                </c:pt>
                <c:pt idx="2801">
                  <c:v>-6.3309999999999998E-3</c:v>
                </c:pt>
                <c:pt idx="2802">
                  <c:v>-5.9880000000000003E-3</c:v>
                </c:pt>
                <c:pt idx="2803">
                  <c:v>-5.5880000000000001E-3</c:v>
                </c:pt>
                <c:pt idx="2804">
                  <c:v>-5.1320000000000003E-3</c:v>
                </c:pt>
                <c:pt idx="2805">
                  <c:v>-4.6230000000000004E-3</c:v>
                </c:pt>
                <c:pt idx="2806">
                  <c:v>-4.0639999999999999E-3</c:v>
                </c:pt>
                <c:pt idx="2807">
                  <c:v>-3.457E-3</c:v>
                </c:pt>
                <c:pt idx="2808">
                  <c:v>-7.8480000000000008E-3</c:v>
                </c:pt>
                <c:pt idx="2809">
                  <c:v>-7.8169999999999993E-3</c:v>
                </c:pt>
                <c:pt idx="2810">
                  <c:v>-7.7289999999999998E-3</c:v>
                </c:pt>
                <c:pt idx="2811">
                  <c:v>-7.5830000000000003E-3</c:v>
                </c:pt>
                <c:pt idx="2812">
                  <c:v>-7.3829999999999998E-3</c:v>
                </c:pt>
                <c:pt idx="2813">
                  <c:v>-7.1269999999999997E-3</c:v>
                </c:pt>
                <c:pt idx="2814">
                  <c:v>-6.8190000000000004E-3</c:v>
                </c:pt>
                <c:pt idx="2815">
                  <c:v>-6.4590000000000003E-3</c:v>
                </c:pt>
                <c:pt idx="2816">
                  <c:v>-6.0480000000000004E-3</c:v>
                </c:pt>
                <c:pt idx="2817">
                  <c:v>-5.5900000000000004E-3</c:v>
                </c:pt>
                <c:pt idx="2818">
                  <c:v>-5.0870000000000004E-3</c:v>
                </c:pt>
                <c:pt idx="2819">
                  <c:v>-4.5399999999999998E-3</c:v>
                </c:pt>
                <c:pt idx="2820">
                  <c:v>-8.6739999999999994E-3</c:v>
                </c:pt>
                <c:pt idx="2821">
                  <c:v>-8.6529999999999992E-3</c:v>
                </c:pt>
                <c:pt idx="2822">
                  <c:v>-8.5719999999999998E-3</c:v>
                </c:pt>
                <c:pt idx="2823">
                  <c:v>-8.4419999999999999E-3</c:v>
                </c:pt>
                <c:pt idx="2824">
                  <c:v>-8.2629999999999995E-3</c:v>
                </c:pt>
                <c:pt idx="2825">
                  <c:v>-8.0339999999999995E-3</c:v>
                </c:pt>
                <c:pt idx="2826">
                  <c:v>-7.757E-3</c:v>
                </c:pt>
                <c:pt idx="2827">
                  <c:v>-7.4339999999999996E-3</c:v>
                </c:pt>
                <c:pt idx="2828">
                  <c:v>-7.0660000000000002E-3</c:v>
                </c:pt>
                <c:pt idx="2829">
                  <c:v>-6.6559999999999996E-3</c:v>
                </c:pt>
                <c:pt idx="2830">
                  <c:v>-6.2049999999999996E-3</c:v>
                </c:pt>
                <c:pt idx="2831">
                  <c:v>-5.7149999999999996E-3</c:v>
                </c:pt>
                <c:pt idx="2832">
                  <c:v>-9.6159999999999995E-3</c:v>
                </c:pt>
                <c:pt idx="2833">
                  <c:v>-9.5910000000000006E-3</c:v>
                </c:pt>
                <c:pt idx="2834">
                  <c:v>-9.5200000000000007E-3</c:v>
                </c:pt>
                <c:pt idx="2835">
                  <c:v>-9.4039999999999992E-3</c:v>
                </c:pt>
                <c:pt idx="2836">
                  <c:v>-9.2429999999999995E-3</c:v>
                </c:pt>
                <c:pt idx="2837">
                  <c:v>-9.0390000000000002E-3</c:v>
                </c:pt>
                <c:pt idx="2838">
                  <c:v>-8.7919999999999995E-3</c:v>
                </c:pt>
                <c:pt idx="2839">
                  <c:v>-8.5039999999999994E-3</c:v>
                </c:pt>
                <c:pt idx="2840">
                  <c:v>-8.1759999999999992E-3</c:v>
                </c:pt>
                <c:pt idx="2841">
                  <c:v>-7.8100000000000001E-3</c:v>
                </c:pt>
                <c:pt idx="2842">
                  <c:v>-7.4079999999999997E-3</c:v>
                </c:pt>
                <c:pt idx="2843">
                  <c:v>-6.9719999999999999E-3</c:v>
                </c:pt>
                <c:pt idx="2844">
                  <c:v>-1.064E-2</c:v>
                </c:pt>
                <c:pt idx="2845">
                  <c:v>-1.0619999999999999E-2</c:v>
                </c:pt>
                <c:pt idx="2846">
                  <c:v>-1.056E-2</c:v>
                </c:pt>
                <c:pt idx="2847">
                  <c:v>-1.0449999999999999E-2</c:v>
                </c:pt>
                <c:pt idx="2848">
                  <c:v>-1.031E-2</c:v>
                </c:pt>
                <c:pt idx="2849">
                  <c:v>-1.013E-2</c:v>
                </c:pt>
                <c:pt idx="2850">
                  <c:v>-9.9120000000000007E-3</c:v>
                </c:pt>
                <c:pt idx="2851">
                  <c:v>-9.6570000000000007E-3</c:v>
                </c:pt>
                <c:pt idx="2852">
                  <c:v>-9.3670000000000003E-3</c:v>
                </c:pt>
                <c:pt idx="2853">
                  <c:v>-9.0430000000000007E-3</c:v>
                </c:pt>
                <c:pt idx="2854">
                  <c:v>-8.6870000000000003E-3</c:v>
                </c:pt>
                <c:pt idx="2855">
                  <c:v>-8.3020000000000004E-3</c:v>
                </c:pt>
                <c:pt idx="2856">
                  <c:v>-1.175E-2</c:v>
                </c:pt>
                <c:pt idx="2857">
                  <c:v>-1.1730000000000001E-2</c:v>
                </c:pt>
                <c:pt idx="2858">
                  <c:v>-1.1679999999999999E-2</c:v>
                </c:pt>
                <c:pt idx="2859">
                  <c:v>-1.159E-2</c:v>
                </c:pt>
                <c:pt idx="2860">
                  <c:v>-1.146E-2</c:v>
                </c:pt>
                <c:pt idx="2861">
                  <c:v>-1.1299999999999999E-2</c:v>
                </c:pt>
                <c:pt idx="2862">
                  <c:v>-1.111E-2</c:v>
                </c:pt>
                <c:pt idx="2863">
                  <c:v>-1.0880000000000001E-2</c:v>
                </c:pt>
                <c:pt idx="2864">
                  <c:v>-1.0630000000000001E-2</c:v>
                </c:pt>
                <c:pt idx="2865">
                  <c:v>-1.034E-2</c:v>
                </c:pt>
                <c:pt idx="2866">
                  <c:v>-1.0030000000000001E-2</c:v>
                </c:pt>
                <c:pt idx="2867">
                  <c:v>-9.6950000000000005E-3</c:v>
                </c:pt>
                <c:pt idx="2868">
                  <c:v>-1.2930000000000001E-2</c:v>
                </c:pt>
                <c:pt idx="2869">
                  <c:v>-1.2919999999999999E-2</c:v>
                </c:pt>
                <c:pt idx="2870">
                  <c:v>-1.2869999999999999E-2</c:v>
                </c:pt>
                <c:pt idx="2871">
                  <c:v>-1.2789999999999999E-2</c:v>
                </c:pt>
                <c:pt idx="2872">
                  <c:v>-1.268E-2</c:v>
                </c:pt>
                <c:pt idx="2873">
                  <c:v>-1.2540000000000001E-2</c:v>
                </c:pt>
                <c:pt idx="2874">
                  <c:v>-1.2370000000000001E-2</c:v>
                </c:pt>
                <c:pt idx="2875">
                  <c:v>-1.218E-2</c:v>
                </c:pt>
                <c:pt idx="2876">
                  <c:v>-1.1950000000000001E-2</c:v>
                </c:pt>
                <c:pt idx="2877">
                  <c:v>-1.171E-2</c:v>
                </c:pt>
                <c:pt idx="2878">
                  <c:v>-1.1440000000000001E-2</c:v>
                </c:pt>
                <c:pt idx="2879">
                  <c:v>-1.1140000000000001E-2</c:v>
                </c:pt>
                <c:pt idx="2880">
                  <c:v>-1.418E-2</c:v>
                </c:pt>
                <c:pt idx="2881">
                  <c:v>-1.4160000000000001E-2</c:v>
                </c:pt>
                <c:pt idx="2882">
                  <c:v>-1.4120000000000001E-2</c:v>
                </c:pt>
                <c:pt idx="2883">
                  <c:v>-1.405E-2</c:v>
                </c:pt>
                <c:pt idx="2884">
                  <c:v>-1.396E-2</c:v>
                </c:pt>
                <c:pt idx="2885">
                  <c:v>-1.384E-2</c:v>
                </c:pt>
                <c:pt idx="2886">
                  <c:v>-1.3690000000000001E-2</c:v>
                </c:pt>
                <c:pt idx="2887">
                  <c:v>-1.353E-2</c:v>
                </c:pt>
                <c:pt idx="2888">
                  <c:v>-1.333E-2</c:v>
                </c:pt>
                <c:pt idx="2889">
                  <c:v>-1.312E-2</c:v>
                </c:pt>
                <c:pt idx="2890">
                  <c:v>-1.289E-2</c:v>
                </c:pt>
                <c:pt idx="2891">
                  <c:v>-1.264E-2</c:v>
                </c:pt>
                <c:pt idx="2892">
                  <c:v>-1.5469999999999999E-2</c:v>
                </c:pt>
                <c:pt idx="2893">
                  <c:v>-1.546E-2</c:v>
                </c:pt>
                <c:pt idx="2894">
                  <c:v>-1.5429999999999999E-2</c:v>
                </c:pt>
                <c:pt idx="2895">
                  <c:v>-1.537E-2</c:v>
                </c:pt>
                <c:pt idx="2896">
                  <c:v>-1.529E-2</c:v>
                </c:pt>
                <c:pt idx="2897">
                  <c:v>-1.519E-2</c:v>
                </c:pt>
                <c:pt idx="2898">
                  <c:v>-1.507E-2</c:v>
                </c:pt>
                <c:pt idx="2899">
                  <c:v>-1.4919999999999999E-2</c:v>
                </c:pt>
                <c:pt idx="2900">
                  <c:v>-1.4760000000000001E-2</c:v>
                </c:pt>
                <c:pt idx="2901">
                  <c:v>-1.4579999999999999E-2</c:v>
                </c:pt>
                <c:pt idx="2902">
                  <c:v>-1.439E-2</c:v>
                </c:pt>
                <c:pt idx="2903">
                  <c:v>-1.418E-2</c:v>
                </c:pt>
                <c:pt idx="2904">
                  <c:v>-1.6820000000000002E-2</c:v>
                </c:pt>
                <c:pt idx="2905">
                  <c:v>-1.6809999999999999E-2</c:v>
                </c:pt>
                <c:pt idx="2906">
                  <c:v>-1.678E-2</c:v>
                </c:pt>
                <c:pt idx="2907">
                  <c:v>-1.6729999999999998E-2</c:v>
                </c:pt>
                <c:pt idx="2908">
                  <c:v>-1.6670000000000001E-2</c:v>
                </c:pt>
                <c:pt idx="2909">
                  <c:v>-1.6580000000000001E-2</c:v>
                </c:pt>
                <c:pt idx="2910">
                  <c:v>-1.6480000000000002E-2</c:v>
                </c:pt>
                <c:pt idx="2911">
                  <c:v>-1.636E-2</c:v>
                </c:pt>
                <c:pt idx="2912">
                  <c:v>-1.6230000000000001E-2</c:v>
                </c:pt>
                <c:pt idx="2913">
                  <c:v>-1.6080000000000001E-2</c:v>
                </c:pt>
                <c:pt idx="2914">
                  <c:v>-1.592E-2</c:v>
                </c:pt>
                <c:pt idx="2915">
                  <c:v>-1.575E-2</c:v>
                </c:pt>
                <c:pt idx="2916">
                  <c:v>-1.8200000000000001E-2</c:v>
                </c:pt>
                <c:pt idx="2917">
                  <c:v>-1.8200000000000001E-2</c:v>
                </c:pt>
                <c:pt idx="2918">
                  <c:v>-1.8169999999999999E-2</c:v>
                </c:pt>
                <c:pt idx="2919">
                  <c:v>-1.813E-2</c:v>
                </c:pt>
                <c:pt idx="2920">
                  <c:v>-1.8079999999999999E-2</c:v>
                </c:pt>
                <c:pt idx="2921">
                  <c:v>-1.8010000000000002E-2</c:v>
                </c:pt>
                <c:pt idx="2922">
                  <c:v>-1.7930000000000001E-2</c:v>
                </c:pt>
                <c:pt idx="2923">
                  <c:v>-1.7829999999999999E-2</c:v>
                </c:pt>
                <c:pt idx="2924">
                  <c:v>-1.772E-2</c:v>
                </c:pt>
                <c:pt idx="2925">
                  <c:v>-1.7610000000000001E-2</c:v>
                </c:pt>
                <c:pt idx="2926">
                  <c:v>-1.7479999999999999E-2</c:v>
                </c:pt>
                <c:pt idx="2927">
                  <c:v>-1.7340000000000001E-2</c:v>
                </c:pt>
                <c:pt idx="2928">
                  <c:v>-1.9619999999999999E-2</c:v>
                </c:pt>
                <c:pt idx="2929">
                  <c:v>-1.9609999999999999E-2</c:v>
                </c:pt>
                <c:pt idx="2930">
                  <c:v>-1.959E-2</c:v>
                </c:pt>
                <c:pt idx="2931">
                  <c:v>-1.9560000000000001E-2</c:v>
                </c:pt>
                <c:pt idx="2932">
                  <c:v>-1.9519999999999999E-2</c:v>
                </c:pt>
                <c:pt idx="2933">
                  <c:v>-1.9470000000000001E-2</c:v>
                </c:pt>
                <c:pt idx="2934">
                  <c:v>-1.9400000000000001E-2</c:v>
                </c:pt>
                <c:pt idx="2935">
                  <c:v>-1.933E-2</c:v>
                </c:pt>
                <c:pt idx="2936">
                  <c:v>-1.925E-2</c:v>
                </c:pt>
                <c:pt idx="2937">
                  <c:v>-1.916E-2</c:v>
                </c:pt>
                <c:pt idx="2938">
                  <c:v>-1.9060000000000001E-2</c:v>
                </c:pt>
                <c:pt idx="2939">
                  <c:v>-1.8960000000000001E-2</c:v>
                </c:pt>
                <c:pt idx="2940">
                  <c:v>-2.1049999999999999E-2</c:v>
                </c:pt>
                <c:pt idx="2941">
                  <c:v>-2.1049999999999999E-2</c:v>
                </c:pt>
                <c:pt idx="2942">
                  <c:v>-2.104E-2</c:v>
                </c:pt>
                <c:pt idx="2943">
                  <c:v>-2.102E-2</c:v>
                </c:pt>
                <c:pt idx="2944">
                  <c:v>-2.0990000000000002E-2</c:v>
                </c:pt>
                <c:pt idx="2945">
                  <c:v>-2.095E-2</c:v>
                </c:pt>
                <c:pt idx="2946">
                  <c:v>-2.0899999999999998E-2</c:v>
                </c:pt>
                <c:pt idx="2947">
                  <c:v>-2.085E-2</c:v>
                </c:pt>
                <c:pt idx="2948">
                  <c:v>-2.0789999999999999E-2</c:v>
                </c:pt>
                <c:pt idx="2949">
                  <c:v>-2.0719999999999999E-2</c:v>
                </c:pt>
                <c:pt idx="2950">
                  <c:v>-2.0660000000000001E-2</c:v>
                </c:pt>
                <c:pt idx="2951">
                  <c:v>-2.0580000000000001E-2</c:v>
                </c:pt>
                <c:pt idx="2952">
                  <c:v>-2.2519999999999998E-2</c:v>
                </c:pt>
                <c:pt idx="2953">
                  <c:v>-2.2509999999999999E-2</c:v>
                </c:pt>
                <c:pt idx="2954">
                  <c:v>-2.2509999999999999E-2</c:v>
                </c:pt>
                <c:pt idx="2955">
                  <c:v>-2.249E-2</c:v>
                </c:pt>
                <c:pt idx="2956">
                  <c:v>-2.247E-2</c:v>
                </c:pt>
                <c:pt idx="2957">
                  <c:v>-2.2440000000000002E-2</c:v>
                </c:pt>
                <c:pt idx="2958">
                  <c:v>-2.2409999999999999E-2</c:v>
                </c:pt>
                <c:pt idx="2959">
                  <c:v>-2.2380000000000001E-2</c:v>
                </c:pt>
                <c:pt idx="2960">
                  <c:v>-2.2339999999999999E-2</c:v>
                </c:pt>
                <c:pt idx="2961">
                  <c:v>-2.23E-2</c:v>
                </c:pt>
                <c:pt idx="2962">
                  <c:v>-2.2259999999999999E-2</c:v>
                </c:pt>
                <c:pt idx="2963">
                  <c:v>-2.222E-2</c:v>
                </c:pt>
                <c:pt idx="2964">
                  <c:v>-2.3980000000000001E-2</c:v>
                </c:pt>
                <c:pt idx="2965">
                  <c:v>-2.3990000000000001E-2</c:v>
                </c:pt>
                <c:pt idx="2966">
                  <c:v>-2.3980000000000001E-2</c:v>
                </c:pt>
                <c:pt idx="2967">
                  <c:v>-2.3970000000000002E-2</c:v>
                </c:pt>
                <c:pt idx="2968">
                  <c:v>-2.3959999999999999E-2</c:v>
                </c:pt>
                <c:pt idx="2969">
                  <c:v>-2.3949999999999999E-2</c:v>
                </c:pt>
                <c:pt idx="2970">
                  <c:v>-2.393E-2</c:v>
                </c:pt>
                <c:pt idx="2971">
                  <c:v>-2.392E-2</c:v>
                </c:pt>
                <c:pt idx="2972">
                  <c:v>-2.3900000000000001E-2</c:v>
                </c:pt>
                <c:pt idx="2973">
                  <c:v>-2.3890000000000002E-2</c:v>
                </c:pt>
                <c:pt idx="2974">
                  <c:v>-2.3869999999999999E-2</c:v>
                </c:pt>
                <c:pt idx="2975">
                  <c:v>-2.3859999999999999E-2</c:v>
                </c:pt>
                <c:pt idx="2976">
                  <c:v>-2.546E-2</c:v>
                </c:pt>
                <c:pt idx="2977">
                  <c:v>-2.546E-2</c:v>
                </c:pt>
                <c:pt idx="2978">
                  <c:v>-2.546E-2</c:v>
                </c:pt>
                <c:pt idx="2979">
                  <c:v>-2.546E-2</c:v>
                </c:pt>
                <c:pt idx="2980">
                  <c:v>-2.546E-2</c:v>
                </c:pt>
                <c:pt idx="2981">
                  <c:v>-2.546E-2</c:v>
                </c:pt>
                <c:pt idx="2982">
                  <c:v>-2.546E-2</c:v>
                </c:pt>
                <c:pt idx="2983">
                  <c:v>-2.546E-2</c:v>
                </c:pt>
                <c:pt idx="2984">
                  <c:v>-2.546E-2</c:v>
                </c:pt>
                <c:pt idx="2985">
                  <c:v>-2.547E-2</c:v>
                </c:pt>
                <c:pt idx="2986">
                  <c:v>-2.5479999999999999E-2</c:v>
                </c:pt>
                <c:pt idx="2987">
                  <c:v>-2.5499999999999998E-2</c:v>
                </c:pt>
                <c:pt idx="2988">
                  <c:v>-2.6929999999999999E-2</c:v>
                </c:pt>
                <c:pt idx="2989">
                  <c:v>-2.6939999999999999E-2</c:v>
                </c:pt>
                <c:pt idx="2990">
                  <c:v>-2.6950000000000002E-2</c:v>
                </c:pt>
                <c:pt idx="2991">
                  <c:v>-2.6950000000000002E-2</c:v>
                </c:pt>
                <c:pt idx="2992">
                  <c:v>-2.6960000000000001E-2</c:v>
                </c:pt>
                <c:pt idx="2993">
                  <c:v>-2.6970000000000001E-2</c:v>
                </c:pt>
                <c:pt idx="2994">
                  <c:v>-2.6980000000000001E-2</c:v>
                </c:pt>
                <c:pt idx="2995">
                  <c:v>-2.7E-2</c:v>
                </c:pt>
                <c:pt idx="2996">
                  <c:v>-2.7019999999999999E-2</c:v>
                </c:pt>
                <c:pt idx="2997">
                  <c:v>-2.7050000000000001E-2</c:v>
                </c:pt>
                <c:pt idx="2998">
                  <c:v>-2.7089999999999999E-2</c:v>
                </c:pt>
                <c:pt idx="2999">
                  <c:v>-2.7130000000000001E-2</c:v>
                </c:pt>
                <c:pt idx="3000">
                  <c:v>-2.8410000000000001E-2</c:v>
                </c:pt>
                <c:pt idx="3001">
                  <c:v>-2.8420000000000001E-2</c:v>
                </c:pt>
                <c:pt idx="3002">
                  <c:v>-2.843E-2</c:v>
                </c:pt>
                <c:pt idx="3003">
                  <c:v>-2.844E-2</c:v>
                </c:pt>
                <c:pt idx="3004">
                  <c:v>-2.845E-2</c:v>
                </c:pt>
                <c:pt idx="3005">
                  <c:v>-2.8469999999999999E-2</c:v>
                </c:pt>
                <c:pt idx="3006">
                  <c:v>-2.8500000000000001E-2</c:v>
                </c:pt>
                <c:pt idx="3007">
                  <c:v>-2.853E-2</c:v>
                </c:pt>
                <c:pt idx="3008">
                  <c:v>-2.8570000000000002E-2</c:v>
                </c:pt>
                <c:pt idx="3009">
                  <c:v>-2.862E-2</c:v>
                </c:pt>
                <c:pt idx="3010">
                  <c:v>-2.8680000000000001E-2</c:v>
                </c:pt>
                <c:pt idx="3011">
                  <c:v>-2.8740000000000002E-2</c:v>
                </c:pt>
                <c:pt idx="3012">
                  <c:v>-2.9870000000000001E-2</c:v>
                </c:pt>
                <c:pt idx="3013">
                  <c:v>-2.988E-2</c:v>
                </c:pt>
                <c:pt idx="3014">
                  <c:v>-2.9899999999999999E-2</c:v>
                </c:pt>
                <c:pt idx="3015">
                  <c:v>-2.9909999999999999E-2</c:v>
                </c:pt>
                <c:pt idx="3016">
                  <c:v>-2.9940000000000001E-2</c:v>
                </c:pt>
                <c:pt idx="3017">
                  <c:v>-2.997E-2</c:v>
                </c:pt>
                <c:pt idx="3018">
                  <c:v>-3.0009999999999998E-2</c:v>
                </c:pt>
                <c:pt idx="3019">
                  <c:v>-3.005E-2</c:v>
                </c:pt>
                <c:pt idx="3020">
                  <c:v>-3.0110000000000001E-2</c:v>
                </c:pt>
                <c:pt idx="3021">
                  <c:v>-3.0179999999999998E-2</c:v>
                </c:pt>
                <c:pt idx="3022">
                  <c:v>-3.0249999999999999E-2</c:v>
                </c:pt>
                <c:pt idx="3023">
                  <c:v>-3.0339999999999999E-2</c:v>
                </c:pt>
                <c:pt idx="3024">
                  <c:v>-3.1329999999999997E-2</c:v>
                </c:pt>
                <c:pt idx="3025">
                  <c:v>-3.134E-2</c:v>
                </c:pt>
                <c:pt idx="3026">
                  <c:v>-3.1350000000000003E-2</c:v>
                </c:pt>
                <c:pt idx="3027">
                  <c:v>-3.1370000000000002E-2</c:v>
                </c:pt>
                <c:pt idx="3028">
                  <c:v>-3.141E-2</c:v>
                </c:pt>
                <c:pt idx="3029">
                  <c:v>-3.1449999999999999E-2</c:v>
                </c:pt>
                <c:pt idx="3030">
                  <c:v>-3.15E-2</c:v>
                </c:pt>
                <c:pt idx="3031">
                  <c:v>-3.1559999999999998E-2</c:v>
                </c:pt>
                <c:pt idx="3032">
                  <c:v>-3.1629999999999998E-2</c:v>
                </c:pt>
                <c:pt idx="3033">
                  <c:v>-3.1719999999999998E-2</c:v>
                </c:pt>
                <c:pt idx="3034">
                  <c:v>-3.1809999999999998E-2</c:v>
                </c:pt>
                <c:pt idx="3035">
                  <c:v>-3.1919999999999997E-2</c:v>
                </c:pt>
                <c:pt idx="3036">
                  <c:v>-3.2759999999999997E-2</c:v>
                </c:pt>
                <c:pt idx="3037">
                  <c:v>-3.2770000000000001E-2</c:v>
                </c:pt>
                <c:pt idx="3038">
                  <c:v>-3.279E-2</c:v>
                </c:pt>
                <c:pt idx="3039">
                  <c:v>-3.2820000000000002E-2</c:v>
                </c:pt>
                <c:pt idx="3040">
                  <c:v>-3.286E-2</c:v>
                </c:pt>
                <c:pt idx="3041">
                  <c:v>-3.2910000000000002E-2</c:v>
                </c:pt>
                <c:pt idx="3042">
                  <c:v>-3.2969999999999999E-2</c:v>
                </c:pt>
                <c:pt idx="3043">
                  <c:v>-3.304E-2</c:v>
                </c:pt>
                <c:pt idx="3044">
                  <c:v>-3.313E-2</c:v>
                </c:pt>
                <c:pt idx="3045">
                  <c:v>-3.3230000000000003E-2</c:v>
                </c:pt>
                <c:pt idx="3046">
                  <c:v>-3.3349999999999998E-2</c:v>
                </c:pt>
                <c:pt idx="3047">
                  <c:v>-3.3480000000000003E-2</c:v>
                </c:pt>
                <c:pt idx="3048">
                  <c:v>-3.4180000000000002E-2</c:v>
                </c:pt>
                <c:pt idx="3049">
                  <c:v>-3.4189999999999998E-2</c:v>
                </c:pt>
                <c:pt idx="3050">
                  <c:v>-3.4209999999999997E-2</c:v>
                </c:pt>
                <c:pt idx="3051">
                  <c:v>-3.424E-2</c:v>
                </c:pt>
                <c:pt idx="3052">
                  <c:v>-3.4279999999999998E-2</c:v>
                </c:pt>
                <c:pt idx="3053">
                  <c:v>-3.4340000000000002E-2</c:v>
                </c:pt>
                <c:pt idx="3054">
                  <c:v>-3.4419999999999999E-2</c:v>
                </c:pt>
                <c:pt idx="3055">
                  <c:v>-3.4500000000000003E-2</c:v>
                </c:pt>
                <c:pt idx="3056">
                  <c:v>-3.4599999999999999E-2</c:v>
                </c:pt>
                <c:pt idx="3057">
                  <c:v>-3.4720000000000001E-2</c:v>
                </c:pt>
                <c:pt idx="3058">
                  <c:v>-3.4849999999999999E-2</c:v>
                </c:pt>
                <c:pt idx="3059">
                  <c:v>-3.5000000000000003E-2</c:v>
                </c:pt>
                <c:pt idx="3060">
                  <c:v>-3.5560000000000001E-2</c:v>
                </c:pt>
                <c:pt idx="3061">
                  <c:v>-3.5580000000000001E-2</c:v>
                </c:pt>
                <c:pt idx="3062">
                  <c:v>-3.56E-2</c:v>
                </c:pt>
                <c:pt idx="3063">
                  <c:v>-3.5630000000000002E-2</c:v>
                </c:pt>
                <c:pt idx="3064">
                  <c:v>-3.569E-2</c:v>
                </c:pt>
                <c:pt idx="3065">
                  <c:v>-3.5749999999999997E-2</c:v>
                </c:pt>
                <c:pt idx="3066">
                  <c:v>-3.5839999999999997E-2</c:v>
                </c:pt>
                <c:pt idx="3067">
                  <c:v>-3.5929999999999997E-2</c:v>
                </c:pt>
                <c:pt idx="3068">
                  <c:v>-3.6049999999999999E-2</c:v>
                </c:pt>
                <c:pt idx="3069">
                  <c:v>-3.6179999999999997E-2</c:v>
                </c:pt>
                <c:pt idx="3070">
                  <c:v>-3.6330000000000001E-2</c:v>
                </c:pt>
                <c:pt idx="3071">
                  <c:v>-3.6499999999999998E-2</c:v>
                </c:pt>
                <c:pt idx="3072">
                  <c:v>-3.6929999999999998E-2</c:v>
                </c:pt>
                <c:pt idx="3073">
                  <c:v>-3.6929999999999998E-2</c:v>
                </c:pt>
                <c:pt idx="3074">
                  <c:v>-3.696E-2</c:v>
                </c:pt>
                <c:pt idx="3075">
                  <c:v>-3.6999999999999998E-2</c:v>
                </c:pt>
                <c:pt idx="3076">
                  <c:v>-3.7060000000000003E-2</c:v>
                </c:pt>
                <c:pt idx="3077">
                  <c:v>-3.7130000000000003E-2</c:v>
                </c:pt>
                <c:pt idx="3078">
                  <c:v>-3.7220000000000003E-2</c:v>
                </c:pt>
                <c:pt idx="3079">
                  <c:v>-3.7330000000000002E-2</c:v>
                </c:pt>
                <c:pt idx="3080">
                  <c:v>-3.746E-2</c:v>
                </c:pt>
                <c:pt idx="3081">
                  <c:v>-3.7600000000000001E-2</c:v>
                </c:pt>
                <c:pt idx="3082">
                  <c:v>-3.7769999999999998E-2</c:v>
                </c:pt>
                <c:pt idx="3083">
                  <c:v>-3.7949999999999998E-2</c:v>
                </c:pt>
                <c:pt idx="3084">
                  <c:v>-3.8249999999999999E-2</c:v>
                </c:pt>
                <c:pt idx="3085">
                  <c:v>-3.8260000000000002E-2</c:v>
                </c:pt>
                <c:pt idx="3086">
                  <c:v>-3.8289999999999998E-2</c:v>
                </c:pt>
                <c:pt idx="3087">
                  <c:v>-3.8330000000000003E-2</c:v>
                </c:pt>
                <c:pt idx="3088">
                  <c:v>-3.8399999999999997E-2</c:v>
                </c:pt>
                <c:pt idx="3089">
                  <c:v>-3.848E-2</c:v>
                </c:pt>
                <c:pt idx="3090">
                  <c:v>-3.8580000000000003E-2</c:v>
                </c:pt>
                <c:pt idx="3091">
                  <c:v>-3.8699999999999998E-2</c:v>
                </c:pt>
                <c:pt idx="3092">
                  <c:v>-3.884E-2</c:v>
                </c:pt>
                <c:pt idx="3093">
                  <c:v>-3.8989999999999997E-2</c:v>
                </c:pt>
                <c:pt idx="3094">
                  <c:v>-3.9170000000000003E-2</c:v>
                </c:pt>
                <c:pt idx="3095">
                  <c:v>-3.9370000000000002E-2</c:v>
                </c:pt>
                <c:pt idx="3096">
                  <c:v>-3.9539999999999999E-2</c:v>
                </c:pt>
                <c:pt idx="3097">
                  <c:v>-3.9550000000000002E-2</c:v>
                </c:pt>
                <c:pt idx="3098">
                  <c:v>-3.9579999999999997E-2</c:v>
                </c:pt>
                <c:pt idx="3099">
                  <c:v>-3.9629999999999999E-2</c:v>
                </c:pt>
                <c:pt idx="3100">
                  <c:v>-3.9699999999999999E-2</c:v>
                </c:pt>
                <c:pt idx="3101">
                  <c:v>-3.9789999999999999E-2</c:v>
                </c:pt>
                <c:pt idx="3102">
                  <c:v>-3.9899999999999998E-2</c:v>
                </c:pt>
                <c:pt idx="3103">
                  <c:v>-4.002E-2</c:v>
                </c:pt>
                <c:pt idx="3104">
                  <c:v>-4.0169999999999997E-2</c:v>
                </c:pt>
                <c:pt idx="3105">
                  <c:v>-4.0340000000000001E-2</c:v>
                </c:pt>
                <c:pt idx="3106">
                  <c:v>-4.054E-2</c:v>
                </c:pt>
                <c:pt idx="3107">
                  <c:v>-4.0750000000000001E-2</c:v>
                </c:pt>
                <c:pt idx="3108">
                  <c:v>-4.079E-2</c:v>
                </c:pt>
                <c:pt idx="3109">
                  <c:v>-4.0809999999999999E-2</c:v>
                </c:pt>
                <c:pt idx="3110">
                  <c:v>-4.0840000000000001E-2</c:v>
                </c:pt>
                <c:pt idx="3111">
                  <c:v>-4.0890000000000003E-2</c:v>
                </c:pt>
                <c:pt idx="3112">
                  <c:v>-4.0960000000000003E-2</c:v>
                </c:pt>
                <c:pt idx="3113">
                  <c:v>-4.1059999999999999E-2</c:v>
                </c:pt>
                <c:pt idx="3114">
                  <c:v>-4.1169999999999998E-2</c:v>
                </c:pt>
                <c:pt idx="3115">
                  <c:v>-4.1309999999999999E-2</c:v>
                </c:pt>
                <c:pt idx="3116">
                  <c:v>-4.147E-2</c:v>
                </c:pt>
                <c:pt idx="3117">
                  <c:v>-4.165E-2</c:v>
                </c:pt>
                <c:pt idx="3118">
                  <c:v>-4.1860000000000001E-2</c:v>
                </c:pt>
                <c:pt idx="3119">
                  <c:v>-4.2090000000000002E-2</c:v>
                </c:pt>
                <c:pt idx="3120">
                  <c:v>-4.2009999999999999E-2</c:v>
                </c:pt>
                <c:pt idx="3121">
                  <c:v>-4.2020000000000002E-2</c:v>
                </c:pt>
                <c:pt idx="3122">
                  <c:v>-4.2049999999999997E-2</c:v>
                </c:pt>
                <c:pt idx="3123">
                  <c:v>-4.2110000000000002E-2</c:v>
                </c:pt>
                <c:pt idx="3124">
                  <c:v>-4.2180000000000002E-2</c:v>
                </c:pt>
                <c:pt idx="3125">
                  <c:v>-4.2279999999999998E-2</c:v>
                </c:pt>
                <c:pt idx="3126">
                  <c:v>-4.2410000000000003E-2</c:v>
                </c:pt>
                <c:pt idx="3127">
                  <c:v>-4.2549999999999998E-2</c:v>
                </c:pt>
                <c:pt idx="3128">
                  <c:v>-4.2720000000000001E-2</c:v>
                </c:pt>
                <c:pt idx="3129">
                  <c:v>-4.292E-2</c:v>
                </c:pt>
                <c:pt idx="3130">
                  <c:v>-4.3130000000000002E-2</c:v>
                </c:pt>
                <c:pt idx="3131">
                  <c:v>-4.3380000000000002E-2</c:v>
                </c:pt>
                <c:pt idx="3132">
                  <c:v>-4.317E-2</c:v>
                </c:pt>
                <c:pt idx="3133">
                  <c:v>-4.3180000000000003E-2</c:v>
                </c:pt>
                <c:pt idx="3134">
                  <c:v>-4.3220000000000001E-2</c:v>
                </c:pt>
                <c:pt idx="3135">
                  <c:v>-4.3279999999999999E-2</c:v>
                </c:pt>
                <c:pt idx="3136">
                  <c:v>-4.3360000000000003E-2</c:v>
                </c:pt>
                <c:pt idx="3137">
                  <c:v>-4.3470000000000002E-2</c:v>
                </c:pt>
                <c:pt idx="3138">
                  <c:v>-4.36E-2</c:v>
                </c:pt>
                <c:pt idx="3139">
                  <c:v>-4.3749999999999997E-2</c:v>
                </c:pt>
                <c:pt idx="3140">
                  <c:v>-4.3929999999999997E-2</c:v>
                </c:pt>
                <c:pt idx="3141">
                  <c:v>-4.4130000000000003E-2</c:v>
                </c:pt>
                <c:pt idx="3142">
                  <c:v>-4.4359999999999997E-2</c:v>
                </c:pt>
                <c:pt idx="3143">
                  <c:v>-4.462E-2</c:v>
                </c:pt>
                <c:pt idx="3144">
                  <c:v>-4.4290000000000003E-2</c:v>
                </c:pt>
                <c:pt idx="3145">
                  <c:v>-4.4310000000000002E-2</c:v>
                </c:pt>
                <c:pt idx="3146">
                  <c:v>-4.4339999999999997E-2</c:v>
                </c:pt>
                <c:pt idx="3147">
                  <c:v>-4.4409999999999998E-2</c:v>
                </c:pt>
                <c:pt idx="3148">
                  <c:v>-4.4490000000000002E-2</c:v>
                </c:pt>
                <c:pt idx="3149">
                  <c:v>-4.4600000000000001E-2</c:v>
                </c:pt>
                <c:pt idx="3150">
                  <c:v>-4.4740000000000002E-2</c:v>
                </c:pt>
                <c:pt idx="3151">
                  <c:v>-4.4900000000000002E-2</c:v>
                </c:pt>
                <c:pt idx="3152">
                  <c:v>-4.5089999999999998E-2</c:v>
                </c:pt>
                <c:pt idx="3153">
                  <c:v>-4.53E-2</c:v>
                </c:pt>
                <c:pt idx="3154">
                  <c:v>-4.5539999999999997E-2</c:v>
                </c:pt>
                <c:pt idx="3155">
                  <c:v>-4.58E-2</c:v>
                </c:pt>
                <c:pt idx="3156">
                  <c:v>-4.5359999999999998E-2</c:v>
                </c:pt>
                <c:pt idx="3157">
                  <c:v>-4.5379999999999997E-2</c:v>
                </c:pt>
                <c:pt idx="3158">
                  <c:v>-4.5420000000000002E-2</c:v>
                </c:pt>
                <c:pt idx="3159">
                  <c:v>-4.548E-2</c:v>
                </c:pt>
                <c:pt idx="3160">
                  <c:v>-4.5569999999999999E-2</c:v>
                </c:pt>
                <c:pt idx="3161">
                  <c:v>-4.5690000000000001E-2</c:v>
                </c:pt>
                <c:pt idx="3162">
                  <c:v>-4.5830000000000003E-2</c:v>
                </c:pt>
                <c:pt idx="3163">
                  <c:v>-4.5999999999999999E-2</c:v>
                </c:pt>
                <c:pt idx="3164">
                  <c:v>-4.6190000000000002E-2</c:v>
                </c:pt>
                <c:pt idx="3165">
                  <c:v>-4.641E-2</c:v>
                </c:pt>
                <c:pt idx="3166">
                  <c:v>-4.666E-2</c:v>
                </c:pt>
                <c:pt idx="3167">
                  <c:v>-4.6940000000000003E-2</c:v>
                </c:pt>
                <c:pt idx="3168">
                  <c:v>-4.6390000000000001E-2</c:v>
                </c:pt>
                <c:pt idx="3169">
                  <c:v>-4.6399999999999997E-2</c:v>
                </c:pt>
                <c:pt idx="3170">
                  <c:v>-4.6440000000000002E-2</c:v>
                </c:pt>
                <c:pt idx="3171">
                  <c:v>-4.6510000000000003E-2</c:v>
                </c:pt>
                <c:pt idx="3172">
                  <c:v>-4.6600000000000003E-2</c:v>
                </c:pt>
                <c:pt idx="3173">
                  <c:v>-4.6719999999999998E-2</c:v>
                </c:pt>
                <c:pt idx="3174">
                  <c:v>-4.6870000000000002E-2</c:v>
                </c:pt>
                <c:pt idx="3175">
                  <c:v>-4.7039999999999998E-2</c:v>
                </c:pt>
                <c:pt idx="3176">
                  <c:v>-4.7239999999999997E-2</c:v>
                </c:pt>
                <c:pt idx="3177">
                  <c:v>-4.7469999999999998E-2</c:v>
                </c:pt>
                <c:pt idx="3178">
                  <c:v>-4.7730000000000002E-2</c:v>
                </c:pt>
                <c:pt idx="3179">
                  <c:v>-4.802E-2</c:v>
                </c:pt>
                <c:pt idx="3180">
                  <c:v>-4.7350000000000003E-2</c:v>
                </c:pt>
                <c:pt idx="3181">
                  <c:v>-4.7370000000000002E-2</c:v>
                </c:pt>
                <c:pt idx="3182">
                  <c:v>-4.7410000000000001E-2</c:v>
                </c:pt>
                <c:pt idx="3183">
                  <c:v>-4.7480000000000001E-2</c:v>
                </c:pt>
                <c:pt idx="3184">
                  <c:v>-4.7579999999999997E-2</c:v>
                </c:pt>
                <c:pt idx="3185">
                  <c:v>-4.7699999999999999E-2</c:v>
                </c:pt>
                <c:pt idx="3186">
                  <c:v>-4.7849999999999997E-2</c:v>
                </c:pt>
                <c:pt idx="3187">
                  <c:v>-4.8030000000000003E-2</c:v>
                </c:pt>
                <c:pt idx="3188">
                  <c:v>-4.8239999999999998E-2</c:v>
                </c:pt>
                <c:pt idx="3189">
                  <c:v>-4.8480000000000002E-2</c:v>
                </c:pt>
                <c:pt idx="3190">
                  <c:v>-4.8739999999999999E-2</c:v>
                </c:pt>
                <c:pt idx="3191">
                  <c:v>-4.904E-2</c:v>
                </c:pt>
                <c:pt idx="3192">
                  <c:v>-4.827E-2</c:v>
                </c:pt>
                <c:pt idx="3193">
                  <c:v>-4.8280000000000003E-2</c:v>
                </c:pt>
                <c:pt idx="3194">
                  <c:v>-4.8329999999999998E-2</c:v>
                </c:pt>
                <c:pt idx="3195">
                  <c:v>-4.8399999999999999E-2</c:v>
                </c:pt>
                <c:pt idx="3196">
                  <c:v>-4.8500000000000001E-2</c:v>
                </c:pt>
                <c:pt idx="3197">
                  <c:v>-4.863E-2</c:v>
                </c:pt>
                <c:pt idx="3198">
                  <c:v>-4.8779999999999997E-2</c:v>
                </c:pt>
                <c:pt idx="3199">
                  <c:v>-4.897E-2</c:v>
                </c:pt>
                <c:pt idx="3200">
                  <c:v>-4.9180000000000001E-2</c:v>
                </c:pt>
                <c:pt idx="3201">
                  <c:v>-4.9430000000000002E-2</c:v>
                </c:pt>
                <c:pt idx="3202">
                  <c:v>-4.9700000000000001E-2</c:v>
                </c:pt>
                <c:pt idx="3203">
                  <c:v>-0.05</c:v>
                </c:pt>
                <c:pt idx="3204">
                  <c:v>-4.9119999999999997E-2</c:v>
                </c:pt>
                <c:pt idx="3205">
                  <c:v>-4.9140000000000003E-2</c:v>
                </c:pt>
                <c:pt idx="3206">
                  <c:v>-4.9189999999999998E-2</c:v>
                </c:pt>
                <c:pt idx="3207">
                  <c:v>-4.9259999999999998E-2</c:v>
                </c:pt>
                <c:pt idx="3208">
                  <c:v>-4.9360000000000001E-2</c:v>
                </c:pt>
                <c:pt idx="3209">
                  <c:v>-4.9489999999999999E-2</c:v>
                </c:pt>
                <c:pt idx="3210">
                  <c:v>-4.965E-2</c:v>
                </c:pt>
                <c:pt idx="3211">
                  <c:v>-4.9840000000000002E-2</c:v>
                </c:pt>
                <c:pt idx="3212">
                  <c:v>-5.006E-2</c:v>
                </c:pt>
                <c:pt idx="3213">
                  <c:v>-5.0319999999999997E-2</c:v>
                </c:pt>
                <c:pt idx="3214">
                  <c:v>-5.0599999999999999E-2</c:v>
                </c:pt>
                <c:pt idx="3215">
                  <c:v>-5.0909999999999997E-2</c:v>
                </c:pt>
                <c:pt idx="3216">
                  <c:v>-4.9930000000000002E-2</c:v>
                </c:pt>
                <c:pt idx="3217">
                  <c:v>-4.9939999999999998E-2</c:v>
                </c:pt>
                <c:pt idx="3218">
                  <c:v>-4.999E-2</c:v>
                </c:pt>
                <c:pt idx="3219">
                  <c:v>-5.0070000000000003E-2</c:v>
                </c:pt>
                <c:pt idx="3220">
                  <c:v>-5.0169999999999999E-2</c:v>
                </c:pt>
                <c:pt idx="3221">
                  <c:v>-5.0299999999999997E-2</c:v>
                </c:pt>
                <c:pt idx="3222">
                  <c:v>-5.0470000000000001E-2</c:v>
                </c:pt>
                <c:pt idx="3223">
                  <c:v>-5.0659999999999997E-2</c:v>
                </c:pt>
                <c:pt idx="3224">
                  <c:v>-5.0889999999999998E-2</c:v>
                </c:pt>
                <c:pt idx="3225">
                  <c:v>-5.1139999999999998E-2</c:v>
                </c:pt>
                <c:pt idx="3226">
                  <c:v>-5.1429999999999997E-2</c:v>
                </c:pt>
                <c:pt idx="3227">
                  <c:v>-5.1749999999999997E-2</c:v>
                </c:pt>
                <c:pt idx="3228">
                  <c:v>-5.067E-2</c:v>
                </c:pt>
                <c:pt idx="3229">
                  <c:v>-5.0689999999999999E-2</c:v>
                </c:pt>
                <c:pt idx="3230">
                  <c:v>-5.0729999999999997E-2</c:v>
                </c:pt>
                <c:pt idx="3231">
                  <c:v>-5.0810000000000001E-2</c:v>
                </c:pt>
                <c:pt idx="3232">
                  <c:v>-5.092E-2</c:v>
                </c:pt>
                <c:pt idx="3233">
                  <c:v>-5.1049999999999998E-2</c:v>
                </c:pt>
                <c:pt idx="3234">
                  <c:v>-5.1220000000000002E-2</c:v>
                </c:pt>
                <c:pt idx="3235">
                  <c:v>-5.142E-2</c:v>
                </c:pt>
                <c:pt idx="3236">
                  <c:v>-5.1650000000000001E-2</c:v>
                </c:pt>
                <c:pt idx="3237">
                  <c:v>-5.1909999999999998E-2</c:v>
                </c:pt>
                <c:pt idx="3238">
                  <c:v>-5.2200000000000003E-2</c:v>
                </c:pt>
                <c:pt idx="3239">
                  <c:v>-5.253E-2</c:v>
                </c:pt>
                <c:pt idx="3240">
                  <c:v>-5.135E-2</c:v>
                </c:pt>
                <c:pt idx="3241">
                  <c:v>-5.1369999999999999E-2</c:v>
                </c:pt>
                <c:pt idx="3242">
                  <c:v>-5.142E-2</c:v>
                </c:pt>
                <c:pt idx="3243">
                  <c:v>-5.1490000000000001E-2</c:v>
                </c:pt>
                <c:pt idx="3244">
                  <c:v>-5.16E-2</c:v>
                </c:pt>
                <c:pt idx="3245">
                  <c:v>-5.1740000000000001E-2</c:v>
                </c:pt>
                <c:pt idx="3246">
                  <c:v>-5.1909999999999998E-2</c:v>
                </c:pt>
                <c:pt idx="3247">
                  <c:v>-5.212E-2</c:v>
                </c:pt>
                <c:pt idx="3248">
                  <c:v>-5.2350000000000001E-2</c:v>
                </c:pt>
                <c:pt idx="3249">
                  <c:v>-5.262E-2</c:v>
                </c:pt>
                <c:pt idx="3250">
                  <c:v>-5.2909999999999999E-2</c:v>
                </c:pt>
                <c:pt idx="3251">
                  <c:v>-5.3249999999999999E-2</c:v>
                </c:pt>
                <c:pt idx="3252">
                  <c:v>-5.1970000000000002E-2</c:v>
                </c:pt>
                <c:pt idx="3253">
                  <c:v>-5.1990000000000001E-2</c:v>
                </c:pt>
                <c:pt idx="3254">
                  <c:v>-5.2040000000000003E-2</c:v>
                </c:pt>
                <c:pt idx="3255">
                  <c:v>-5.212E-2</c:v>
                </c:pt>
                <c:pt idx="3256">
                  <c:v>-5.2229999999999999E-2</c:v>
                </c:pt>
                <c:pt idx="3257">
                  <c:v>-5.237E-2</c:v>
                </c:pt>
                <c:pt idx="3258">
                  <c:v>-5.2540000000000003E-2</c:v>
                </c:pt>
                <c:pt idx="3259">
                  <c:v>-5.2749999999999998E-2</c:v>
                </c:pt>
                <c:pt idx="3260">
                  <c:v>-5.2990000000000002E-2</c:v>
                </c:pt>
                <c:pt idx="3261">
                  <c:v>-5.3260000000000002E-2</c:v>
                </c:pt>
                <c:pt idx="3262">
                  <c:v>-5.3560000000000003E-2</c:v>
                </c:pt>
                <c:pt idx="3263">
                  <c:v>-5.3900000000000003E-2</c:v>
                </c:pt>
                <c:pt idx="3264">
                  <c:v>-5.253E-2</c:v>
                </c:pt>
                <c:pt idx="3265">
                  <c:v>-5.2549999999999999E-2</c:v>
                </c:pt>
                <c:pt idx="3266">
                  <c:v>-5.2589999999999998E-2</c:v>
                </c:pt>
                <c:pt idx="3267">
                  <c:v>-5.2679999999999998E-2</c:v>
                </c:pt>
                <c:pt idx="3268">
                  <c:v>-5.2789999999999997E-2</c:v>
                </c:pt>
                <c:pt idx="3269">
                  <c:v>-5.2929999999999998E-2</c:v>
                </c:pt>
                <c:pt idx="3270">
                  <c:v>-5.3109999999999997E-2</c:v>
                </c:pt>
                <c:pt idx="3271">
                  <c:v>-5.3319999999999999E-2</c:v>
                </c:pt>
                <c:pt idx="3272">
                  <c:v>-5.3560000000000003E-2</c:v>
                </c:pt>
                <c:pt idx="3273">
                  <c:v>-5.3830000000000003E-2</c:v>
                </c:pt>
                <c:pt idx="3274">
                  <c:v>-5.4140000000000001E-2</c:v>
                </c:pt>
                <c:pt idx="3275">
                  <c:v>-5.4480000000000001E-2</c:v>
                </c:pt>
                <c:pt idx="3276">
                  <c:v>-5.3019999999999998E-2</c:v>
                </c:pt>
                <c:pt idx="3277">
                  <c:v>-5.3039999999999997E-2</c:v>
                </c:pt>
                <c:pt idx="3278">
                  <c:v>-5.3089999999999998E-2</c:v>
                </c:pt>
                <c:pt idx="3279">
                  <c:v>-5.3170000000000002E-2</c:v>
                </c:pt>
                <c:pt idx="3280">
                  <c:v>-5.3280000000000001E-2</c:v>
                </c:pt>
                <c:pt idx="3281">
                  <c:v>-5.3429999999999998E-2</c:v>
                </c:pt>
                <c:pt idx="3282">
                  <c:v>-5.3609999999999998E-2</c:v>
                </c:pt>
                <c:pt idx="3283">
                  <c:v>-5.382E-2</c:v>
                </c:pt>
                <c:pt idx="3284">
                  <c:v>-5.4059999999999997E-2</c:v>
                </c:pt>
                <c:pt idx="3285">
                  <c:v>-5.4339999999999999E-2</c:v>
                </c:pt>
                <c:pt idx="3286">
                  <c:v>-5.4649999999999997E-2</c:v>
                </c:pt>
                <c:pt idx="3287">
                  <c:v>-5.5E-2</c:v>
                </c:pt>
                <c:pt idx="3288">
                  <c:v>-5.3449999999999998E-2</c:v>
                </c:pt>
                <c:pt idx="3289">
                  <c:v>-5.3469999999999997E-2</c:v>
                </c:pt>
                <c:pt idx="3290">
                  <c:v>-5.3519999999999998E-2</c:v>
                </c:pt>
                <c:pt idx="3291">
                  <c:v>-5.3600000000000002E-2</c:v>
                </c:pt>
                <c:pt idx="3292">
                  <c:v>-5.3719999999999997E-2</c:v>
                </c:pt>
                <c:pt idx="3293">
                  <c:v>-5.3859999999999998E-2</c:v>
                </c:pt>
                <c:pt idx="3294">
                  <c:v>-5.4039999999999998E-2</c:v>
                </c:pt>
                <c:pt idx="3295">
                  <c:v>-5.4260000000000003E-2</c:v>
                </c:pt>
                <c:pt idx="3296">
                  <c:v>-5.45E-2</c:v>
                </c:pt>
                <c:pt idx="3297">
                  <c:v>-5.4780000000000002E-2</c:v>
                </c:pt>
                <c:pt idx="3298">
                  <c:v>-5.5100000000000003E-2</c:v>
                </c:pt>
                <c:pt idx="3299">
                  <c:v>-5.5449999999999999E-2</c:v>
                </c:pt>
                <c:pt idx="3300">
                  <c:v>-5.382E-2</c:v>
                </c:pt>
                <c:pt idx="3301">
                  <c:v>-5.3830000000000003E-2</c:v>
                </c:pt>
                <c:pt idx="3302">
                  <c:v>-5.389E-2</c:v>
                </c:pt>
                <c:pt idx="3303">
                  <c:v>-5.3969999999999997E-2</c:v>
                </c:pt>
                <c:pt idx="3304">
                  <c:v>-5.4080000000000003E-2</c:v>
                </c:pt>
                <c:pt idx="3305">
                  <c:v>-5.423E-2</c:v>
                </c:pt>
                <c:pt idx="3306">
                  <c:v>-5.441E-2</c:v>
                </c:pt>
                <c:pt idx="3307">
                  <c:v>-5.4629999999999998E-2</c:v>
                </c:pt>
                <c:pt idx="3308">
                  <c:v>-5.4879999999999998E-2</c:v>
                </c:pt>
                <c:pt idx="3309">
                  <c:v>-5.5160000000000001E-2</c:v>
                </c:pt>
                <c:pt idx="3310">
                  <c:v>-5.5480000000000002E-2</c:v>
                </c:pt>
                <c:pt idx="3311">
                  <c:v>-5.5829999999999998E-2</c:v>
                </c:pt>
                <c:pt idx="3312">
                  <c:v>-5.4120000000000001E-2</c:v>
                </c:pt>
                <c:pt idx="3313">
                  <c:v>-5.4129999999999998E-2</c:v>
                </c:pt>
                <c:pt idx="3314">
                  <c:v>-5.4179999999999999E-2</c:v>
                </c:pt>
                <c:pt idx="3315">
                  <c:v>-5.4269999999999999E-2</c:v>
                </c:pt>
                <c:pt idx="3316">
                  <c:v>-5.4379999999999998E-2</c:v>
                </c:pt>
                <c:pt idx="3317">
                  <c:v>-5.4530000000000002E-2</c:v>
                </c:pt>
                <c:pt idx="3318">
                  <c:v>-5.4719999999999998E-2</c:v>
                </c:pt>
                <c:pt idx="3319">
                  <c:v>-5.493E-2</c:v>
                </c:pt>
                <c:pt idx="3320">
                  <c:v>-5.518E-2</c:v>
                </c:pt>
                <c:pt idx="3321">
                  <c:v>-5.5469999999999998E-2</c:v>
                </c:pt>
                <c:pt idx="3322">
                  <c:v>-5.5789999999999999E-2</c:v>
                </c:pt>
                <c:pt idx="3323">
                  <c:v>-5.6140000000000002E-2</c:v>
                </c:pt>
                <c:pt idx="3324">
                  <c:v>-5.4350000000000002E-2</c:v>
                </c:pt>
                <c:pt idx="3325">
                  <c:v>-5.4370000000000002E-2</c:v>
                </c:pt>
                <c:pt idx="3326">
                  <c:v>-5.4420000000000003E-2</c:v>
                </c:pt>
                <c:pt idx="3327">
                  <c:v>-5.45E-2</c:v>
                </c:pt>
                <c:pt idx="3328">
                  <c:v>-5.4620000000000002E-2</c:v>
                </c:pt>
                <c:pt idx="3329">
                  <c:v>-5.4769999999999999E-2</c:v>
                </c:pt>
                <c:pt idx="3330">
                  <c:v>-5.4949999999999999E-2</c:v>
                </c:pt>
                <c:pt idx="3331">
                  <c:v>-5.5169999999999997E-2</c:v>
                </c:pt>
                <c:pt idx="3332">
                  <c:v>-5.5419999999999997E-2</c:v>
                </c:pt>
                <c:pt idx="3333">
                  <c:v>-5.5710000000000003E-2</c:v>
                </c:pt>
                <c:pt idx="3334">
                  <c:v>-5.6030000000000003E-2</c:v>
                </c:pt>
                <c:pt idx="3335">
                  <c:v>-5.6390000000000003E-2</c:v>
                </c:pt>
                <c:pt idx="3336">
                  <c:v>-5.4519999999999999E-2</c:v>
                </c:pt>
                <c:pt idx="3337">
                  <c:v>-5.4530000000000002E-2</c:v>
                </c:pt>
                <c:pt idx="3338">
                  <c:v>-5.4579999999999997E-2</c:v>
                </c:pt>
                <c:pt idx="3339">
                  <c:v>-5.4670000000000003E-2</c:v>
                </c:pt>
                <c:pt idx="3340">
                  <c:v>-5.4789999999999998E-2</c:v>
                </c:pt>
                <c:pt idx="3341">
                  <c:v>-5.4940000000000003E-2</c:v>
                </c:pt>
                <c:pt idx="3342">
                  <c:v>-5.5120000000000002E-2</c:v>
                </c:pt>
                <c:pt idx="3343">
                  <c:v>-5.534E-2</c:v>
                </c:pt>
                <c:pt idx="3344">
                  <c:v>-5.5590000000000001E-2</c:v>
                </c:pt>
                <c:pt idx="3345">
                  <c:v>-5.5879999999999999E-2</c:v>
                </c:pt>
                <c:pt idx="3346">
                  <c:v>-5.62E-2</c:v>
                </c:pt>
                <c:pt idx="3347">
                  <c:v>-5.6559999999999999E-2</c:v>
                </c:pt>
                <c:pt idx="3348">
                  <c:v>-5.4620000000000002E-2</c:v>
                </c:pt>
                <c:pt idx="3349">
                  <c:v>-5.4629999999999998E-2</c:v>
                </c:pt>
                <c:pt idx="3350">
                  <c:v>-5.4690000000000003E-2</c:v>
                </c:pt>
                <c:pt idx="3351">
                  <c:v>-5.4769999999999999E-2</c:v>
                </c:pt>
                <c:pt idx="3352">
                  <c:v>-5.4890000000000001E-2</c:v>
                </c:pt>
                <c:pt idx="3353">
                  <c:v>-5.5039999999999999E-2</c:v>
                </c:pt>
                <c:pt idx="3354">
                  <c:v>-5.5219999999999998E-2</c:v>
                </c:pt>
                <c:pt idx="3355">
                  <c:v>-5.5440000000000003E-2</c:v>
                </c:pt>
                <c:pt idx="3356">
                  <c:v>-5.57E-2</c:v>
                </c:pt>
                <c:pt idx="3357">
                  <c:v>-5.5989999999999998E-2</c:v>
                </c:pt>
                <c:pt idx="3358">
                  <c:v>-5.6309999999999999E-2</c:v>
                </c:pt>
                <c:pt idx="3359">
                  <c:v>-5.6669999999999998E-2</c:v>
                </c:pt>
                <c:pt idx="3360">
                  <c:v>-5.4649999999999997E-2</c:v>
                </c:pt>
                <c:pt idx="3361">
                  <c:v>-5.4670000000000003E-2</c:v>
                </c:pt>
                <c:pt idx="3362">
                  <c:v>-5.4719999999999998E-2</c:v>
                </c:pt>
                <c:pt idx="3363">
                  <c:v>-5.4800000000000001E-2</c:v>
                </c:pt>
                <c:pt idx="3364">
                  <c:v>-5.4919999999999997E-2</c:v>
                </c:pt>
                <c:pt idx="3365">
                  <c:v>-5.5070000000000001E-2</c:v>
                </c:pt>
                <c:pt idx="3366">
                  <c:v>-5.5259999999999997E-2</c:v>
                </c:pt>
                <c:pt idx="3367">
                  <c:v>-5.5480000000000002E-2</c:v>
                </c:pt>
                <c:pt idx="3368">
                  <c:v>-5.5730000000000002E-2</c:v>
                </c:pt>
                <c:pt idx="3369">
                  <c:v>-5.602E-2</c:v>
                </c:pt>
                <c:pt idx="3370">
                  <c:v>-5.6340000000000001E-2</c:v>
                </c:pt>
                <c:pt idx="3371">
                  <c:v>-5.67E-2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BC2-44EC-99B0-CA6B7ECE5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660840"/>
        <c:axId val="528731360"/>
      </c:scatterChart>
      <c:valAx>
        <c:axId val="223924976"/>
        <c:scaling>
          <c:orientation val="minMax"/>
          <c:max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1" dirty="0">
                    <a:solidFill>
                      <a:srgbClr val="C00000"/>
                    </a:solidFill>
                  </a:rPr>
                  <a:t>z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, 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in"/>
        <c:minorTickMark val="in"/>
        <c:tickLblPos val="nextTo"/>
        <c:spPr>
          <a:noFill/>
          <a:ln w="9525" cap="flat" cmpd="sng" algn="ctr">
            <a:solidFill>
              <a:srgbClr val="C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926656"/>
        <c:crosses val="autoZero"/>
        <c:crossBetween val="midCat"/>
      </c:valAx>
      <c:valAx>
        <c:axId val="2239266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i="1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1200" i="1" baseline="-25000" dirty="0" err="1">
                    <a:solidFill>
                      <a:srgbClr val="C00000"/>
                    </a:solidFill>
                  </a:rPr>
                  <a:t>z</a:t>
                </a:r>
                <a:r>
                  <a:rPr lang="en-US" sz="1200" dirty="0">
                    <a:solidFill>
                      <a:srgbClr val="C00000"/>
                    </a:solidFill>
                  </a:rPr>
                  <a:t>, </a:t>
                </a:r>
                <a:r>
                  <a:rPr lang="en-US" sz="1200" dirty="0" err="1">
                    <a:solidFill>
                      <a:srgbClr val="C00000"/>
                    </a:solidFill>
                  </a:rPr>
                  <a:t>kG</a:t>
                </a:r>
                <a:endParaRPr lang="en-US" sz="1200" dirty="0">
                  <a:solidFill>
                    <a:srgbClr val="C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2.1208083023084606E-2"/>
              <c:y val="0.4201919508556654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924976"/>
        <c:crosses val="autoZero"/>
        <c:crossBetween val="midCat"/>
      </c:valAx>
      <c:valAx>
        <c:axId val="528731360"/>
        <c:scaling>
          <c:orientation val="minMax"/>
          <c:max val="0"/>
        </c:scaling>
        <c:delete val="0"/>
        <c:axPos val="r"/>
        <c:title>
          <c:tx>
            <c:rich>
              <a:bodyPr/>
              <a:lstStyle/>
              <a:p>
                <a:pPr>
                  <a:defRPr sz="1200">
                    <a:solidFill>
                      <a:srgbClr val="00B0F0"/>
                    </a:solidFill>
                  </a:defRPr>
                </a:pPr>
                <a:r>
                  <a:rPr lang="en-US" sz="1200" i="1" dirty="0" err="1">
                    <a:solidFill>
                      <a:srgbClr val="00B0F0"/>
                    </a:solidFill>
                  </a:rPr>
                  <a:t>E</a:t>
                </a:r>
                <a:r>
                  <a:rPr lang="en-US" sz="1200" i="1" baseline="-25000" dirty="0" err="1">
                    <a:solidFill>
                      <a:srgbClr val="00B0F0"/>
                    </a:solidFill>
                  </a:rPr>
                  <a:t>z</a:t>
                </a:r>
                <a:r>
                  <a:rPr lang="en-US" sz="1200" dirty="0">
                    <a:solidFill>
                      <a:srgbClr val="00B0F0"/>
                    </a:solidFill>
                  </a:rPr>
                  <a:t>, MV/m</a:t>
                </a:r>
              </a:p>
            </c:rich>
          </c:tx>
          <c:layout>
            <c:manualLayout>
              <c:xMode val="edge"/>
              <c:yMode val="edge"/>
              <c:x val="0.92228752435112582"/>
              <c:y val="0.39276925295151233"/>
            </c:manualLayout>
          </c:layout>
          <c:overlay val="0"/>
        </c:title>
        <c:numFmt formatCode="#,##0.0" sourceLinked="0"/>
        <c:majorTickMark val="in"/>
        <c:minorTickMark val="none"/>
        <c:tickLblPos val="nextTo"/>
        <c:spPr>
          <a:solidFill>
            <a:schemeClr val="bg1"/>
          </a:solidFill>
          <a:ln>
            <a:solidFill>
              <a:srgbClr val="00B0F0"/>
            </a:solidFill>
          </a:ln>
        </c:spPr>
        <c:txPr>
          <a:bodyPr/>
          <a:lstStyle/>
          <a:p>
            <a:pPr>
              <a:defRPr>
                <a:solidFill>
                  <a:srgbClr val="00B0F0"/>
                </a:solidFill>
              </a:defRPr>
            </a:pPr>
            <a:endParaRPr lang="en-US"/>
          </a:p>
        </c:txPr>
        <c:crossAx val="528660840"/>
        <c:crosses val="max"/>
        <c:crossBetween val="midCat"/>
      </c:valAx>
      <c:valAx>
        <c:axId val="528660840"/>
        <c:scaling>
          <c:orientation val="minMax"/>
          <c:max val="0.14000000000000001"/>
          <c:min val="0"/>
        </c:scaling>
        <c:delete val="0"/>
        <c:axPos val="t"/>
        <c:title>
          <c:tx>
            <c:rich>
              <a:bodyPr/>
              <a:lstStyle/>
              <a:p>
                <a:pPr>
                  <a:defRPr sz="1200">
                    <a:solidFill>
                      <a:srgbClr val="00B0F0"/>
                    </a:solidFill>
                  </a:defRPr>
                </a:pPr>
                <a:r>
                  <a:rPr lang="en-US" sz="1200" i="1" dirty="0">
                    <a:solidFill>
                      <a:srgbClr val="00B0F0"/>
                    </a:solidFill>
                  </a:rPr>
                  <a:t>z</a:t>
                </a:r>
                <a:r>
                  <a:rPr lang="en-US" sz="1200" dirty="0">
                    <a:solidFill>
                      <a:srgbClr val="00B0F0"/>
                    </a:solidFill>
                  </a:rPr>
                  <a:t>, m</a:t>
                </a:r>
              </a:p>
            </c:rich>
          </c:tx>
          <c:layout/>
          <c:overlay val="0"/>
        </c:title>
        <c:numFmt formatCode="#,##0.00" sourceLinked="0"/>
        <c:majorTickMark val="in"/>
        <c:minorTickMark val="in"/>
        <c:tickLblPos val="nextTo"/>
        <c:spPr>
          <a:ln>
            <a:solidFill>
              <a:srgbClr val="00B0F0"/>
            </a:solidFill>
          </a:ln>
        </c:spPr>
        <c:txPr>
          <a:bodyPr/>
          <a:lstStyle/>
          <a:p>
            <a:pPr>
              <a:defRPr sz="1000">
                <a:solidFill>
                  <a:srgbClr val="00B0F0"/>
                </a:solidFill>
              </a:defRPr>
            </a:pPr>
            <a:endParaRPr lang="en-US"/>
          </a:p>
        </c:txPr>
        <c:crossAx val="528731360"/>
        <c:crosses val="max"/>
        <c:crossBetween val="midCat"/>
      </c:valAx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4"/>
          <c:order val="0"/>
          <c:tx>
            <c:strRef>
              <c:f>'Simulation vs Expt'!$T$2</c:f>
              <c:strCache>
                <c:ptCount val="1"/>
                <c:pt idx="0">
                  <c:v>σ (V2 data)</c:v>
                </c:pt>
              </c:strCache>
            </c:strRef>
          </c:tx>
          <c:spPr>
            <a:ln w="12700">
              <a:solidFill>
                <a:srgbClr val="C00000"/>
              </a:solidFill>
              <a:prstDash val="sysDot"/>
            </a:ln>
          </c:spPr>
          <c:marker>
            <c:symbol val="square"/>
            <c:size val="6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'0.3 mm at center'!$B$5:$B$45</c:f>
              <c:numCache>
                <c:formatCode>General</c:formatCode>
                <c:ptCount val="41"/>
                <c:pt idx="0">
                  <c:v>0</c:v>
                </c:pt>
                <c:pt idx="1">
                  <c:v>7.57</c:v>
                </c:pt>
                <c:pt idx="2">
                  <c:v>18.925000000000001</c:v>
                </c:pt>
                <c:pt idx="3">
                  <c:v>30.28</c:v>
                </c:pt>
                <c:pt idx="4">
                  <c:v>37.85</c:v>
                </c:pt>
                <c:pt idx="5">
                  <c:v>56.775000000000006</c:v>
                </c:pt>
                <c:pt idx="6">
                  <c:v>75.7</c:v>
                </c:pt>
                <c:pt idx="7">
                  <c:v>94.625</c:v>
                </c:pt>
                <c:pt idx="8">
                  <c:v>113.55000000000001</c:v>
                </c:pt>
                <c:pt idx="9">
                  <c:v>151.4</c:v>
                </c:pt>
                <c:pt idx="10">
                  <c:v>189.25</c:v>
                </c:pt>
                <c:pt idx="11">
                  <c:v>227.10000000000002</c:v>
                </c:pt>
                <c:pt idx="12">
                  <c:v>264.95</c:v>
                </c:pt>
                <c:pt idx="13">
                  <c:v>302.8</c:v>
                </c:pt>
                <c:pt idx="14">
                  <c:v>340.65000000000003</c:v>
                </c:pt>
                <c:pt idx="15">
                  <c:v>378.5</c:v>
                </c:pt>
                <c:pt idx="16">
                  <c:v>416.35</c:v>
                </c:pt>
                <c:pt idx="17">
                  <c:v>454.20000000000005</c:v>
                </c:pt>
                <c:pt idx="18">
                  <c:v>492.05</c:v>
                </c:pt>
                <c:pt idx="19">
                  <c:v>529.9</c:v>
                </c:pt>
                <c:pt idx="20">
                  <c:v>567.75</c:v>
                </c:pt>
                <c:pt idx="21">
                  <c:v>605.6</c:v>
                </c:pt>
                <c:pt idx="22">
                  <c:v>643.45000000000005</c:v>
                </c:pt>
                <c:pt idx="23">
                  <c:v>662.375</c:v>
                </c:pt>
                <c:pt idx="24">
                  <c:v>681.30000000000007</c:v>
                </c:pt>
                <c:pt idx="25">
                  <c:v>719.15</c:v>
                </c:pt>
                <c:pt idx="26">
                  <c:v>757</c:v>
                </c:pt>
                <c:pt idx="27">
                  <c:v>794.85</c:v>
                </c:pt>
                <c:pt idx="28">
                  <c:v>832.7</c:v>
                </c:pt>
                <c:pt idx="29">
                  <c:v>870.55000000000007</c:v>
                </c:pt>
                <c:pt idx="30">
                  <c:v>908.40000000000009</c:v>
                </c:pt>
                <c:pt idx="31">
                  <c:v>946.25</c:v>
                </c:pt>
                <c:pt idx="32">
                  <c:v>984.1</c:v>
                </c:pt>
                <c:pt idx="33">
                  <c:v>1021.95</c:v>
                </c:pt>
                <c:pt idx="34">
                  <c:v>1059.8</c:v>
                </c:pt>
                <c:pt idx="35">
                  <c:v>1097.6500000000001</c:v>
                </c:pt>
                <c:pt idx="36">
                  <c:v>1135.5</c:v>
                </c:pt>
                <c:pt idx="37">
                  <c:v>1230.125</c:v>
                </c:pt>
                <c:pt idx="38">
                  <c:v>1324.75</c:v>
                </c:pt>
                <c:pt idx="39">
                  <c:v>1419.375</c:v>
                </c:pt>
                <c:pt idx="40">
                  <c:v>1514</c:v>
                </c:pt>
              </c:numCache>
            </c:numRef>
          </c:xVal>
          <c:yVal>
            <c:numRef>
              <c:f>'0.3 mm at center'!$D$5:$D$45</c:f>
              <c:numCache>
                <c:formatCode>General</c:formatCode>
                <c:ptCount val="41"/>
                <c:pt idx="0">
                  <c:v>4.5924842511442279</c:v>
                </c:pt>
                <c:pt idx="1">
                  <c:v>4.8449093289884164</c:v>
                </c:pt>
                <c:pt idx="2">
                  <c:v>4.8867310431116575</c:v>
                </c:pt>
                <c:pt idx="3">
                  <c:v>4.6129922114566382</c:v>
                </c:pt>
                <c:pt idx="4">
                  <c:v>4.1972833905222311</c:v>
                </c:pt>
                <c:pt idx="5">
                  <c:v>3.6336841861150715</c:v>
                </c:pt>
                <c:pt idx="6">
                  <c:v>2.370645013365495</c:v>
                </c:pt>
                <c:pt idx="7">
                  <c:v>1.30470210696969</c:v>
                </c:pt>
                <c:pt idx="8">
                  <c:v>1.2438724797185456</c:v>
                </c:pt>
                <c:pt idx="9">
                  <c:v>4.0026359853327502</c:v>
                </c:pt>
                <c:pt idx="10">
                  <c:v>5.2902068985972672</c:v>
                </c:pt>
                <c:pt idx="11">
                  <c:v>4.587152137007406</c:v>
                </c:pt>
                <c:pt idx="12">
                  <c:v>2.1830414036312407</c:v>
                </c:pt>
                <c:pt idx="13">
                  <c:v>3.1806679972089391</c:v>
                </c:pt>
                <c:pt idx="14">
                  <c:v>5.1196192977353245</c:v>
                </c:pt>
                <c:pt idx="15">
                  <c:v>4.985345927907554</c:v>
                </c:pt>
                <c:pt idx="16">
                  <c:v>2.8308996927255148</c:v>
                </c:pt>
                <c:pt idx="17">
                  <c:v>2.1399268407230636</c:v>
                </c:pt>
                <c:pt idx="18">
                  <c:v>2.9656928330480143</c:v>
                </c:pt>
                <c:pt idx="19">
                  <c:v>2.5656674140545417</c:v>
                </c:pt>
                <c:pt idx="20">
                  <c:v>1.3029438347033944</c:v>
                </c:pt>
                <c:pt idx="21">
                  <c:v>1.5463230219027353</c:v>
                </c:pt>
                <c:pt idx="22">
                  <c:v>1.7464109491586839</c:v>
                </c:pt>
                <c:pt idx="23">
                  <c:v>1.6517956716060302</c:v>
                </c:pt>
                <c:pt idx="24">
                  <c:v>1.9048950750977789</c:v>
                </c:pt>
                <c:pt idx="25">
                  <c:v>3.1630356031412035</c:v>
                </c:pt>
                <c:pt idx="26">
                  <c:v>4.309120724225207</c:v>
                </c:pt>
                <c:pt idx="27">
                  <c:v>4.5512914122665089</c:v>
                </c:pt>
                <c:pt idx="28">
                  <c:v>6.1355052983804423</c:v>
                </c:pt>
                <c:pt idx="29">
                  <c:v>7.5072724519104828</c:v>
                </c:pt>
                <c:pt idx="30">
                  <c:v>8.72521690266721</c:v>
                </c:pt>
                <c:pt idx="31">
                  <c:v>8.336711848946095</c:v>
                </c:pt>
                <c:pt idx="32">
                  <c:v>9.8912808731159245</c:v>
                </c:pt>
                <c:pt idx="33">
                  <c:v>12.629335637207864</c:v>
                </c:pt>
                <c:pt idx="34">
                  <c:v>12.515710295974213</c:v>
                </c:pt>
                <c:pt idx="35">
                  <c:v>12.763453132432065</c:v>
                </c:pt>
                <c:pt idx="36">
                  <c:v>11.623855503631622</c:v>
                </c:pt>
                <c:pt idx="37">
                  <c:v>14.026154737914318</c:v>
                </c:pt>
                <c:pt idx="38">
                  <c:v>13.180155834879507</c:v>
                </c:pt>
                <c:pt idx="39">
                  <c:v>11.640852356278947</c:v>
                </c:pt>
                <c:pt idx="40">
                  <c:v>10.425019427491934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C22-4A45-BC6A-58A45EA6891E}"/>
            </c:ext>
          </c:extLst>
        </c:ser>
        <c:ser>
          <c:idx val="1"/>
          <c:order val="1"/>
          <c:tx>
            <c:strRef>
              <c:f>'Simulation vs Expt'!$T$3</c:f>
              <c:strCache>
                <c:ptCount val="1"/>
                <c:pt idx="0">
                  <c:v>σ (V2 sim)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'Simulation vs Expt'!$C$5:$C$105</c:f>
              <c:numCache>
                <c:formatCode>General</c:formatCode>
                <c:ptCount val="101"/>
                <c:pt idx="0">
                  <c:v>0</c:v>
                </c:pt>
                <c:pt idx="1">
                  <c:v>12.96405</c:v>
                </c:pt>
                <c:pt idx="2">
                  <c:v>25.928100000000001</c:v>
                </c:pt>
                <c:pt idx="3">
                  <c:v>38.892150000000008</c:v>
                </c:pt>
                <c:pt idx="4">
                  <c:v>51.856200000000001</c:v>
                </c:pt>
                <c:pt idx="5">
                  <c:v>64.820250000000001</c:v>
                </c:pt>
                <c:pt idx="6">
                  <c:v>77.784299999999988</c:v>
                </c:pt>
                <c:pt idx="7">
                  <c:v>90.748350000000002</c:v>
                </c:pt>
                <c:pt idx="8">
                  <c:v>103.71239999999999</c:v>
                </c:pt>
                <c:pt idx="9">
                  <c:v>116.67644999999999</c:v>
                </c:pt>
                <c:pt idx="10">
                  <c:v>129.6405</c:v>
                </c:pt>
                <c:pt idx="11">
                  <c:v>142.60454999999999</c:v>
                </c:pt>
                <c:pt idx="12">
                  <c:v>155.56860000000003</c:v>
                </c:pt>
                <c:pt idx="13">
                  <c:v>168.53265000000002</c:v>
                </c:pt>
                <c:pt idx="14">
                  <c:v>181.49670000000003</c:v>
                </c:pt>
                <c:pt idx="15">
                  <c:v>194.46075000000005</c:v>
                </c:pt>
                <c:pt idx="16">
                  <c:v>207.42480000000006</c:v>
                </c:pt>
                <c:pt idx="17">
                  <c:v>220.38885000000008</c:v>
                </c:pt>
                <c:pt idx="18">
                  <c:v>233.35290000000009</c:v>
                </c:pt>
                <c:pt idx="19">
                  <c:v>246.31695000000008</c:v>
                </c:pt>
                <c:pt idx="20">
                  <c:v>259.28100000000012</c:v>
                </c:pt>
                <c:pt idx="21">
                  <c:v>272.24505000000011</c:v>
                </c:pt>
                <c:pt idx="22">
                  <c:v>285.20910000000009</c:v>
                </c:pt>
                <c:pt idx="23">
                  <c:v>298.17315000000002</c:v>
                </c:pt>
                <c:pt idx="24">
                  <c:v>311.13720000000006</c:v>
                </c:pt>
                <c:pt idx="25">
                  <c:v>324.10125000000005</c:v>
                </c:pt>
                <c:pt idx="26">
                  <c:v>337.06529999999998</c:v>
                </c:pt>
                <c:pt idx="27">
                  <c:v>350.02934999999997</c:v>
                </c:pt>
                <c:pt idx="28">
                  <c:v>362.99340000000001</c:v>
                </c:pt>
                <c:pt idx="29">
                  <c:v>375.95744999999994</c:v>
                </c:pt>
                <c:pt idx="30">
                  <c:v>388.92149999999992</c:v>
                </c:pt>
                <c:pt idx="31">
                  <c:v>401.88554999999997</c:v>
                </c:pt>
                <c:pt idx="32">
                  <c:v>414.8495999999999</c:v>
                </c:pt>
                <c:pt idx="33">
                  <c:v>427.81364999999988</c:v>
                </c:pt>
                <c:pt idx="34">
                  <c:v>440.77769999999987</c:v>
                </c:pt>
                <c:pt idx="35">
                  <c:v>453.7417499999998</c:v>
                </c:pt>
                <c:pt idx="36">
                  <c:v>466.70579999999984</c:v>
                </c:pt>
                <c:pt idx="37">
                  <c:v>479.66984999999983</c:v>
                </c:pt>
                <c:pt idx="38">
                  <c:v>492.63389999999976</c:v>
                </c:pt>
                <c:pt idx="39">
                  <c:v>505.59794999999974</c:v>
                </c:pt>
                <c:pt idx="40">
                  <c:v>518.56199999999978</c:v>
                </c:pt>
                <c:pt idx="41">
                  <c:v>531.52604999999983</c:v>
                </c:pt>
                <c:pt idx="42">
                  <c:v>544.49009999999987</c:v>
                </c:pt>
                <c:pt idx="43">
                  <c:v>557.45414999999991</c:v>
                </c:pt>
                <c:pt idx="44">
                  <c:v>570.41819999999996</c:v>
                </c:pt>
                <c:pt idx="45">
                  <c:v>583.38224999999989</c:v>
                </c:pt>
                <c:pt idx="46">
                  <c:v>596.34630000000004</c:v>
                </c:pt>
                <c:pt idx="47">
                  <c:v>609.31034999999997</c:v>
                </c:pt>
                <c:pt idx="48">
                  <c:v>622.27440000000013</c:v>
                </c:pt>
                <c:pt idx="49">
                  <c:v>635.23845000000006</c:v>
                </c:pt>
                <c:pt idx="50">
                  <c:v>648.2025000000001</c:v>
                </c:pt>
                <c:pt idx="51">
                  <c:v>661.16655000000026</c:v>
                </c:pt>
                <c:pt idx="52">
                  <c:v>674.1306000000003</c:v>
                </c:pt>
                <c:pt idx="53">
                  <c:v>687.09465000000023</c:v>
                </c:pt>
                <c:pt idx="54">
                  <c:v>700.05870000000027</c:v>
                </c:pt>
                <c:pt idx="55">
                  <c:v>713.02275000000043</c:v>
                </c:pt>
                <c:pt idx="56">
                  <c:v>725.98680000000036</c:v>
                </c:pt>
                <c:pt idx="57">
                  <c:v>738.9508500000004</c:v>
                </c:pt>
                <c:pt idx="58">
                  <c:v>751.91490000000044</c:v>
                </c:pt>
                <c:pt idx="59">
                  <c:v>764.8789500000006</c:v>
                </c:pt>
                <c:pt idx="60">
                  <c:v>777.84300000000053</c:v>
                </c:pt>
                <c:pt idx="61">
                  <c:v>790.80705000000057</c:v>
                </c:pt>
                <c:pt idx="62">
                  <c:v>803.77110000000062</c:v>
                </c:pt>
                <c:pt idx="63">
                  <c:v>816.73515000000066</c:v>
                </c:pt>
                <c:pt idx="64">
                  <c:v>829.6992000000007</c:v>
                </c:pt>
                <c:pt idx="65">
                  <c:v>842.66325000000074</c:v>
                </c:pt>
                <c:pt idx="66">
                  <c:v>855.62730000000067</c:v>
                </c:pt>
                <c:pt idx="67">
                  <c:v>868.59135000000083</c:v>
                </c:pt>
                <c:pt idx="68">
                  <c:v>881.55540000000087</c:v>
                </c:pt>
                <c:pt idx="69">
                  <c:v>894.51945000000092</c:v>
                </c:pt>
                <c:pt idx="70">
                  <c:v>907.48350000000084</c:v>
                </c:pt>
                <c:pt idx="71">
                  <c:v>920.447550000001</c:v>
                </c:pt>
                <c:pt idx="72">
                  <c:v>933.41160000000104</c:v>
                </c:pt>
                <c:pt idx="73">
                  <c:v>946.37565000000109</c:v>
                </c:pt>
                <c:pt idx="74">
                  <c:v>959.33970000000102</c:v>
                </c:pt>
                <c:pt idx="75">
                  <c:v>972.30375000000117</c:v>
                </c:pt>
                <c:pt idx="76">
                  <c:v>985.26780000000122</c:v>
                </c:pt>
                <c:pt idx="77">
                  <c:v>998.23185000000115</c:v>
                </c:pt>
                <c:pt idx="78">
                  <c:v>1011.1959000000012</c:v>
                </c:pt>
                <c:pt idx="79">
                  <c:v>1024.1599500000011</c:v>
                </c:pt>
                <c:pt idx="80">
                  <c:v>1037.1240000000014</c:v>
                </c:pt>
                <c:pt idx="81">
                  <c:v>1050.0880500000014</c:v>
                </c:pt>
                <c:pt idx="82">
                  <c:v>1063.0521000000012</c:v>
                </c:pt>
                <c:pt idx="83">
                  <c:v>1076.0161500000013</c:v>
                </c:pt>
                <c:pt idx="84">
                  <c:v>1088.9802000000016</c:v>
                </c:pt>
                <c:pt idx="85">
                  <c:v>1101.9442500000016</c:v>
                </c:pt>
                <c:pt idx="86">
                  <c:v>1114.9083000000014</c:v>
                </c:pt>
                <c:pt idx="87">
                  <c:v>1127.8723500000015</c:v>
                </c:pt>
                <c:pt idx="88">
                  <c:v>1140.8364000000017</c:v>
                </c:pt>
                <c:pt idx="89">
                  <c:v>1153.8004500000018</c:v>
                </c:pt>
                <c:pt idx="90">
                  <c:v>1166.7645000000016</c:v>
                </c:pt>
                <c:pt idx="91">
                  <c:v>1179.7285500000016</c:v>
                </c:pt>
                <c:pt idx="92">
                  <c:v>1192.6926000000019</c:v>
                </c:pt>
                <c:pt idx="93">
                  <c:v>1205.6566500000017</c:v>
                </c:pt>
                <c:pt idx="94">
                  <c:v>1218.6207000000018</c:v>
                </c:pt>
                <c:pt idx="95">
                  <c:v>1231.5847500000018</c:v>
                </c:pt>
                <c:pt idx="96">
                  <c:v>1244.5488000000021</c:v>
                </c:pt>
                <c:pt idx="97">
                  <c:v>1257.5128500000019</c:v>
                </c:pt>
                <c:pt idx="98">
                  <c:v>1270.4769000000022</c:v>
                </c:pt>
                <c:pt idx="99">
                  <c:v>1283.4409500000022</c:v>
                </c:pt>
                <c:pt idx="100">
                  <c:v>1296.4050000000022</c:v>
                </c:pt>
              </c:numCache>
            </c:numRef>
          </c:xVal>
          <c:yVal>
            <c:numRef>
              <c:f>'Simulation vs Expt'!$N$5:$N$105</c:f>
              <c:numCache>
                <c:formatCode>General</c:formatCode>
                <c:ptCount val="101"/>
                <c:pt idx="0">
                  <c:v>2.8</c:v>
                </c:pt>
                <c:pt idx="1">
                  <c:v>2.8</c:v>
                </c:pt>
                <c:pt idx="2">
                  <c:v>2.8</c:v>
                </c:pt>
                <c:pt idx="3">
                  <c:v>2.7</c:v>
                </c:pt>
                <c:pt idx="4">
                  <c:v>2.5</c:v>
                </c:pt>
                <c:pt idx="5">
                  <c:v>2.2494443758403984</c:v>
                </c:pt>
                <c:pt idx="6">
                  <c:v>1.9</c:v>
                </c:pt>
                <c:pt idx="7">
                  <c:v>1.5</c:v>
                </c:pt>
                <c:pt idx="8">
                  <c:v>1.2</c:v>
                </c:pt>
                <c:pt idx="9">
                  <c:v>1.4</c:v>
                </c:pt>
                <c:pt idx="10">
                  <c:v>2</c:v>
                </c:pt>
                <c:pt idx="11">
                  <c:v>2.7</c:v>
                </c:pt>
                <c:pt idx="12">
                  <c:v>3.4</c:v>
                </c:pt>
                <c:pt idx="13">
                  <c:v>3.9</c:v>
                </c:pt>
                <c:pt idx="14">
                  <c:v>4.3</c:v>
                </c:pt>
                <c:pt idx="15">
                  <c:v>4.5</c:v>
                </c:pt>
                <c:pt idx="16">
                  <c:v>4.4000000000000004</c:v>
                </c:pt>
                <c:pt idx="17">
                  <c:v>4.0999999999999996</c:v>
                </c:pt>
                <c:pt idx="18">
                  <c:v>3.6</c:v>
                </c:pt>
                <c:pt idx="19">
                  <c:v>3</c:v>
                </c:pt>
                <c:pt idx="20">
                  <c:v>2.4</c:v>
                </c:pt>
                <c:pt idx="21">
                  <c:v>2</c:v>
                </c:pt>
                <c:pt idx="22">
                  <c:v>2.2999999999999998</c:v>
                </c:pt>
                <c:pt idx="23">
                  <c:v>2.8</c:v>
                </c:pt>
                <c:pt idx="24">
                  <c:v>3.5</c:v>
                </c:pt>
                <c:pt idx="25">
                  <c:v>4.0999999999999996</c:v>
                </c:pt>
                <c:pt idx="26">
                  <c:v>4.5</c:v>
                </c:pt>
                <c:pt idx="27">
                  <c:v>4.7</c:v>
                </c:pt>
                <c:pt idx="28">
                  <c:v>4.7</c:v>
                </c:pt>
                <c:pt idx="29">
                  <c:v>4.4000000000000004</c:v>
                </c:pt>
                <c:pt idx="30">
                  <c:v>3.9</c:v>
                </c:pt>
                <c:pt idx="31">
                  <c:v>3.4</c:v>
                </c:pt>
                <c:pt idx="32">
                  <c:v>2.8</c:v>
                </c:pt>
                <c:pt idx="33">
                  <c:v>2.4</c:v>
                </c:pt>
                <c:pt idx="34">
                  <c:v>2.2000000000000002</c:v>
                </c:pt>
                <c:pt idx="35">
                  <c:v>2.2999999999999998</c:v>
                </c:pt>
                <c:pt idx="36">
                  <c:v>2.6</c:v>
                </c:pt>
                <c:pt idx="37">
                  <c:v>2.8</c:v>
                </c:pt>
                <c:pt idx="38">
                  <c:v>3</c:v>
                </c:pt>
                <c:pt idx="39">
                  <c:v>2.9</c:v>
                </c:pt>
                <c:pt idx="40">
                  <c:v>2.8</c:v>
                </c:pt>
                <c:pt idx="41">
                  <c:v>2.5</c:v>
                </c:pt>
                <c:pt idx="42">
                  <c:v>2.1</c:v>
                </c:pt>
                <c:pt idx="43">
                  <c:v>1.8</c:v>
                </c:pt>
                <c:pt idx="44">
                  <c:v>1.5</c:v>
                </c:pt>
                <c:pt idx="45">
                  <c:v>1.4</c:v>
                </c:pt>
                <c:pt idx="46">
                  <c:v>1.4</c:v>
                </c:pt>
                <c:pt idx="47">
                  <c:v>1.5</c:v>
                </c:pt>
                <c:pt idx="48">
                  <c:v>1.6</c:v>
                </c:pt>
                <c:pt idx="49">
                  <c:v>1.6</c:v>
                </c:pt>
                <c:pt idx="50">
                  <c:v>1.5</c:v>
                </c:pt>
                <c:pt idx="51">
                  <c:v>1.5</c:v>
                </c:pt>
                <c:pt idx="52">
                  <c:v>1.6</c:v>
                </c:pt>
                <c:pt idx="53">
                  <c:v>1.8</c:v>
                </c:pt>
                <c:pt idx="54">
                  <c:v>2.2000000000000002</c:v>
                </c:pt>
                <c:pt idx="55">
                  <c:v>2.5</c:v>
                </c:pt>
                <c:pt idx="56">
                  <c:v>2.9</c:v>
                </c:pt>
                <c:pt idx="57">
                  <c:v>3.1</c:v>
                </c:pt>
                <c:pt idx="58">
                  <c:v>3.3</c:v>
                </c:pt>
                <c:pt idx="59">
                  <c:v>3.4</c:v>
                </c:pt>
                <c:pt idx="60">
                  <c:v>3.6</c:v>
                </c:pt>
                <c:pt idx="61">
                  <c:v>3.8</c:v>
                </c:pt>
                <c:pt idx="62">
                  <c:v>4.0999999999999996</c:v>
                </c:pt>
                <c:pt idx="63">
                  <c:v>4.5999999999999996</c:v>
                </c:pt>
                <c:pt idx="64">
                  <c:v>5.0999999999999996</c:v>
                </c:pt>
                <c:pt idx="65">
                  <c:v>5.6</c:v>
                </c:pt>
                <c:pt idx="66">
                  <c:v>6.1</c:v>
                </c:pt>
                <c:pt idx="67">
                  <c:v>6.5</c:v>
                </c:pt>
                <c:pt idx="68">
                  <c:v>6.8</c:v>
                </c:pt>
                <c:pt idx="69">
                  <c:v>6.9</c:v>
                </c:pt>
                <c:pt idx="70">
                  <c:v>6.9</c:v>
                </c:pt>
                <c:pt idx="71">
                  <c:v>6.9498201415576215</c:v>
                </c:pt>
                <c:pt idx="72">
                  <c:v>7</c:v>
                </c:pt>
                <c:pt idx="73">
                  <c:v>7.2</c:v>
                </c:pt>
                <c:pt idx="74">
                  <c:v>7.6</c:v>
                </c:pt>
                <c:pt idx="75">
                  <c:v>8.1</c:v>
                </c:pt>
                <c:pt idx="76">
                  <c:v>8.6999999999999993</c:v>
                </c:pt>
                <c:pt idx="77">
                  <c:v>9.3000000000000007</c:v>
                </c:pt>
                <c:pt idx="78">
                  <c:v>9.9</c:v>
                </c:pt>
                <c:pt idx="79">
                  <c:v>10.3</c:v>
                </c:pt>
                <c:pt idx="80">
                  <c:v>10.6</c:v>
                </c:pt>
                <c:pt idx="81">
                  <c:v>10.7</c:v>
                </c:pt>
                <c:pt idx="82">
                  <c:v>10.6</c:v>
                </c:pt>
                <c:pt idx="83">
                  <c:v>10.5</c:v>
                </c:pt>
                <c:pt idx="84">
                  <c:v>10.4</c:v>
                </c:pt>
                <c:pt idx="85">
                  <c:v>10.3</c:v>
                </c:pt>
                <c:pt idx="86">
                  <c:v>10.4</c:v>
                </c:pt>
                <c:pt idx="87">
                  <c:v>10.6</c:v>
                </c:pt>
                <c:pt idx="88">
                  <c:v>11</c:v>
                </c:pt>
                <c:pt idx="89">
                  <c:v>11.4</c:v>
                </c:pt>
                <c:pt idx="90">
                  <c:v>11.8</c:v>
                </c:pt>
                <c:pt idx="91">
                  <c:v>12.2</c:v>
                </c:pt>
                <c:pt idx="92">
                  <c:v>12.4</c:v>
                </c:pt>
                <c:pt idx="93">
                  <c:v>12.5</c:v>
                </c:pt>
                <c:pt idx="94">
                  <c:v>12.5</c:v>
                </c:pt>
                <c:pt idx="95">
                  <c:v>12.5</c:v>
                </c:pt>
                <c:pt idx="96">
                  <c:v>12.4</c:v>
                </c:pt>
                <c:pt idx="97">
                  <c:v>12.2</c:v>
                </c:pt>
                <c:pt idx="98">
                  <c:v>12.1</c:v>
                </c:pt>
                <c:pt idx="99">
                  <c:v>12.1</c:v>
                </c:pt>
                <c:pt idx="100">
                  <c:v>12.1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C22-4A45-BC6A-58A45EA68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994944"/>
        <c:axId val="88996864"/>
      </c:scatterChart>
      <c:scatterChart>
        <c:scatterStyle val="smoothMarker"/>
        <c:varyColors val="0"/>
        <c:ser>
          <c:idx val="0"/>
          <c:order val="2"/>
          <c:tx>
            <c:strRef>
              <c:f>'Simulation vs Expt'!$T$4</c:f>
              <c:strCache>
                <c:ptCount val="1"/>
                <c:pt idx="0">
                  <c:v>θ for S1-V2 (data)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ysDot"/>
            </a:ln>
          </c:spPr>
          <c:marker>
            <c:symbol val="circle"/>
            <c:size val="6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'0.3 mm at center'!$B$5:$B$45</c:f>
              <c:numCache>
                <c:formatCode>General</c:formatCode>
                <c:ptCount val="41"/>
                <c:pt idx="0">
                  <c:v>0</c:v>
                </c:pt>
                <c:pt idx="1">
                  <c:v>7.57</c:v>
                </c:pt>
                <c:pt idx="2">
                  <c:v>18.925000000000001</c:v>
                </c:pt>
                <c:pt idx="3">
                  <c:v>30.28</c:v>
                </c:pt>
                <c:pt idx="4">
                  <c:v>37.85</c:v>
                </c:pt>
                <c:pt idx="5">
                  <c:v>56.775000000000006</c:v>
                </c:pt>
                <c:pt idx="6">
                  <c:v>75.7</c:v>
                </c:pt>
                <c:pt idx="7">
                  <c:v>94.625</c:v>
                </c:pt>
                <c:pt idx="8">
                  <c:v>113.55000000000001</c:v>
                </c:pt>
                <c:pt idx="9">
                  <c:v>151.4</c:v>
                </c:pt>
                <c:pt idx="10">
                  <c:v>189.25</c:v>
                </c:pt>
                <c:pt idx="11">
                  <c:v>227.10000000000002</c:v>
                </c:pt>
                <c:pt idx="12">
                  <c:v>264.95</c:v>
                </c:pt>
                <c:pt idx="13">
                  <c:v>302.8</c:v>
                </c:pt>
                <c:pt idx="14">
                  <c:v>340.65000000000003</c:v>
                </c:pt>
                <c:pt idx="15">
                  <c:v>378.5</c:v>
                </c:pt>
                <c:pt idx="16">
                  <c:v>416.35</c:v>
                </c:pt>
                <c:pt idx="17">
                  <c:v>454.20000000000005</c:v>
                </c:pt>
                <c:pt idx="18">
                  <c:v>492.05</c:v>
                </c:pt>
                <c:pt idx="19">
                  <c:v>529.9</c:v>
                </c:pt>
                <c:pt idx="20">
                  <c:v>567.75</c:v>
                </c:pt>
                <c:pt idx="21">
                  <c:v>605.6</c:v>
                </c:pt>
                <c:pt idx="22">
                  <c:v>643.45000000000005</c:v>
                </c:pt>
                <c:pt idx="23">
                  <c:v>662.375</c:v>
                </c:pt>
                <c:pt idx="24">
                  <c:v>681.30000000000007</c:v>
                </c:pt>
                <c:pt idx="25">
                  <c:v>719.15</c:v>
                </c:pt>
                <c:pt idx="26">
                  <c:v>757</c:v>
                </c:pt>
                <c:pt idx="27">
                  <c:v>794.85</c:v>
                </c:pt>
                <c:pt idx="28">
                  <c:v>832.7</c:v>
                </c:pt>
                <c:pt idx="29">
                  <c:v>870.55000000000007</c:v>
                </c:pt>
                <c:pt idx="30">
                  <c:v>908.40000000000009</c:v>
                </c:pt>
                <c:pt idx="31">
                  <c:v>946.25</c:v>
                </c:pt>
                <c:pt idx="32">
                  <c:v>984.1</c:v>
                </c:pt>
                <c:pt idx="33">
                  <c:v>1021.95</c:v>
                </c:pt>
                <c:pt idx="34">
                  <c:v>1059.8</c:v>
                </c:pt>
                <c:pt idx="35">
                  <c:v>1097.6500000000001</c:v>
                </c:pt>
                <c:pt idx="36">
                  <c:v>1135.5</c:v>
                </c:pt>
                <c:pt idx="37">
                  <c:v>1230.125</c:v>
                </c:pt>
                <c:pt idx="38">
                  <c:v>1324.75</c:v>
                </c:pt>
                <c:pt idx="39">
                  <c:v>1419.375</c:v>
                </c:pt>
                <c:pt idx="40">
                  <c:v>1514</c:v>
                </c:pt>
              </c:numCache>
            </c:numRef>
          </c:xVal>
          <c:yVal>
            <c:numRef>
              <c:f>'0.3 mm at center'!$DM$5:$DM$45</c:f>
              <c:numCache>
                <c:formatCode>General</c:formatCode>
                <c:ptCount val="41"/>
                <c:pt idx="0">
                  <c:v>0</c:v>
                </c:pt>
                <c:pt idx="1">
                  <c:v>-0.29793805346802804</c:v>
                </c:pt>
                <c:pt idx="2">
                  <c:v>-0.60752391033537978</c:v>
                </c:pt>
                <c:pt idx="3">
                  <c:v>-0.13750987083139754</c:v>
                </c:pt>
                <c:pt idx="4">
                  <c:v>-0.27501974166279486</c:v>
                </c:pt>
                <c:pt idx="5">
                  <c:v>-2.2918311805232738E-2</c:v>
                </c:pt>
                <c:pt idx="6">
                  <c:v>0.32658594322456946</c:v>
                </c:pt>
                <c:pt idx="7">
                  <c:v>5.4774765214506713</c:v>
                </c:pt>
                <c:pt idx="8">
                  <c:v>10.364806513916593</c:v>
                </c:pt>
                <c:pt idx="9">
                  <c:v>0.45836623610465876</c:v>
                </c:pt>
                <c:pt idx="10">
                  <c:v>-0.68181977620567924</c:v>
                </c:pt>
                <c:pt idx="11">
                  <c:v>-6.0349215985449733E-2</c:v>
                </c:pt>
                <c:pt idx="12">
                  <c:v>4.8472229468067649</c:v>
                </c:pt>
                <c:pt idx="13">
                  <c:v>2.1600508876432039</c:v>
                </c:pt>
                <c:pt idx="14">
                  <c:v>-0.91100289425800884</c:v>
                </c:pt>
                <c:pt idx="15">
                  <c:v>-1.1516451682129543</c:v>
                </c:pt>
                <c:pt idx="16">
                  <c:v>2.3204790702798341</c:v>
                </c:pt>
                <c:pt idx="17">
                  <c:v>9.3907782621941909</c:v>
                </c:pt>
                <c:pt idx="18">
                  <c:v>3.0997016716577539</c:v>
                </c:pt>
                <c:pt idx="19">
                  <c:v>6.2566991228285902</c:v>
                </c:pt>
                <c:pt idx="20">
                  <c:v>45.939650784014553</c:v>
                </c:pt>
                <c:pt idx="21">
                  <c:v>45.939756013589403</c:v>
                </c:pt>
                <c:pt idx="22">
                  <c:v>36.927129896181555</c:v>
                </c:pt>
                <c:pt idx="23">
                  <c:v>55.897552033813405</c:v>
                </c:pt>
                <c:pt idx="24">
                  <c:v>58.338352241070716</c:v>
                </c:pt>
                <c:pt idx="25">
                  <c:v>18.283083242624571</c:v>
                </c:pt>
                <c:pt idx="26">
                  <c:v>6.3884794157086802</c:v>
                </c:pt>
                <c:pt idx="27">
                  <c:v>3.5752566416163365</c:v>
                </c:pt>
                <c:pt idx="28">
                  <c:v>-0.18259190445500972</c:v>
                </c:pt>
                <c:pt idx="29">
                  <c:v>-2.4637185190625397</c:v>
                </c:pt>
                <c:pt idx="30">
                  <c:v>-3.4377467707849387</c:v>
                </c:pt>
                <c:pt idx="31">
                  <c:v>-3.7528735581068924</c:v>
                </c:pt>
                <c:pt idx="32">
                  <c:v>-4.8071159011476059</c:v>
                </c:pt>
                <c:pt idx="33">
                  <c:v>-5.7696849969673893</c:v>
                </c:pt>
                <c:pt idx="34">
                  <c:v>-6.0389751606788762</c:v>
                </c:pt>
                <c:pt idx="35">
                  <c:v>-6.0603492159854495</c:v>
                </c:pt>
                <c:pt idx="36">
                  <c:v>-5.8842765559935541</c:v>
                </c:pt>
                <c:pt idx="37">
                  <c:v>-7.7750372799252725</c:v>
                </c:pt>
                <c:pt idx="38">
                  <c:v>-9.0412740071643913</c:v>
                </c:pt>
                <c:pt idx="39">
                  <c:v>-9.362130372437651</c:v>
                </c:pt>
                <c:pt idx="40">
                  <c:v>-9.3334824826811111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C22-4A45-BC6A-58A45EA6891E}"/>
            </c:ext>
          </c:extLst>
        </c:ser>
        <c:ser>
          <c:idx val="2"/>
          <c:order val="3"/>
          <c:tx>
            <c:strRef>
              <c:f>'Simulation vs Expt'!$T$5</c:f>
              <c:strCache>
                <c:ptCount val="1"/>
                <c:pt idx="0">
                  <c:v>θ for S1-V2 (sim)</c:v>
                </c:pt>
              </c:strCache>
            </c:strRef>
          </c:tx>
          <c:spPr>
            <a:ln w="1270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'Simulation vs Expt'!$C$5:$C$105</c:f>
              <c:numCache>
                <c:formatCode>General</c:formatCode>
                <c:ptCount val="101"/>
                <c:pt idx="0">
                  <c:v>0</c:v>
                </c:pt>
                <c:pt idx="1">
                  <c:v>12.96405</c:v>
                </c:pt>
                <c:pt idx="2">
                  <c:v>25.928100000000001</c:v>
                </c:pt>
                <c:pt idx="3">
                  <c:v>38.892150000000008</c:v>
                </c:pt>
                <c:pt idx="4">
                  <c:v>51.856200000000001</c:v>
                </c:pt>
                <c:pt idx="5">
                  <c:v>64.820250000000001</c:v>
                </c:pt>
                <c:pt idx="6">
                  <c:v>77.784299999999988</c:v>
                </c:pt>
                <c:pt idx="7">
                  <c:v>90.748350000000002</c:v>
                </c:pt>
                <c:pt idx="8">
                  <c:v>103.71239999999999</c:v>
                </c:pt>
                <c:pt idx="9">
                  <c:v>116.67644999999999</c:v>
                </c:pt>
                <c:pt idx="10">
                  <c:v>129.6405</c:v>
                </c:pt>
                <c:pt idx="11">
                  <c:v>142.60454999999999</c:v>
                </c:pt>
                <c:pt idx="12">
                  <c:v>155.56860000000003</c:v>
                </c:pt>
                <c:pt idx="13">
                  <c:v>168.53265000000002</c:v>
                </c:pt>
                <c:pt idx="14">
                  <c:v>181.49670000000003</c:v>
                </c:pt>
                <c:pt idx="15">
                  <c:v>194.46075000000005</c:v>
                </c:pt>
                <c:pt idx="16">
                  <c:v>207.42480000000006</c:v>
                </c:pt>
                <c:pt idx="17">
                  <c:v>220.38885000000008</c:v>
                </c:pt>
                <c:pt idx="18">
                  <c:v>233.35290000000009</c:v>
                </c:pt>
                <c:pt idx="19">
                  <c:v>246.31695000000008</c:v>
                </c:pt>
                <c:pt idx="20">
                  <c:v>259.28100000000012</c:v>
                </c:pt>
                <c:pt idx="21">
                  <c:v>272.24505000000011</c:v>
                </c:pt>
                <c:pt idx="22">
                  <c:v>285.20910000000009</c:v>
                </c:pt>
                <c:pt idx="23">
                  <c:v>298.17315000000002</c:v>
                </c:pt>
                <c:pt idx="24">
                  <c:v>311.13720000000006</c:v>
                </c:pt>
                <c:pt idx="25">
                  <c:v>324.10125000000005</c:v>
                </c:pt>
                <c:pt idx="26">
                  <c:v>337.06529999999998</c:v>
                </c:pt>
                <c:pt idx="27">
                  <c:v>350.02934999999997</c:v>
                </c:pt>
                <c:pt idx="28">
                  <c:v>362.99340000000001</c:v>
                </c:pt>
                <c:pt idx="29">
                  <c:v>375.95744999999994</c:v>
                </c:pt>
                <c:pt idx="30">
                  <c:v>388.92149999999992</c:v>
                </c:pt>
                <c:pt idx="31">
                  <c:v>401.88554999999997</c:v>
                </c:pt>
                <c:pt idx="32">
                  <c:v>414.8495999999999</c:v>
                </c:pt>
                <c:pt idx="33">
                  <c:v>427.81364999999988</c:v>
                </c:pt>
                <c:pt idx="34">
                  <c:v>440.77769999999987</c:v>
                </c:pt>
                <c:pt idx="35">
                  <c:v>453.7417499999998</c:v>
                </c:pt>
                <c:pt idx="36">
                  <c:v>466.70579999999984</c:v>
                </c:pt>
                <c:pt idx="37">
                  <c:v>479.66984999999983</c:v>
                </c:pt>
                <c:pt idx="38">
                  <c:v>492.63389999999976</c:v>
                </c:pt>
                <c:pt idx="39">
                  <c:v>505.59794999999974</c:v>
                </c:pt>
                <c:pt idx="40">
                  <c:v>518.56199999999978</c:v>
                </c:pt>
                <c:pt idx="41">
                  <c:v>531.52604999999983</c:v>
                </c:pt>
                <c:pt idx="42">
                  <c:v>544.49009999999987</c:v>
                </c:pt>
                <c:pt idx="43">
                  <c:v>557.45414999999991</c:v>
                </c:pt>
                <c:pt idx="44">
                  <c:v>570.41819999999996</c:v>
                </c:pt>
                <c:pt idx="45">
                  <c:v>583.38224999999989</c:v>
                </c:pt>
                <c:pt idx="46">
                  <c:v>596.34630000000004</c:v>
                </c:pt>
                <c:pt idx="47">
                  <c:v>609.31034999999997</c:v>
                </c:pt>
                <c:pt idx="48">
                  <c:v>622.27440000000013</c:v>
                </c:pt>
                <c:pt idx="49">
                  <c:v>635.23845000000006</c:v>
                </c:pt>
                <c:pt idx="50">
                  <c:v>648.2025000000001</c:v>
                </c:pt>
                <c:pt idx="51">
                  <c:v>661.16655000000026</c:v>
                </c:pt>
                <c:pt idx="52">
                  <c:v>674.1306000000003</c:v>
                </c:pt>
                <c:pt idx="53">
                  <c:v>687.09465000000023</c:v>
                </c:pt>
                <c:pt idx="54">
                  <c:v>700.05870000000027</c:v>
                </c:pt>
                <c:pt idx="55">
                  <c:v>713.02275000000043</c:v>
                </c:pt>
                <c:pt idx="56">
                  <c:v>725.98680000000036</c:v>
                </c:pt>
                <c:pt idx="57">
                  <c:v>738.9508500000004</c:v>
                </c:pt>
                <c:pt idx="58">
                  <c:v>751.91490000000044</c:v>
                </c:pt>
                <c:pt idx="59">
                  <c:v>764.8789500000006</c:v>
                </c:pt>
                <c:pt idx="60">
                  <c:v>777.84300000000053</c:v>
                </c:pt>
                <c:pt idx="61">
                  <c:v>790.80705000000057</c:v>
                </c:pt>
                <c:pt idx="62">
                  <c:v>803.77110000000062</c:v>
                </c:pt>
                <c:pt idx="63">
                  <c:v>816.73515000000066</c:v>
                </c:pt>
                <c:pt idx="64">
                  <c:v>829.6992000000007</c:v>
                </c:pt>
                <c:pt idx="65">
                  <c:v>842.66325000000074</c:v>
                </c:pt>
                <c:pt idx="66">
                  <c:v>855.62730000000067</c:v>
                </c:pt>
                <c:pt idx="67">
                  <c:v>868.59135000000083</c:v>
                </c:pt>
                <c:pt idx="68">
                  <c:v>881.55540000000087</c:v>
                </c:pt>
                <c:pt idx="69">
                  <c:v>894.51945000000092</c:v>
                </c:pt>
                <c:pt idx="70">
                  <c:v>907.48350000000084</c:v>
                </c:pt>
                <c:pt idx="71">
                  <c:v>920.447550000001</c:v>
                </c:pt>
                <c:pt idx="72">
                  <c:v>933.41160000000104</c:v>
                </c:pt>
                <c:pt idx="73">
                  <c:v>946.37565000000109</c:v>
                </c:pt>
                <c:pt idx="74">
                  <c:v>959.33970000000102</c:v>
                </c:pt>
                <c:pt idx="75">
                  <c:v>972.30375000000117</c:v>
                </c:pt>
                <c:pt idx="76">
                  <c:v>985.26780000000122</c:v>
                </c:pt>
                <c:pt idx="77">
                  <c:v>998.23185000000115</c:v>
                </c:pt>
                <c:pt idx="78">
                  <c:v>1011.1959000000012</c:v>
                </c:pt>
                <c:pt idx="79">
                  <c:v>1024.1599500000011</c:v>
                </c:pt>
                <c:pt idx="80">
                  <c:v>1037.1240000000014</c:v>
                </c:pt>
                <c:pt idx="81">
                  <c:v>1050.0880500000014</c:v>
                </c:pt>
                <c:pt idx="82">
                  <c:v>1063.0521000000012</c:v>
                </c:pt>
                <c:pt idx="83">
                  <c:v>1076.0161500000013</c:v>
                </c:pt>
                <c:pt idx="84">
                  <c:v>1088.9802000000016</c:v>
                </c:pt>
                <c:pt idx="85">
                  <c:v>1101.9442500000016</c:v>
                </c:pt>
                <c:pt idx="86">
                  <c:v>1114.9083000000014</c:v>
                </c:pt>
                <c:pt idx="87">
                  <c:v>1127.8723500000015</c:v>
                </c:pt>
                <c:pt idx="88">
                  <c:v>1140.8364000000017</c:v>
                </c:pt>
                <c:pt idx="89">
                  <c:v>1153.8004500000018</c:v>
                </c:pt>
                <c:pt idx="90">
                  <c:v>1166.7645000000016</c:v>
                </c:pt>
                <c:pt idx="91">
                  <c:v>1179.7285500000016</c:v>
                </c:pt>
                <c:pt idx="92">
                  <c:v>1192.6926000000019</c:v>
                </c:pt>
                <c:pt idx="93">
                  <c:v>1205.6566500000017</c:v>
                </c:pt>
                <c:pt idx="94">
                  <c:v>1218.6207000000018</c:v>
                </c:pt>
                <c:pt idx="95">
                  <c:v>1231.5847500000018</c:v>
                </c:pt>
                <c:pt idx="96">
                  <c:v>1244.5488000000021</c:v>
                </c:pt>
                <c:pt idx="97">
                  <c:v>1257.5128500000019</c:v>
                </c:pt>
                <c:pt idx="98">
                  <c:v>1270.4769000000022</c:v>
                </c:pt>
                <c:pt idx="99">
                  <c:v>1283.4409500000022</c:v>
                </c:pt>
                <c:pt idx="100">
                  <c:v>1296.4050000000022</c:v>
                </c:pt>
              </c:numCache>
            </c:numRef>
          </c:xVal>
          <c:yVal>
            <c:numRef>
              <c:f>'Simulation vs Expt'!$J$5:$J$105</c:f>
              <c:numCache>
                <c:formatCode>General</c:formatCode>
                <c:ptCount val="101"/>
                <c:pt idx="0">
                  <c:v>-6.3399999999999998E-2</c:v>
                </c:pt>
                <c:pt idx="1">
                  <c:v>7.9500000000000001E-2</c:v>
                </c:pt>
                <c:pt idx="2">
                  <c:v>0.14399999999999999</c:v>
                </c:pt>
                <c:pt idx="3">
                  <c:v>0.1946</c:v>
                </c:pt>
                <c:pt idx="4">
                  <c:v>0.54679999999999995</c:v>
                </c:pt>
                <c:pt idx="5">
                  <c:v>0.81089999999999995</c:v>
                </c:pt>
                <c:pt idx="6">
                  <c:v>1.7606999999999999</c:v>
                </c:pt>
                <c:pt idx="7">
                  <c:v>3.8245</c:v>
                </c:pt>
                <c:pt idx="8">
                  <c:v>7.0915999999999997</c:v>
                </c:pt>
                <c:pt idx="9">
                  <c:v>6.3109999999999999</c:v>
                </c:pt>
                <c:pt idx="10">
                  <c:v>2.9335</c:v>
                </c:pt>
                <c:pt idx="11">
                  <c:v>1.2793000000000001</c:v>
                </c:pt>
                <c:pt idx="12">
                  <c:v>0.3997</c:v>
                </c:pt>
                <c:pt idx="13">
                  <c:v>-6.3299999999999995E-2</c:v>
                </c:pt>
                <c:pt idx="14">
                  <c:v>-0.2475</c:v>
                </c:pt>
                <c:pt idx="15">
                  <c:v>-0.34639999999999999</c:v>
                </c:pt>
                <c:pt idx="16">
                  <c:v>-0.36680000000000001</c:v>
                </c:pt>
                <c:pt idx="17">
                  <c:v>-0.25230000000000002</c:v>
                </c:pt>
                <c:pt idx="18">
                  <c:v>0.18629999999999999</c:v>
                </c:pt>
                <c:pt idx="19">
                  <c:v>1.1546000000000001</c:v>
                </c:pt>
                <c:pt idx="20">
                  <c:v>3.0278</c:v>
                </c:pt>
                <c:pt idx="21">
                  <c:v>5.1612999999999998</c:v>
                </c:pt>
                <c:pt idx="22">
                  <c:v>4.3567999999999998</c:v>
                </c:pt>
                <c:pt idx="23">
                  <c:v>2.1337999999999999</c:v>
                </c:pt>
                <c:pt idx="24">
                  <c:v>0.50600000000000001</c:v>
                </c:pt>
                <c:pt idx="25">
                  <c:v>-0.2233</c:v>
                </c:pt>
                <c:pt idx="26">
                  <c:v>-0.70350000000000001</c:v>
                </c:pt>
                <c:pt idx="27">
                  <c:v>-0.90759999999999996</c:v>
                </c:pt>
                <c:pt idx="28">
                  <c:v>-0.94359999999999999</c:v>
                </c:pt>
                <c:pt idx="29">
                  <c:v>-0.77239999999999998</c:v>
                </c:pt>
                <c:pt idx="30">
                  <c:v>-0.32650000000000001</c:v>
                </c:pt>
                <c:pt idx="31">
                  <c:v>0.54290000000000005</c:v>
                </c:pt>
                <c:pt idx="32">
                  <c:v>2.2067000000000001</c:v>
                </c:pt>
                <c:pt idx="33">
                  <c:v>4.3156999999999996</c:v>
                </c:pt>
                <c:pt idx="34">
                  <c:v>5.9881000000000002</c:v>
                </c:pt>
                <c:pt idx="35">
                  <c:v>5.5735000000000001</c:v>
                </c:pt>
                <c:pt idx="36">
                  <c:v>4.1414999999999997</c:v>
                </c:pt>
                <c:pt idx="37">
                  <c:v>2.7970000000000002</c:v>
                </c:pt>
                <c:pt idx="38">
                  <c:v>2.1865999999999999</c:v>
                </c:pt>
                <c:pt idx="39">
                  <c:v>2.0769000000000002</c:v>
                </c:pt>
                <c:pt idx="40">
                  <c:v>2.6316000000000002</c:v>
                </c:pt>
                <c:pt idx="41">
                  <c:v>4.0099</c:v>
                </c:pt>
                <c:pt idx="42">
                  <c:v>6.6406000000000001</c:v>
                </c:pt>
                <c:pt idx="43">
                  <c:v>11.1813</c:v>
                </c:pt>
                <c:pt idx="44">
                  <c:v>17.743500000000001</c:v>
                </c:pt>
                <c:pt idx="45">
                  <c:v>23.994299999999999</c:v>
                </c:pt>
                <c:pt idx="46">
                  <c:v>26.3261</c:v>
                </c:pt>
                <c:pt idx="47">
                  <c:v>25.5349</c:v>
                </c:pt>
                <c:pt idx="48">
                  <c:v>24.7301</c:v>
                </c:pt>
                <c:pt idx="49">
                  <c:v>25.7697</c:v>
                </c:pt>
                <c:pt idx="50">
                  <c:v>29.1736</c:v>
                </c:pt>
                <c:pt idx="51">
                  <c:v>33.847200000000001</c:v>
                </c:pt>
                <c:pt idx="52">
                  <c:v>36.382899999999999</c:v>
                </c:pt>
                <c:pt idx="53">
                  <c:v>32.452800000000003</c:v>
                </c:pt>
                <c:pt idx="54">
                  <c:v>24.0731</c:v>
                </c:pt>
                <c:pt idx="55">
                  <c:v>16.433700000000002</c:v>
                </c:pt>
                <c:pt idx="56">
                  <c:v>11.135999999999999</c:v>
                </c:pt>
                <c:pt idx="57">
                  <c:v>8.0733999999999995</c:v>
                </c:pt>
                <c:pt idx="58">
                  <c:v>6.2583000000000002</c:v>
                </c:pt>
                <c:pt idx="59">
                  <c:v>5.1790000000000003</c:v>
                </c:pt>
                <c:pt idx="60">
                  <c:v>4.2836999999999996</c:v>
                </c:pt>
                <c:pt idx="61">
                  <c:v>3.0777999999999999</c:v>
                </c:pt>
                <c:pt idx="62">
                  <c:v>1.7241</c:v>
                </c:pt>
                <c:pt idx="63">
                  <c:v>0.13550000000000001</c:v>
                </c:pt>
                <c:pt idx="64">
                  <c:v>-1.2154</c:v>
                </c:pt>
                <c:pt idx="65">
                  <c:v>-2.2334000000000001</c:v>
                </c:pt>
                <c:pt idx="66">
                  <c:v>-2.9826000000000001</c:v>
                </c:pt>
                <c:pt idx="67">
                  <c:v>-3.5322</c:v>
                </c:pt>
                <c:pt idx="68">
                  <c:v>-3.86</c:v>
                </c:pt>
                <c:pt idx="69">
                  <c:v>-4.0015000000000001</c:v>
                </c:pt>
                <c:pt idx="70">
                  <c:v>-4.1390000000000002</c:v>
                </c:pt>
                <c:pt idx="71">
                  <c:v>-4.2615999999999996</c:v>
                </c:pt>
                <c:pt idx="72">
                  <c:v>-4.3569000000000004</c:v>
                </c:pt>
                <c:pt idx="73">
                  <c:v>-4.6234000000000002</c:v>
                </c:pt>
                <c:pt idx="74">
                  <c:v>-4.9413999999999998</c:v>
                </c:pt>
                <c:pt idx="75">
                  <c:v>-5.3461999999999996</c:v>
                </c:pt>
                <c:pt idx="76">
                  <c:v>-5.6844999999999999</c:v>
                </c:pt>
                <c:pt idx="77">
                  <c:v>-6.0076000000000001</c:v>
                </c:pt>
                <c:pt idx="78">
                  <c:v>-6.3007999999999997</c:v>
                </c:pt>
                <c:pt idx="79">
                  <c:v>-6.4836999999999998</c:v>
                </c:pt>
                <c:pt idx="80">
                  <c:v>-6.6318999999999999</c:v>
                </c:pt>
                <c:pt idx="81">
                  <c:v>-6.7348999999999997</c:v>
                </c:pt>
                <c:pt idx="82">
                  <c:v>-6.8254000000000001</c:v>
                </c:pt>
                <c:pt idx="83">
                  <c:v>-6.8912000000000004</c:v>
                </c:pt>
                <c:pt idx="84">
                  <c:v>-6.9367000000000001</c:v>
                </c:pt>
                <c:pt idx="85">
                  <c:v>-7.06</c:v>
                </c:pt>
                <c:pt idx="86">
                  <c:v>-7.1276000000000002</c:v>
                </c:pt>
                <c:pt idx="87">
                  <c:v>-7.3136000000000001</c:v>
                </c:pt>
                <c:pt idx="88">
                  <c:v>-7.4831000000000003</c:v>
                </c:pt>
                <c:pt idx="89">
                  <c:v>-7.6632999999999996</c:v>
                </c:pt>
                <c:pt idx="90">
                  <c:v>-7.8015999999999996</c:v>
                </c:pt>
                <c:pt idx="91">
                  <c:v>-7.9992999999999999</c:v>
                </c:pt>
                <c:pt idx="92">
                  <c:v>-8.1039999999999992</c:v>
                </c:pt>
                <c:pt idx="93">
                  <c:v>-8.2117000000000004</c:v>
                </c:pt>
                <c:pt idx="94">
                  <c:v>-8.2965</c:v>
                </c:pt>
                <c:pt idx="95">
                  <c:v>-8.4105000000000008</c:v>
                </c:pt>
                <c:pt idx="96">
                  <c:v>-8.4466999999999999</c:v>
                </c:pt>
                <c:pt idx="97">
                  <c:v>-8.5513999999999992</c:v>
                </c:pt>
                <c:pt idx="98">
                  <c:v>-8.6196999999999999</c:v>
                </c:pt>
                <c:pt idx="99">
                  <c:v>-8.7202999999999999</c:v>
                </c:pt>
                <c:pt idx="100">
                  <c:v>-8.7994000000000003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C22-4A45-BC6A-58A45EA68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6324024"/>
        <c:axId val="556325008"/>
      </c:scatterChart>
      <c:valAx>
        <c:axId val="88994944"/>
        <c:scaling>
          <c:orientation val="minMax"/>
          <c:max val="13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 dirty="0" err="1"/>
                  <a:t>B</a:t>
                </a:r>
                <a:r>
                  <a:rPr lang="en-US" sz="1400" b="0" baseline="-25000" dirty="0" err="1"/>
                  <a:t>z</a:t>
                </a:r>
                <a:r>
                  <a:rPr lang="en-US" sz="1400" b="0" dirty="0" err="1"/>
                  <a:t>@cathode</a:t>
                </a:r>
                <a:r>
                  <a:rPr lang="en-US" sz="1400" b="0" dirty="0"/>
                  <a:t>,</a:t>
                </a:r>
                <a:r>
                  <a:rPr lang="en-US" sz="1400" b="0" baseline="0" dirty="0"/>
                  <a:t> </a:t>
                </a:r>
                <a:r>
                  <a:rPr lang="en-US" sz="1400" b="0" baseline="0" dirty="0" smtClean="0"/>
                  <a:t>G</a:t>
                </a:r>
                <a:endParaRPr lang="en-US" sz="1400" b="0" dirty="0"/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/>
            </a:pPr>
            <a:endParaRPr lang="en-US"/>
          </a:p>
        </c:txPr>
        <c:crossAx val="88996864"/>
        <c:crossesAt val="-100"/>
        <c:crossBetween val="midCat"/>
        <c:majorUnit val="200"/>
        <c:minorUnit val="50"/>
      </c:valAx>
      <c:valAx>
        <c:axId val="889968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solidFill>
                      <a:schemeClr val="accent1"/>
                    </a:solidFill>
                  </a:defRPr>
                </a:pPr>
                <a:r>
                  <a:rPr lang="en-US" sz="1400" b="0">
                    <a:solidFill>
                      <a:schemeClr val="accent1"/>
                    </a:solidFill>
                  </a:rPr>
                  <a:t>Beam size (rms), mm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 sz="1200" b="0">
                <a:solidFill>
                  <a:schemeClr val="accent1"/>
                </a:solidFill>
              </a:defRPr>
            </a:pPr>
            <a:endParaRPr lang="en-US"/>
          </a:p>
        </c:txPr>
        <c:crossAx val="88994944"/>
        <c:crosses val="autoZero"/>
        <c:crossBetween val="midCat"/>
        <c:majorUnit val="2"/>
        <c:minorUnit val="0.5"/>
      </c:valAx>
      <c:valAx>
        <c:axId val="556325008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400" b="0">
                    <a:solidFill>
                      <a:srgbClr val="0000FF"/>
                    </a:solidFill>
                  </a:defRPr>
                </a:pPr>
                <a:r>
                  <a:rPr lang="en-US" sz="1400" b="0" dirty="0" smtClean="0">
                    <a:solidFill>
                      <a:srgbClr val="0000FF"/>
                    </a:solidFill>
                  </a:rPr>
                  <a:t>Shearing </a:t>
                </a:r>
                <a:r>
                  <a:rPr lang="en-US" sz="1400" b="0" dirty="0">
                    <a:solidFill>
                      <a:srgbClr val="0000FF"/>
                    </a:solidFill>
                  </a:rPr>
                  <a:t>angle,</a:t>
                </a:r>
                <a:r>
                  <a:rPr lang="en-US" sz="1400" b="0" baseline="0" dirty="0">
                    <a:solidFill>
                      <a:srgbClr val="0000FF"/>
                    </a:solidFill>
                  </a:rPr>
                  <a:t> degree</a:t>
                </a:r>
                <a:endParaRPr lang="en-US" sz="1400" b="0" dirty="0">
                  <a:solidFill>
                    <a:srgbClr val="0000FF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FF"/>
                </a:solidFill>
              </a:defRPr>
            </a:pPr>
            <a:endParaRPr lang="en-US"/>
          </a:p>
        </c:txPr>
        <c:crossAx val="556324024"/>
        <c:crosses val="max"/>
        <c:crossBetween val="midCat"/>
        <c:minorUnit val="5"/>
      </c:valAx>
      <c:valAx>
        <c:axId val="556324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6325008"/>
        <c:crosses val="autoZero"/>
        <c:crossBetween val="midCat"/>
      </c:valAx>
      <c:spPr>
        <a:noFill/>
        <a:ln w="3175"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12154840019997501"/>
          <c:y val="6.0976423999631615E-2"/>
          <c:w val="0.25015763654543188"/>
          <c:h val="0.23887392365428003"/>
        </c:manualLayout>
      </c:layout>
      <c:overlay val="1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79926748217956"/>
          <c:y val="5.2097435189022434E-2"/>
          <c:w val="0.80612212931159699"/>
          <c:h val="0.77288731178339554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'0.436mm 0.9mm Measure &amp; GPT'!$I$3:$K$3</c:f>
              <c:strCache>
                <c:ptCount val="1"/>
                <c:pt idx="0">
                  <c:v>0.44 mm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6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'0.436mm 0.9mm Measure &amp; GPT'!$H$5:$H$15</c:f>
              <c:numCache>
                <c:formatCode>General</c:formatCode>
                <c:ptCount val="11"/>
                <c:pt idx="0">
                  <c:v>0</c:v>
                </c:pt>
                <c:pt idx="1">
                  <c:v>94.462500000000006</c:v>
                </c:pt>
                <c:pt idx="2">
                  <c:v>226.71</c:v>
                </c:pt>
                <c:pt idx="3">
                  <c:v>358.95750000000004</c:v>
                </c:pt>
                <c:pt idx="4">
                  <c:v>453.42</c:v>
                </c:pt>
                <c:pt idx="5">
                  <c:v>566.77499999999998</c:v>
                </c:pt>
                <c:pt idx="6">
                  <c:v>755.7</c:v>
                </c:pt>
                <c:pt idx="7">
                  <c:v>944.625</c:v>
                </c:pt>
                <c:pt idx="8">
                  <c:v>1133.55</c:v>
                </c:pt>
                <c:pt idx="9">
                  <c:v>1322.4750000000001</c:v>
                </c:pt>
                <c:pt idx="10">
                  <c:v>1511.4</c:v>
                </c:pt>
              </c:numCache>
            </c:numRef>
          </c:xVal>
          <c:yVal>
            <c:numRef>
              <c:f>'0.436mm 0.9mm Measure &amp; GPT'!$L$5:$L$15</c:f>
              <c:numCache>
                <c:formatCode>General</c:formatCode>
                <c:ptCount val="11"/>
                <c:pt idx="0">
                  <c:v>0</c:v>
                </c:pt>
                <c:pt idx="1">
                  <c:v>0.36479644877642403</c:v>
                </c:pt>
                <c:pt idx="2">
                  <c:v>0.90000471895678569</c:v>
                </c:pt>
                <c:pt idx="3">
                  <c:v>1.4728603291989675</c:v>
                </c:pt>
                <c:pt idx="4">
                  <c:v>1.8618437875796348</c:v>
                </c:pt>
                <c:pt idx="5">
                  <c:v>2.4095572556849811</c:v>
                </c:pt>
                <c:pt idx="6">
                  <c:v>3.3561875799132488</c:v>
                </c:pt>
                <c:pt idx="7">
                  <c:v>4.2717779785392498</c:v>
                </c:pt>
                <c:pt idx="8">
                  <c:v>5.0409385078601172</c:v>
                </c:pt>
                <c:pt idx="9">
                  <c:v>5.8738130382006908</c:v>
                </c:pt>
                <c:pt idx="10">
                  <c:v>6.53171198755002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B43-41FB-B3A4-678785D2447D}"/>
            </c:ext>
          </c:extLst>
        </c:ser>
        <c:ser>
          <c:idx val="3"/>
          <c:order val="1"/>
          <c:tx>
            <c:strRef>
              <c:f>'0.436mm 0.9mm Measure &amp; GPT'!$C$3:$E$3</c:f>
              <c:strCache>
                <c:ptCount val="1"/>
                <c:pt idx="0">
                  <c:v>0.90 mm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'0.436mm 0.9mm Measure &amp; GPT'!$B$5:$B$11</c:f>
              <c:numCache>
                <c:formatCode>General</c:formatCode>
                <c:ptCount val="7"/>
                <c:pt idx="0">
                  <c:v>0</c:v>
                </c:pt>
                <c:pt idx="1">
                  <c:v>94.462500000000006</c:v>
                </c:pt>
                <c:pt idx="2">
                  <c:v>226.71</c:v>
                </c:pt>
                <c:pt idx="3">
                  <c:v>358.95750000000004</c:v>
                </c:pt>
                <c:pt idx="4">
                  <c:v>566.77499999999998</c:v>
                </c:pt>
                <c:pt idx="5">
                  <c:v>755.7</c:v>
                </c:pt>
                <c:pt idx="6">
                  <c:v>944.625</c:v>
                </c:pt>
              </c:numCache>
            </c:numRef>
          </c:xVal>
          <c:yVal>
            <c:numRef>
              <c:f>'0.436mm 0.9mm Measure &amp; GPT'!$E$5:$E$11</c:f>
              <c:numCache>
                <c:formatCode>General</c:formatCode>
                <c:ptCount val="7"/>
                <c:pt idx="0">
                  <c:v>0.63064833306685275</c:v>
                </c:pt>
                <c:pt idx="1">
                  <c:v>1.8850093368469025</c:v>
                </c:pt>
                <c:pt idx="2">
                  <c:v>4.3202292902113424</c:v>
                </c:pt>
                <c:pt idx="3">
                  <c:v>6.9325384311953151</c:v>
                </c:pt>
                <c:pt idx="4">
                  <c:v>11.303603045047186</c:v>
                </c:pt>
                <c:pt idx="5">
                  <c:v>14.91750444477896</c:v>
                </c:pt>
                <c:pt idx="6">
                  <c:v>19.327832637158259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B43-41FB-B3A4-678785D2447D}"/>
            </c:ext>
          </c:extLst>
        </c:ser>
        <c:ser>
          <c:idx val="0"/>
          <c:order val="2"/>
          <c:marker>
            <c:symbol val="diamond"/>
            <c:size val="6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Pt>
            <c:idx val="0"/>
            <c:bubble3D val="0"/>
            <c:spPr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DB43-41FB-B3A4-678785D2447D}"/>
              </c:ext>
            </c:extLst>
          </c:dPt>
          <c:xVal>
            <c:numRef>
              <c:f>'0.436mm 0.9mm Measure &amp; GPT'!$B$12</c:f>
              <c:numCache>
                <c:formatCode>General</c:formatCode>
                <c:ptCount val="1"/>
                <c:pt idx="0">
                  <c:v>1511.4</c:v>
                </c:pt>
              </c:numCache>
            </c:numRef>
          </c:xVal>
          <c:yVal>
            <c:numRef>
              <c:f>'0.436mm 0.9mm Measure &amp; GPT'!$D$12</c:f>
              <c:numCache>
                <c:formatCode>General</c:formatCode>
                <c:ptCount val="1"/>
                <c:pt idx="0">
                  <c:v>26.754799999999999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B43-41FB-B3A4-678785D2447D}"/>
            </c:ext>
          </c:extLst>
        </c:ser>
        <c:ser>
          <c:idx val="4"/>
          <c:order val="3"/>
          <c:tx>
            <c:strRef>
              <c:f>'0.436mm 0.9mm Measure &amp; GPT'!$A$37:$C$37</c:f>
              <c:strCache>
                <c:ptCount val="1"/>
                <c:pt idx="0">
                  <c:v>0.44 mm (GPT simulation)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noFill/>
              <a:ln>
                <a:solidFill>
                  <a:srgbClr val="0000FF"/>
                </a:solidFill>
              </a:ln>
            </c:spPr>
          </c:marker>
          <c:trendline>
            <c:spPr>
              <a:ln>
                <a:solidFill>
                  <a:srgbClr val="0000FF"/>
                </a:solidFill>
              </a:ln>
            </c:spPr>
            <c:trendlineType val="linear"/>
            <c:forward val="50"/>
            <c:dispRSqr val="0"/>
            <c:dispEq val="0"/>
          </c:trendline>
          <c:xVal>
            <c:numRef>
              <c:f>'0.436mm 0.9mm Measure &amp; GPT'!$B$41:$B$51</c:f>
              <c:numCache>
                <c:formatCode>General</c:formatCode>
                <c:ptCount val="11"/>
                <c:pt idx="0">
                  <c:v>0</c:v>
                </c:pt>
                <c:pt idx="1">
                  <c:v>94.462500000000006</c:v>
                </c:pt>
                <c:pt idx="2">
                  <c:v>226.71</c:v>
                </c:pt>
                <c:pt idx="3">
                  <c:v>358.95750000000004</c:v>
                </c:pt>
                <c:pt idx="4">
                  <c:v>453.42</c:v>
                </c:pt>
                <c:pt idx="5">
                  <c:v>566.77499999999998</c:v>
                </c:pt>
                <c:pt idx="6">
                  <c:v>755.7</c:v>
                </c:pt>
                <c:pt idx="7">
                  <c:v>944.625</c:v>
                </c:pt>
                <c:pt idx="8">
                  <c:v>1133.55</c:v>
                </c:pt>
                <c:pt idx="9">
                  <c:v>1322.4750000000001</c:v>
                </c:pt>
                <c:pt idx="10">
                  <c:v>1511.4</c:v>
                </c:pt>
              </c:numCache>
            </c:numRef>
          </c:xVal>
          <c:yVal>
            <c:numRef>
              <c:f>'0.436mm 0.9mm Measure &amp; GPT'!$C$41:$C$51</c:f>
              <c:numCache>
                <c:formatCode>General</c:formatCode>
                <c:ptCount val="11"/>
                <c:pt idx="0">
                  <c:v>0.28110244423623731</c:v>
                </c:pt>
                <c:pt idx="1">
                  <c:v>0.51772744719309738</c:v>
                </c:pt>
                <c:pt idx="2">
                  <c:v>1.1200173755011209</c:v>
                </c:pt>
                <c:pt idx="3">
                  <c:v>1.7091607318040245</c:v>
                </c:pt>
                <c:pt idx="4">
                  <c:v>2.1322364846098525</c:v>
                </c:pt>
                <c:pt idx="5">
                  <c:v>2.6532806140595104</c:v>
                </c:pt>
                <c:pt idx="6">
                  <c:v>3.3238490551780733</c:v>
                </c:pt>
                <c:pt idx="7">
                  <c:v>4.4137755652422239</c:v>
                </c:pt>
                <c:pt idx="8">
                  <c:v>5.07372045706032</c:v>
                </c:pt>
                <c:pt idx="9">
                  <c:v>6.0372084907216275</c:v>
                </c:pt>
                <c:pt idx="10">
                  <c:v>6.5513899718522524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DB43-41FB-B3A4-678785D2447D}"/>
            </c:ext>
          </c:extLst>
        </c:ser>
        <c:ser>
          <c:idx val="1"/>
          <c:order val="4"/>
          <c:tx>
            <c:strRef>
              <c:f>'0.436mm 0.9mm Measure &amp; GPT'!$A$24:$F$24</c:f>
              <c:strCache>
                <c:ptCount val="1"/>
                <c:pt idx="0">
                  <c:v>0.90 mm (GPT simulation)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noFill/>
              <a:ln w="12700">
                <a:solidFill>
                  <a:srgbClr val="C00000"/>
                </a:solidFill>
              </a:ln>
            </c:spPr>
          </c:marker>
          <c:trendline>
            <c:spPr>
              <a:ln>
                <a:solidFill>
                  <a:srgbClr val="C00000"/>
                </a:solidFill>
              </a:ln>
            </c:spPr>
            <c:trendlineType val="linear"/>
            <c:forward val="800"/>
            <c:dispRSqr val="0"/>
            <c:dispEq val="0"/>
          </c:trendline>
          <c:xVal>
            <c:numRef>
              <c:f>'0.436mm 0.9mm Measure &amp; GPT'!$B$28:$B$34</c:f>
              <c:numCache>
                <c:formatCode>General</c:formatCode>
                <c:ptCount val="7"/>
                <c:pt idx="0">
                  <c:v>0</c:v>
                </c:pt>
                <c:pt idx="1">
                  <c:v>94.462500000000006</c:v>
                </c:pt>
                <c:pt idx="2">
                  <c:v>226.71</c:v>
                </c:pt>
                <c:pt idx="3">
                  <c:v>358.95750000000004</c:v>
                </c:pt>
                <c:pt idx="4">
                  <c:v>453.42</c:v>
                </c:pt>
                <c:pt idx="5">
                  <c:v>566.77499999999998</c:v>
                </c:pt>
                <c:pt idx="6">
                  <c:v>755.7</c:v>
                </c:pt>
              </c:numCache>
            </c:numRef>
          </c:xVal>
          <c:yVal>
            <c:numRef>
              <c:f>'0.436mm 0.9mm Measure &amp; GPT'!$F$28:$F$34</c:f>
              <c:numCache>
                <c:formatCode>General</c:formatCode>
                <c:ptCount val="7"/>
                <c:pt idx="0">
                  <c:v>0.5812762969528863</c:v>
                </c:pt>
                <c:pt idx="1">
                  <c:v>2.0574488208342294</c:v>
                </c:pt>
                <c:pt idx="2">
                  <c:v>4.6321478784847141</c:v>
                </c:pt>
                <c:pt idx="3">
                  <c:v>7.2702333195032054</c:v>
                </c:pt>
                <c:pt idx="4">
                  <c:v>9.9724515328430581</c:v>
                </c:pt>
                <c:pt idx="5">
                  <c:v>12.024987556090991</c:v>
                </c:pt>
                <c:pt idx="6">
                  <c:v>14.128032687241344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DB43-41FB-B3A4-678785D24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803328"/>
        <c:axId val="40809984"/>
      </c:scatterChart>
      <c:valAx>
        <c:axId val="40803328"/>
        <c:scaling>
          <c:orientation val="minMax"/>
          <c:max val="16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i="1" baseline="0" dirty="0" err="1" smtClean="0">
                    <a:solidFill>
                      <a:schemeClr val="tx1"/>
                    </a:solidFill>
                    <a:effectLst/>
                  </a:rPr>
                  <a:t>B</a:t>
                </a:r>
                <a:r>
                  <a:rPr lang="en-US" sz="1400" b="0" i="1" baseline="-25000" dirty="0" err="1" smtClean="0">
                    <a:solidFill>
                      <a:schemeClr val="tx1"/>
                    </a:solidFill>
                    <a:effectLst/>
                  </a:rPr>
                  <a:t>z</a:t>
                </a:r>
                <a:r>
                  <a:rPr lang="en-US" sz="1400" b="0" i="0" baseline="0" dirty="0" err="1" smtClean="0">
                    <a:solidFill>
                      <a:schemeClr val="tx1"/>
                    </a:solidFill>
                    <a:effectLst/>
                  </a:rPr>
                  <a:t>@cathode</a:t>
                </a:r>
                <a:r>
                  <a:rPr lang="en-US" sz="1400" b="0" i="0" baseline="0" dirty="0" smtClean="0">
                    <a:solidFill>
                      <a:schemeClr val="tx1"/>
                    </a:solidFill>
                    <a:effectLst/>
                  </a:rPr>
                  <a:t>, G</a:t>
                </a:r>
                <a:endParaRPr lang="en-US" sz="1400" b="0" dirty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44088872918348859"/>
              <c:y val="0.9074128402503854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09984"/>
        <c:crosses val="autoZero"/>
        <c:crossBetween val="midCat"/>
      </c:valAx>
      <c:valAx>
        <c:axId val="408099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chemeClr val="tx1"/>
                    </a:solidFill>
                  </a:rPr>
                  <a:t>Normalized drift</a:t>
                </a:r>
                <a:r>
                  <a:rPr lang="en-US" sz="1400" b="0" baseline="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b="0" dirty="0">
                    <a:solidFill>
                      <a:schemeClr val="tx1"/>
                    </a:solidFill>
                  </a:rPr>
                  <a:t> emittance </a:t>
                </a:r>
                <a:r>
                  <a:rPr lang="en-US" sz="1400" b="0" i="0" u="none" strike="noStrike" baseline="0" dirty="0" smtClean="0">
                    <a:solidFill>
                      <a:schemeClr val="tx1"/>
                    </a:solidFill>
                    <a:effectLst/>
                  </a:rPr>
                  <a:t>, </a:t>
                </a:r>
                <a:r>
                  <a:rPr lang="en-US" sz="1400" b="0" i="1" u="none" strike="noStrike" baseline="0" dirty="0" smtClean="0">
                    <a:solidFill>
                      <a:schemeClr val="tx1"/>
                    </a:solidFill>
                    <a:effectLst/>
                  </a:rPr>
                  <a:t>µ</a:t>
                </a:r>
                <a:r>
                  <a:rPr lang="en-US" sz="1400" b="0" i="0" u="none" strike="noStrike" baseline="0" dirty="0" smtClean="0">
                    <a:solidFill>
                      <a:schemeClr val="tx1"/>
                    </a:solidFill>
                    <a:effectLst/>
                  </a:rPr>
                  <a:t>m</a:t>
                </a:r>
                <a:endParaRPr lang="en-US" sz="1400" b="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4.6159590235888746E-2"/>
              <c:y val="6.3470301037986565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03328"/>
        <c:crosses val="autoZero"/>
        <c:crossBetween val="midCat"/>
      </c:valAx>
      <c:spPr>
        <a:ln>
          <a:solidFill>
            <a:srgbClr val="000000"/>
          </a:solidFill>
        </a:ln>
      </c:spPr>
    </c:plotArea>
    <c:legend>
      <c:legendPos val="t"/>
      <c:legendEntry>
        <c:idx val="2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16583446717727993"/>
          <c:y val="7.4079027030444208E-2"/>
          <c:w val="0.36072630845012582"/>
          <c:h val="0.30154615988737515"/>
        </c:manualLayout>
      </c:layout>
      <c:overlay val="0"/>
      <c:txPr>
        <a:bodyPr/>
        <a:lstStyle/>
        <a:p>
          <a:pPr marL="91440">
            <a:defRPr sz="1100" b="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176150922529343"/>
          <c:y val="4.4578412073490815E-2"/>
          <c:w val="0.77561034655534522"/>
          <c:h val="0.72807504693423741"/>
        </c:manualLayout>
      </c:layout>
      <c:scatterChart>
        <c:scatterStyle val="smoothMarker"/>
        <c:varyColors val="0"/>
        <c:ser>
          <c:idx val="3"/>
          <c:order val="0"/>
          <c:spPr>
            <a:ln w="15875">
              <a:solidFill>
                <a:srgbClr val="C00000"/>
              </a:solidFill>
              <a:prstDash val="sysDot"/>
            </a:ln>
          </c:spPr>
          <c:marker>
            <c:symbol val="circle"/>
            <c:size val="5"/>
            <c:spPr>
              <a:solidFill>
                <a:srgbClr val="BE1D1D"/>
              </a:solidFill>
              <a:ln>
                <a:solidFill>
                  <a:srgbClr val="BE1D1D"/>
                </a:solidFill>
              </a:ln>
            </c:spPr>
          </c:marker>
          <c:xVal>
            <c:numRef>
              <c:f>Sheet1!$AB$6:$AB$30</c:f>
              <c:numCache>
                <c:formatCode>_(* #,##0.0_);_(* \(#,##0.0\);_(* "-"??_);_(@_)</c:formatCode>
                <c:ptCount val="25"/>
                <c:pt idx="0">
                  <c:v>0.80600000000000005</c:v>
                </c:pt>
                <c:pt idx="1">
                  <c:v>2.88</c:v>
                </c:pt>
                <c:pt idx="2">
                  <c:v>6.18</c:v>
                </c:pt>
                <c:pt idx="3">
                  <c:v>10.46</c:v>
                </c:pt>
                <c:pt idx="4">
                  <c:v>15.34</c:v>
                </c:pt>
                <c:pt idx="5">
                  <c:v>21</c:v>
                </c:pt>
                <c:pt idx="6">
                  <c:v>27</c:v>
                </c:pt>
                <c:pt idx="7">
                  <c:v>33.4</c:v>
                </c:pt>
                <c:pt idx="8">
                  <c:v>40.4</c:v>
                </c:pt>
                <c:pt idx="9">
                  <c:v>48</c:v>
                </c:pt>
                <c:pt idx="10">
                  <c:v>88</c:v>
                </c:pt>
                <c:pt idx="11">
                  <c:v>92</c:v>
                </c:pt>
                <c:pt idx="12">
                  <c:v>108</c:v>
                </c:pt>
                <c:pt idx="13">
                  <c:v>120</c:v>
                </c:pt>
                <c:pt idx="14">
                  <c:v>128.80000000000001</c:v>
                </c:pt>
                <c:pt idx="15">
                  <c:v>136.6</c:v>
                </c:pt>
                <c:pt idx="16">
                  <c:v>143</c:v>
                </c:pt>
                <c:pt idx="17">
                  <c:v>148.6</c:v>
                </c:pt>
                <c:pt idx="18">
                  <c:v>186.4</c:v>
                </c:pt>
                <c:pt idx="19">
                  <c:v>218</c:v>
                </c:pt>
                <c:pt idx="20">
                  <c:v>264</c:v>
                </c:pt>
                <c:pt idx="21">
                  <c:v>318.00000000000006</c:v>
                </c:pt>
                <c:pt idx="22">
                  <c:v>380</c:v>
                </c:pt>
                <c:pt idx="23">
                  <c:v>450</c:v>
                </c:pt>
                <c:pt idx="24">
                  <c:v>530</c:v>
                </c:pt>
              </c:numCache>
            </c:numRef>
          </c:xVal>
          <c:yVal>
            <c:numRef>
              <c:f>Sheet1!$AF$6:$AF$30</c:f>
              <c:numCache>
                <c:formatCode>0.00</c:formatCode>
                <c:ptCount val="25"/>
                <c:pt idx="0">
                  <c:v>2.1799999999999996E-2</c:v>
                </c:pt>
                <c:pt idx="1">
                  <c:v>7.8E-2</c:v>
                </c:pt>
                <c:pt idx="2">
                  <c:v>0.16</c:v>
                </c:pt>
                <c:pt idx="3">
                  <c:v>0.22</c:v>
                </c:pt>
                <c:pt idx="4">
                  <c:v>0.252</c:v>
                </c:pt>
                <c:pt idx="5">
                  <c:v>0.27</c:v>
                </c:pt>
                <c:pt idx="6">
                  <c:v>0.28000000000000003</c:v>
                </c:pt>
                <c:pt idx="7">
                  <c:v>0.28799999999999998</c:v>
                </c:pt>
                <c:pt idx="8">
                  <c:v>0.29199999999999998</c:v>
                </c:pt>
                <c:pt idx="9">
                  <c:v>0.29599999999999999</c:v>
                </c:pt>
                <c:pt idx="10">
                  <c:v>0.31600000000000006</c:v>
                </c:pt>
                <c:pt idx="11">
                  <c:v>0.33400000000000002</c:v>
                </c:pt>
                <c:pt idx="12">
                  <c:v>0.35</c:v>
                </c:pt>
                <c:pt idx="13">
                  <c:v>0.36600000000000005</c:v>
                </c:pt>
                <c:pt idx="14">
                  <c:v>0.378</c:v>
                </c:pt>
                <c:pt idx="15">
                  <c:v>0.39200000000000002</c:v>
                </c:pt>
                <c:pt idx="16">
                  <c:v>0.4</c:v>
                </c:pt>
                <c:pt idx="17">
                  <c:v>0.41199999999999998</c:v>
                </c:pt>
                <c:pt idx="18">
                  <c:v>0.53</c:v>
                </c:pt>
                <c:pt idx="19">
                  <c:v>0.57999999999999996</c:v>
                </c:pt>
                <c:pt idx="20">
                  <c:v>0.59599999999999997</c:v>
                </c:pt>
                <c:pt idx="21">
                  <c:v>0.60399999999999998</c:v>
                </c:pt>
                <c:pt idx="22">
                  <c:v>0.65400000000000003</c:v>
                </c:pt>
                <c:pt idx="23">
                  <c:v>0.66000000000000014</c:v>
                </c:pt>
                <c:pt idx="24">
                  <c:v>0.72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0FA-4A11-8E6B-D5ECAC855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0386431"/>
        <c:axId val="570388111"/>
      </c:scatterChart>
      <c:scatterChart>
        <c:scatterStyle val="smoothMarker"/>
        <c:varyColors val="0"/>
        <c:ser>
          <c:idx val="2"/>
          <c:order val="1"/>
          <c:spPr>
            <a:ln w="15875" cap="rnd">
              <a:solidFill>
                <a:srgbClr val="0000FF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Sheet1!$AB$6:$AB$30</c:f>
              <c:numCache>
                <c:formatCode>_(* #,##0.0_);_(* \(#,##0.0\);_(* "-"??_);_(@_)</c:formatCode>
                <c:ptCount val="25"/>
                <c:pt idx="0">
                  <c:v>0.80600000000000005</c:v>
                </c:pt>
                <c:pt idx="1">
                  <c:v>2.88</c:v>
                </c:pt>
                <c:pt idx="2">
                  <c:v>6.18</c:v>
                </c:pt>
                <c:pt idx="3">
                  <c:v>10.46</c:v>
                </c:pt>
                <c:pt idx="4">
                  <c:v>15.34</c:v>
                </c:pt>
                <c:pt idx="5">
                  <c:v>21</c:v>
                </c:pt>
                <c:pt idx="6">
                  <c:v>27</c:v>
                </c:pt>
                <c:pt idx="7">
                  <c:v>33.4</c:v>
                </c:pt>
                <c:pt idx="8">
                  <c:v>40.4</c:v>
                </c:pt>
                <c:pt idx="9">
                  <c:v>48</c:v>
                </c:pt>
                <c:pt idx="10">
                  <c:v>88</c:v>
                </c:pt>
                <c:pt idx="11">
                  <c:v>92</c:v>
                </c:pt>
                <c:pt idx="12">
                  <c:v>108</c:v>
                </c:pt>
                <c:pt idx="13">
                  <c:v>120</c:v>
                </c:pt>
                <c:pt idx="14">
                  <c:v>128.80000000000001</c:v>
                </c:pt>
                <c:pt idx="15">
                  <c:v>136.6</c:v>
                </c:pt>
                <c:pt idx="16">
                  <c:v>143</c:v>
                </c:pt>
                <c:pt idx="17">
                  <c:v>148.6</c:v>
                </c:pt>
                <c:pt idx="18">
                  <c:v>186.4</c:v>
                </c:pt>
                <c:pt idx="19">
                  <c:v>218</c:v>
                </c:pt>
                <c:pt idx="20">
                  <c:v>264</c:v>
                </c:pt>
                <c:pt idx="21">
                  <c:v>318.00000000000006</c:v>
                </c:pt>
                <c:pt idx="22">
                  <c:v>380</c:v>
                </c:pt>
                <c:pt idx="23">
                  <c:v>450</c:v>
                </c:pt>
                <c:pt idx="24">
                  <c:v>530</c:v>
                </c:pt>
              </c:numCache>
            </c:numRef>
          </c:xVal>
          <c:yVal>
            <c:numRef>
              <c:f>Sheet1!$AG$6:$AG$30</c:f>
              <c:numCache>
                <c:formatCode>0.0</c:formatCode>
                <c:ptCount val="25"/>
                <c:pt idx="0">
                  <c:v>6.3042220936957785</c:v>
                </c:pt>
                <c:pt idx="1">
                  <c:v>6.3126566416040104</c:v>
                </c:pt>
                <c:pt idx="2">
                  <c:v>6.0345037350658206</c:v>
                </c:pt>
                <c:pt idx="3">
                  <c:v>4.9023131442372652</c:v>
                </c:pt>
                <c:pt idx="4">
                  <c:v>3.8289988334591367</c:v>
                </c:pt>
                <c:pt idx="5">
                  <c:v>2.9967776584317938</c:v>
                </c:pt>
                <c:pt idx="6">
                  <c:v>2.4171539961013644</c:v>
                </c:pt>
                <c:pt idx="7">
                  <c:v>2.009814956553059</c:v>
                </c:pt>
                <c:pt idx="8">
                  <c:v>1.6846571875232637</c:v>
                </c:pt>
                <c:pt idx="9">
                  <c:v>1.4373433583959903</c:v>
                </c:pt>
                <c:pt idx="10">
                  <c:v>0.83697881066302116</c:v>
                </c:pt>
                <c:pt idx="11">
                  <c:v>0.84619156587119959</c:v>
                </c:pt>
                <c:pt idx="12">
                  <c:v>0.75536062378167634</c:v>
                </c:pt>
                <c:pt idx="13">
                  <c:v>0.7109022556390977</c:v>
                </c:pt>
                <c:pt idx="14">
                  <c:v>0.68404707420725719</c:v>
                </c:pt>
                <c:pt idx="15">
                  <c:v>0.66887570316714173</c:v>
                </c:pt>
                <c:pt idx="16">
                  <c:v>0.65197959934802041</c:v>
                </c:pt>
                <c:pt idx="17">
                  <c:v>0.6462319999190439</c:v>
                </c:pt>
                <c:pt idx="18">
                  <c:v>0.66273516409048372</c:v>
                </c:pt>
                <c:pt idx="19">
                  <c:v>0.62012830240739469</c:v>
                </c:pt>
                <c:pt idx="20">
                  <c:v>0.52620186830713145</c:v>
                </c:pt>
                <c:pt idx="21">
                  <c:v>0.44271054995980513</c:v>
                </c:pt>
                <c:pt idx="22">
                  <c:v>0.40114760585674714</c:v>
                </c:pt>
                <c:pt idx="23">
                  <c:v>0.3418546365914788</c:v>
                </c:pt>
                <c:pt idx="24">
                  <c:v>0.31664065824939713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0FA-4A11-8E6B-D5ECAC855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2272448"/>
        <c:axId val="392274088"/>
      </c:scatterChart>
      <c:valAx>
        <c:axId val="5703864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/>
                  <a:t>Pulse energy,</a:t>
                </a:r>
                <a:r>
                  <a:rPr lang="en-US" sz="1400" b="0" baseline="0" dirty="0"/>
                  <a:t> </a:t>
                </a:r>
                <a:r>
                  <a:rPr lang="en-US" sz="1400" b="0" baseline="0" dirty="0" err="1"/>
                  <a:t>nJ</a:t>
                </a:r>
                <a:endParaRPr lang="en-US" sz="1400" b="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in"/>
        <c:minorTickMark val="in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388111"/>
        <c:crosses val="autoZero"/>
        <c:crossBetween val="midCat"/>
      </c:valAx>
      <c:valAx>
        <c:axId val="57038811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>
                    <a:solidFill>
                      <a:srgbClr val="C00000"/>
                    </a:solidFill>
                  </a:rPr>
                  <a:t>Bunch</a:t>
                </a:r>
                <a:r>
                  <a:rPr lang="en-US" sz="1400" b="0" baseline="0">
                    <a:solidFill>
                      <a:srgbClr val="C00000"/>
                    </a:solidFill>
                  </a:rPr>
                  <a:t> charge, </a:t>
                </a:r>
                <a:r>
                  <a:rPr lang="en-US" sz="1400" b="0">
                    <a:solidFill>
                      <a:srgbClr val="C00000"/>
                    </a:solidFill>
                  </a:rPr>
                  <a:t>nC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in"/>
        <c:minorTickMark val="in"/>
        <c:tickLblPos val="nextTo"/>
        <c:spPr>
          <a:noFill/>
          <a:ln w="9525" cap="flat" cmpd="sng" algn="ctr">
            <a:solidFill>
              <a:srgbClr val="C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386431"/>
        <c:crosses val="autoZero"/>
        <c:crossBetween val="midCat"/>
      </c:valAx>
      <c:valAx>
        <c:axId val="392274088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400" b="0">
                    <a:solidFill>
                      <a:srgbClr val="0000FF"/>
                    </a:solidFill>
                  </a:defRPr>
                </a:pPr>
                <a:r>
                  <a:rPr lang="en-US" sz="1400" b="0" dirty="0">
                    <a:solidFill>
                      <a:srgbClr val="0000FF"/>
                    </a:solidFill>
                  </a:rPr>
                  <a:t>Space </a:t>
                </a:r>
                <a:r>
                  <a:rPr lang="en-US" sz="1400" b="0" dirty="0" smtClean="0">
                    <a:solidFill>
                      <a:srgbClr val="0000FF"/>
                    </a:solidFill>
                  </a:rPr>
                  <a:t>charge</a:t>
                </a:r>
                <a:r>
                  <a:rPr lang="en-US" sz="1400" b="0" baseline="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1400" b="0" baseline="0" dirty="0">
                    <a:solidFill>
                      <a:srgbClr val="0000FF"/>
                    </a:solidFill>
                  </a:rPr>
                  <a:t>limited QE, %</a:t>
                </a:r>
                <a:endParaRPr lang="en-US" sz="1400" b="0" dirty="0">
                  <a:solidFill>
                    <a:srgbClr val="0000FF"/>
                  </a:solidFill>
                </a:endParaRPr>
              </a:p>
            </c:rich>
          </c:tx>
          <c:layout/>
          <c:overlay val="0"/>
        </c:title>
        <c:numFmt formatCode="0" sourceLinked="0"/>
        <c:majorTickMark val="in"/>
        <c:minorTickMark val="in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FF"/>
                </a:solidFill>
              </a:defRPr>
            </a:pPr>
            <a:endParaRPr lang="en-US"/>
          </a:p>
        </c:txPr>
        <c:crossAx val="392272448"/>
        <c:crosses val="max"/>
        <c:crossBetween val="midCat"/>
      </c:valAx>
      <c:valAx>
        <c:axId val="392272448"/>
        <c:scaling>
          <c:orientation val="minMax"/>
        </c:scaling>
        <c:delete val="1"/>
        <c:axPos val="b"/>
        <c:numFmt formatCode="_(* #,##0.0_);_(* \(#,##0.0\);_(* &quot;-&quot;??_);_(@_)" sourceLinked="1"/>
        <c:majorTickMark val="out"/>
        <c:minorTickMark val="none"/>
        <c:tickLblPos val="nextTo"/>
        <c:crossAx val="392274088"/>
        <c:crosses val="autoZero"/>
        <c:crossBetween val="midCat"/>
      </c:valAx>
      <c:spPr>
        <a:ln>
          <a:solidFill>
            <a:srgbClr val="000000"/>
          </a:solidFill>
        </a:ln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0.85783</cdr:x>
      <cdr:y>0.2485</cdr:y>
    </cdr:from>
    <cdr:to>
      <cdr:x>0.90757</cdr:x>
      <cdr:y>0.38684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V="1">
          <a:off x="4939758" y="817633"/>
          <a:ext cx="286414" cy="45515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B0F0"/>
          </a:solidFill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409121" y="5806302"/>
            <a:ext cx="6838121" cy="91000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algn="ctr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357173"/>
            <a:ext cx="4114800" cy="334076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Fall 2018 EIC Accelerator Collaboration Meeting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 smtClean="0"/>
              <a:t>Fall 2018 EIC Accelerator Collaboration Meeting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 smtClean="0"/>
              <a:t>Fall 2018 EIC Accelerator Collaboration Meeting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5.jpe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56" y="281516"/>
            <a:ext cx="12131544" cy="917487"/>
          </a:xfrm>
        </p:spPr>
        <p:txBody>
          <a:bodyPr anchor="ctr" anchorCtr="0"/>
          <a:lstStyle/>
          <a:p>
            <a:r>
              <a:rPr lang="en-US" sz="3600" dirty="0" smtClean="0"/>
              <a:t>Magnetized Electron Source</a:t>
            </a:r>
            <a:endParaRPr lang="en-US" sz="36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t="4405" b="4405"/>
          <a:stretch/>
        </p:blipFill>
        <p:spPr>
          <a:xfrm>
            <a:off x="6844975" y="1324618"/>
            <a:ext cx="5284879" cy="3840163"/>
          </a:xfrm>
        </p:spPr>
      </p:pic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99469" y="5552100"/>
            <a:ext cx="6933574" cy="910001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2018 </a:t>
            </a:r>
            <a:r>
              <a:rPr lang="en-US" sz="1800" dirty="0" smtClean="0"/>
              <a:t>Accelerator R&amp;D </a:t>
            </a:r>
            <a:r>
              <a:rPr lang="en-US" sz="1800" dirty="0"/>
              <a:t>PI </a:t>
            </a:r>
            <a:r>
              <a:rPr lang="en-US" sz="1800" dirty="0" smtClean="0"/>
              <a:t>Exchange Meeting</a:t>
            </a:r>
            <a:endParaRPr lang="en-US" sz="1800" dirty="0"/>
          </a:p>
          <a:p>
            <a:pPr algn="ctr"/>
            <a:r>
              <a:rPr lang="en-US" sz="1800" dirty="0"/>
              <a:t>November </a:t>
            </a:r>
            <a:r>
              <a:rPr lang="en-US" sz="1800" dirty="0" smtClean="0"/>
              <a:t>13-14</a:t>
            </a:r>
            <a:r>
              <a:rPr lang="en-US" sz="1800" dirty="0"/>
              <a:t>, </a:t>
            </a:r>
            <a:r>
              <a:rPr lang="en-US" sz="1800" dirty="0" smtClean="0"/>
              <a:t>2018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Riad Suleiman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This </a:t>
            </a:r>
            <a:r>
              <a:rPr lang="en-US" dirty="0"/>
              <a:t>work is supported by the Department of Energy, Laboratory Directed Research and Development </a:t>
            </a:r>
            <a:r>
              <a:rPr lang="en-US" dirty="0" smtClean="0"/>
              <a:t>(LDRD) funding</a:t>
            </a:r>
            <a:r>
              <a:rPr lang="en-US" dirty="0"/>
              <a:t>, under contract DE-AC05-06OR23177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Gun </a:t>
            </a:r>
            <a:r>
              <a:rPr lang="en-US" dirty="0"/>
              <a:t>Test Stand with 300 kV Inverted Gun and </a:t>
            </a:r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CsSb </a:t>
            </a:r>
            <a:r>
              <a:rPr lang="en-US" dirty="0"/>
              <a:t>Photocathode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1" y="4241558"/>
            <a:ext cx="3108960" cy="2331720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4811706" y="917023"/>
            <a:ext cx="6886024" cy="2629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 smtClean="0">
                <a:latin typeface="Arial" panose="020B0604020202020204" pitchFamily="34" charset="0"/>
              </a:rPr>
              <a:t>Salvaged un-used beamline from old project</a:t>
            </a:r>
          </a:p>
          <a:p>
            <a:pPr>
              <a:lnSpc>
                <a:spcPct val="100000"/>
              </a:lnSpc>
            </a:pPr>
            <a:r>
              <a:rPr lang="en-US" sz="1800" dirty="0" smtClean="0">
                <a:latin typeface="Arial" panose="020B0604020202020204" pitchFamily="34" charset="0"/>
              </a:rPr>
              <a:t>Designed and procured cathode solenoid that can </a:t>
            </a:r>
            <a:r>
              <a:rPr lang="en-US" sz="1800" dirty="0">
                <a:latin typeface="Arial" panose="020B0604020202020204" pitchFamily="34" charset="0"/>
              </a:rPr>
              <a:t>provide magnetic field up to 1.5 </a:t>
            </a:r>
            <a:r>
              <a:rPr lang="en-US" sz="1800" dirty="0" err="1">
                <a:latin typeface="Arial" panose="020B0604020202020204" pitchFamily="34" charset="0"/>
              </a:rPr>
              <a:t>kG</a:t>
            </a:r>
            <a:r>
              <a:rPr lang="en-US" sz="1800" dirty="0">
                <a:latin typeface="Arial" panose="020B0604020202020204" pitchFamily="34" charset="0"/>
              </a:rPr>
              <a:t> at </a:t>
            </a:r>
            <a:r>
              <a:rPr lang="en-US" sz="1800" dirty="0" smtClean="0">
                <a:latin typeface="Arial" panose="020B0604020202020204" pitchFamily="34" charset="0"/>
              </a:rPr>
              <a:t>photocathode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</a:rPr>
              <a:t>Used CEBAF spare Dogleg magnet power supply (400 A, 80 V) </a:t>
            </a:r>
            <a:endParaRPr lang="en-US" sz="1800" dirty="0" smtClean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 smtClean="0">
                <a:latin typeface="Arial" panose="020B0604020202020204" pitchFamily="34" charset="0"/>
              </a:rPr>
              <a:t>Cathode </a:t>
            </a:r>
            <a:r>
              <a:rPr lang="en-US" sz="1800" dirty="0">
                <a:latin typeface="Arial" panose="020B0604020202020204" pitchFamily="34" charset="0"/>
              </a:rPr>
              <a:t>solenoid can trigger field emission but we have learned how to prevent </a:t>
            </a:r>
            <a:r>
              <a:rPr lang="en-US" sz="1800" dirty="0" smtClean="0">
                <a:latin typeface="Arial" panose="020B0604020202020204" pitchFamily="34" charset="0"/>
              </a:rPr>
              <a:t>this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Photogun 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operated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at 300 kV with gun solenoid at 400 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765667" y="3432545"/>
            <a:ext cx="4610975" cy="3150817"/>
            <a:chOff x="-28172" y="3805302"/>
            <a:chExt cx="4191798" cy="2688102"/>
          </a:xfrm>
        </p:grpSpPr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98C85C9F-FDE5-9B48-8C54-EB23FD1A2FC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52897293"/>
                </p:ext>
              </p:extLst>
            </p:nvPr>
          </p:nvGraphicFramePr>
          <p:xfrm>
            <a:off x="-28172" y="3805302"/>
            <a:ext cx="4191798" cy="26881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06855CE-72EC-4645-8D64-9D0882F4CA1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5107305"/>
              <a:ext cx="0" cy="82296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67649" y="4394296"/>
              <a:ext cx="153279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</a:rPr>
                <a:t>Magnetic Field at 400 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06007" y="4556319"/>
              <a:ext cx="911290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C00000"/>
                  </a:solidFill>
                </a:rPr>
                <a:t>Beamline </a:t>
              </a:r>
              <a:endParaRPr lang="en-US" sz="1050" dirty="0">
                <a:solidFill>
                  <a:srgbClr val="C00000"/>
                </a:solidFill>
              </a:endParaRPr>
            </a:p>
            <a:p>
              <a:pPr algn="ctr"/>
              <a:r>
                <a:rPr lang="en-US" sz="1050" dirty="0">
                  <a:solidFill>
                    <a:srgbClr val="C00000"/>
                  </a:solidFill>
                </a:rPr>
                <a:t>Focusing </a:t>
              </a:r>
            </a:p>
            <a:p>
              <a:pPr algn="ctr"/>
              <a:r>
                <a:rPr lang="en-US" sz="1050" dirty="0">
                  <a:solidFill>
                    <a:srgbClr val="C00000"/>
                  </a:solidFill>
                </a:rPr>
                <a:t>Solenoid 1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82622" y="4575369"/>
              <a:ext cx="911290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C00000"/>
                  </a:solidFill>
                </a:rPr>
                <a:t>Beamline </a:t>
              </a:r>
              <a:endParaRPr lang="en-US" sz="1050" dirty="0">
                <a:solidFill>
                  <a:srgbClr val="C00000"/>
                </a:solidFill>
              </a:endParaRPr>
            </a:p>
            <a:p>
              <a:pPr algn="ctr"/>
              <a:r>
                <a:rPr lang="en-US" sz="1050" dirty="0">
                  <a:solidFill>
                    <a:srgbClr val="C00000"/>
                  </a:solidFill>
                </a:rPr>
                <a:t>Focusing </a:t>
              </a:r>
            </a:p>
            <a:p>
              <a:pPr algn="ctr"/>
              <a:r>
                <a:rPr lang="en-US" sz="1050" dirty="0">
                  <a:solidFill>
                    <a:srgbClr val="C00000"/>
                  </a:solidFill>
                </a:rPr>
                <a:t>Solenoid </a:t>
              </a:r>
              <a:r>
                <a:rPr lang="en-US" sz="1050" dirty="0" smtClean="0">
                  <a:solidFill>
                    <a:srgbClr val="C00000"/>
                  </a:solidFill>
                </a:rPr>
                <a:t>2</a:t>
              </a:r>
              <a:endParaRPr lang="en-US" sz="1050" dirty="0">
                <a:solidFill>
                  <a:srgbClr val="C00000"/>
                </a:solidFill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6855CE-72EC-4645-8D64-9D0882F4CA11}"/>
                </a:ext>
              </a:extLst>
            </p:cNvPr>
            <p:cNvCxnSpPr>
              <a:cxnSpLocks/>
            </p:cNvCxnSpPr>
            <p:nvPr/>
          </p:nvCxnSpPr>
          <p:spPr>
            <a:xfrm>
              <a:off x="2223135" y="5107305"/>
              <a:ext cx="0" cy="82296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 rot="18466276">
              <a:off x="1943608" y="5040696"/>
              <a:ext cx="17668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rgbClr val="00B0F0"/>
                  </a:solidFill>
                </a:rPr>
                <a:t>Electrostatic </a:t>
              </a:r>
              <a:r>
                <a:rPr lang="en-US" sz="1100" dirty="0">
                  <a:solidFill>
                    <a:srgbClr val="00B0F0"/>
                  </a:solidFill>
                </a:rPr>
                <a:t>Field at </a:t>
              </a:r>
              <a:r>
                <a:rPr lang="en-US" sz="1100" dirty="0" smtClean="0">
                  <a:solidFill>
                    <a:srgbClr val="00B0F0"/>
                  </a:solidFill>
                </a:rPr>
                <a:t>300 kV</a:t>
              </a:r>
              <a:endParaRPr lang="en-US" sz="11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1" y="1271090"/>
            <a:ext cx="3251200" cy="24384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039893" y="1633770"/>
            <a:ext cx="1582211" cy="953174"/>
          </a:xfrm>
          <a:prstGeom prst="wedgeRoundRectCallout">
            <a:avLst>
              <a:gd name="adj1" fmla="val -60251"/>
              <a:gd name="adj2" fmla="val -159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Gun Test Stand in October 2015 </a:t>
            </a:r>
            <a:endParaRPr lang="en-US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3740231" y="4631301"/>
            <a:ext cx="1683539" cy="953174"/>
          </a:xfrm>
          <a:prstGeom prst="wedgeRoundRectCallout">
            <a:avLst>
              <a:gd name="adj1" fmla="val -60251"/>
              <a:gd name="adj2" fmla="val -159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Gun Test Stand in September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18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Magnetized Source Schematics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1"/>
          <a:stretch/>
        </p:blipFill>
        <p:spPr>
          <a:xfrm>
            <a:off x="3802971" y="1130430"/>
            <a:ext cx="6587490" cy="2890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69486" y="1387703"/>
            <a:ext cx="11464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Beamline</a:t>
            </a:r>
            <a:endParaRPr lang="en-US" b="1" dirty="0"/>
          </a:p>
        </p:txBody>
      </p:sp>
      <p:cxnSp>
        <p:nvCxnSpPr>
          <p:cNvPr id="10" name="Straight Arrow Connector 9"/>
          <p:cNvCxnSpPr>
            <a:stCxn id="11" idx="3"/>
          </p:cNvCxnSpPr>
          <p:nvPr/>
        </p:nvCxnSpPr>
        <p:spPr bwMode="auto">
          <a:xfrm flipV="1">
            <a:off x="3704566" y="2240130"/>
            <a:ext cx="2226770" cy="565488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62907" y="2620952"/>
            <a:ext cx="18416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Cathode Solenoid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3" idx="3"/>
          </p:cNvCxnSpPr>
          <p:nvPr/>
        </p:nvCxnSpPr>
        <p:spPr bwMode="auto">
          <a:xfrm>
            <a:off x="3600625" y="1673359"/>
            <a:ext cx="1594968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92492" y="1211694"/>
            <a:ext cx="160813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Photocathode</a:t>
            </a:r>
          </a:p>
          <a:p>
            <a:pPr algn="ctr"/>
            <a:r>
              <a:rPr lang="en-US" dirty="0" smtClean="0"/>
              <a:t>Preparation</a:t>
            </a:r>
          </a:p>
          <a:p>
            <a:pPr algn="ctr"/>
            <a:r>
              <a:rPr lang="en-US" dirty="0" smtClean="0"/>
              <a:t> Chamber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5" idx="2"/>
          </p:cNvCxnSpPr>
          <p:nvPr/>
        </p:nvCxnSpPr>
        <p:spPr bwMode="auto">
          <a:xfrm flipH="1">
            <a:off x="5933900" y="1196669"/>
            <a:ext cx="273508" cy="44773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98157" y="827337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HV Chamber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72848" y="3242720"/>
            <a:ext cx="2809334" cy="2967228"/>
            <a:chOff x="3099440" y="3686859"/>
            <a:chExt cx="2809334" cy="296722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1" r="8178"/>
            <a:stretch/>
          </p:blipFill>
          <p:spPr>
            <a:xfrm>
              <a:off x="3099440" y="3686859"/>
              <a:ext cx="1645921" cy="2967228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>
              <a:stCxn id="23" idx="1"/>
            </p:cNvCxnSpPr>
            <p:nvPr/>
          </p:nvCxnSpPr>
          <p:spPr bwMode="auto">
            <a:xfrm flipH="1" flipV="1">
              <a:off x="4325246" y="4516084"/>
              <a:ext cx="617148" cy="2598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5163645" y="5433060"/>
              <a:ext cx="585806" cy="369332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Slit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01927" y="5981719"/>
              <a:ext cx="906847" cy="64633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Viewer Screen</a:t>
              </a:r>
              <a:endParaRPr lang="en-US" dirty="0"/>
            </a:p>
          </p:txBody>
        </p:sp>
        <p:cxnSp>
          <p:nvCxnSpPr>
            <p:cNvPr id="21" name="Straight Arrow Connector 20"/>
            <p:cNvCxnSpPr>
              <a:stCxn id="20" idx="1"/>
            </p:cNvCxnSpPr>
            <p:nvPr/>
          </p:nvCxnSpPr>
          <p:spPr bwMode="auto">
            <a:xfrm flipH="1" flipV="1">
              <a:off x="4177501" y="6243293"/>
              <a:ext cx="824426" cy="615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>
              <a:stCxn id="19" idx="1"/>
            </p:cNvCxnSpPr>
            <p:nvPr/>
          </p:nvCxnSpPr>
          <p:spPr bwMode="auto">
            <a:xfrm flipH="1" flipV="1">
              <a:off x="3997837" y="5281130"/>
              <a:ext cx="1165808" cy="3365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4942394" y="4452802"/>
              <a:ext cx="940421" cy="6463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Shield Tube</a:t>
              </a:r>
              <a:endParaRPr lang="en-US" dirty="0"/>
            </a:p>
          </p:txBody>
        </p:sp>
      </p:grpSp>
      <p:cxnSp>
        <p:nvCxnSpPr>
          <p:cNvPr id="24" name="Straight Arrow Connector 23"/>
          <p:cNvCxnSpPr/>
          <p:nvPr/>
        </p:nvCxnSpPr>
        <p:spPr bwMode="auto">
          <a:xfrm flipV="1">
            <a:off x="1992492" y="2535988"/>
            <a:ext cx="5764730" cy="101065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1992492" y="2306128"/>
            <a:ext cx="5362948" cy="1223734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862108" y="1657514"/>
            <a:ext cx="18732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Viewer 3 Screen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 bwMode="auto">
          <a:xfrm flipH="1">
            <a:off x="9723463" y="2026846"/>
            <a:ext cx="1075280" cy="89114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125245" y="2751553"/>
            <a:ext cx="1467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Dump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 bwMode="auto">
          <a:xfrm flipH="1">
            <a:off x="10095227" y="3120885"/>
            <a:ext cx="763552" cy="240717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3724115" y="4237371"/>
            <a:ext cx="5823818" cy="671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Use slit and viewscreens to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characterize magnetization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9724402" y="5302633"/>
                <a:ext cx="24341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b="0" i="1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 smtClean="0"/>
                  <a:t>: beam size on </a:t>
                </a:r>
                <a:r>
                  <a:rPr lang="en-US" sz="1400" i="1" dirty="0" err="1" smtClean="0"/>
                  <a:t>i</a:t>
                </a:r>
                <a:r>
                  <a:rPr lang="en-US" sz="1400" baseline="30000" dirty="0" smtClean="0"/>
                  <a:t> -</a:t>
                </a:r>
                <a:r>
                  <a:rPr lang="en-US" sz="1400" baseline="30000" dirty="0" err="1" smtClean="0"/>
                  <a:t>th</a:t>
                </a:r>
                <a:r>
                  <a:rPr lang="en-US" sz="1400" dirty="0" smtClean="0"/>
                  <a:t> viewer</a:t>
                </a:r>
                <a:endParaRPr lang="en-US" sz="1400" i="1" dirty="0" smtClean="0"/>
              </a:p>
              <a:p>
                <a:r>
                  <a:rPr lang="el-GR" sz="1400" dirty="0"/>
                  <a:t>θ</a:t>
                </a:r>
                <a:r>
                  <a:rPr lang="en-US" sz="1400" dirty="0" smtClean="0"/>
                  <a:t>: shearing angle</a:t>
                </a:r>
                <a:endParaRPr lang="en-US" sz="1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4402" y="5302633"/>
                <a:ext cx="2434110" cy="523220"/>
              </a:xfrm>
              <a:prstGeom prst="rect">
                <a:avLst/>
              </a:prstGeom>
              <a:blipFill>
                <a:blip r:embed="rId4"/>
                <a:stretch>
                  <a:fillRect l="-750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279" y="4633388"/>
            <a:ext cx="4837950" cy="21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468683"/>
              </p:ext>
            </p:extLst>
          </p:nvPr>
        </p:nvGraphicFramePr>
        <p:xfrm>
          <a:off x="5577840" y="1280160"/>
          <a:ext cx="6400800" cy="347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Size and Shearing Angle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055149" y="1818447"/>
            <a:ext cx="1357741" cy="505207"/>
            <a:chOff x="2133600" y="787399"/>
            <a:chExt cx="2457450" cy="914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8" t="31809" r="52973" b="55872"/>
            <a:stretch/>
          </p:blipFill>
          <p:spPr>
            <a:xfrm>
              <a:off x="2133600" y="931048"/>
              <a:ext cx="825501" cy="75565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2" t="28506" r="55247" b="56588"/>
            <a:stretch/>
          </p:blipFill>
          <p:spPr>
            <a:xfrm>
              <a:off x="3575050" y="787399"/>
              <a:ext cx="1016000" cy="914401"/>
            </a:xfrm>
            <a:prstGeom prst="rect">
              <a:avLst/>
            </a:prstGeom>
          </p:spPr>
        </p:pic>
      </p:grpSp>
      <p:sp>
        <p:nvSpPr>
          <p:cNvPr id="10" name="Rounded Rectangular Callout 9"/>
          <p:cNvSpPr/>
          <p:nvPr/>
        </p:nvSpPr>
        <p:spPr bwMode="auto">
          <a:xfrm>
            <a:off x="352702" y="1339636"/>
            <a:ext cx="3213458" cy="387113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field at photocathode = 0 G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6" t="36237" r="39949" b="38402"/>
          <a:stretch/>
        </p:blipFill>
        <p:spPr>
          <a:xfrm>
            <a:off x="1003632" y="3771062"/>
            <a:ext cx="520857" cy="7536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7" t="32732" r="61289" b="34278"/>
          <a:stretch/>
        </p:blipFill>
        <p:spPr>
          <a:xfrm>
            <a:off x="1851613" y="3550314"/>
            <a:ext cx="520818" cy="980397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 bwMode="auto">
          <a:xfrm>
            <a:off x="127264" y="836590"/>
            <a:ext cx="5530586" cy="398652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and beamlet observed on successive viewers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28" y="2374523"/>
            <a:ext cx="1337310" cy="27241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37" y="2716321"/>
            <a:ext cx="1906905" cy="2971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66" y="4588174"/>
            <a:ext cx="2166938" cy="46434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29" y="5126535"/>
            <a:ext cx="2259806" cy="86058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1" name="Rounded Rectangular Callout 20"/>
          <p:cNvSpPr/>
          <p:nvPr/>
        </p:nvSpPr>
        <p:spPr bwMode="auto">
          <a:xfrm>
            <a:off x="8477435" y="1381104"/>
            <a:ext cx="2445261" cy="304175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u="sng" dirty="0" smtClean="0"/>
              <a:t>300 kV, laser </a:t>
            </a:r>
            <a:r>
              <a:rPr lang="en-US" sz="1600" u="sng" dirty="0" err="1" smtClean="0"/>
              <a:t>rms</a:t>
            </a:r>
            <a:r>
              <a:rPr lang="en-US" sz="1600" u="sng" dirty="0" smtClean="0"/>
              <a:t> = 0.3 mm </a:t>
            </a:r>
            <a:endParaRPr kumimoji="0" lang="en-US" sz="16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Rounded Rectangular Callout 21"/>
          <p:cNvSpPr/>
          <p:nvPr/>
        </p:nvSpPr>
        <p:spPr bwMode="auto">
          <a:xfrm>
            <a:off x="5730829" y="805884"/>
            <a:ext cx="6200759" cy="419890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/>
              <a:t>Beam size and Shearing </a:t>
            </a:r>
            <a:r>
              <a:rPr lang="en-US" sz="2000" dirty="0"/>
              <a:t>A</a:t>
            </a:r>
            <a:r>
              <a:rPr lang="en-US" sz="2000" dirty="0" smtClean="0"/>
              <a:t>ngle: Experiment vs </a:t>
            </a:r>
            <a:r>
              <a:rPr lang="en-US" sz="2000" dirty="0"/>
              <a:t>S</a:t>
            </a:r>
            <a:r>
              <a:rPr lang="en-US" sz="2000" dirty="0" smtClean="0"/>
              <a:t>imulation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656614" y="1932196"/>
            <a:ext cx="552819" cy="272415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558903" y="3906439"/>
            <a:ext cx="552819" cy="272415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 bwMode="auto">
          <a:xfrm>
            <a:off x="2193074" y="3945287"/>
            <a:ext cx="552819" cy="272415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ular Callout 25"/>
          <p:cNvSpPr/>
          <p:nvPr/>
        </p:nvSpPr>
        <p:spPr bwMode="auto">
          <a:xfrm>
            <a:off x="2250639" y="1972652"/>
            <a:ext cx="552819" cy="272415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ular Callout 26"/>
          <p:cNvSpPr/>
          <p:nvPr/>
        </p:nvSpPr>
        <p:spPr bwMode="auto">
          <a:xfrm>
            <a:off x="1251881" y="2365299"/>
            <a:ext cx="707550" cy="272415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S1-V2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ular Callout 27"/>
          <p:cNvSpPr/>
          <p:nvPr/>
        </p:nvSpPr>
        <p:spPr bwMode="auto">
          <a:xfrm>
            <a:off x="1228367" y="4724381"/>
            <a:ext cx="707550" cy="272415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S1-V2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ular Callout 28"/>
          <p:cNvSpPr/>
          <p:nvPr/>
        </p:nvSpPr>
        <p:spPr bwMode="auto">
          <a:xfrm>
            <a:off x="1216056" y="5103421"/>
            <a:ext cx="707550" cy="272415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S1-V3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ular Callout 29"/>
          <p:cNvSpPr/>
          <p:nvPr/>
        </p:nvSpPr>
        <p:spPr bwMode="auto">
          <a:xfrm>
            <a:off x="1251881" y="2711731"/>
            <a:ext cx="707550" cy="272415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S1-V3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ular Callout 30"/>
          <p:cNvSpPr/>
          <p:nvPr/>
        </p:nvSpPr>
        <p:spPr bwMode="auto">
          <a:xfrm>
            <a:off x="228431" y="3108802"/>
            <a:ext cx="3425862" cy="389473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field at photocathode = 1514 G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59266" y="4663291"/>
            <a:ext cx="7604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Modelled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apparatus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using ASTRA &amp;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GPT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Focusing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by cathode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solenoid magnetic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field causes mismatch oscillations resulting in repeated focusing inside cathode solenoid field which affects beam size at exit of solenoid field and resulted in varying beam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expansion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field free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</a:p>
        </p:txBody>
      </p:sp>
    </p:spTree>
    <p:extLst>
      <p:ext uri="{BB962C8B-B14F-4D97-AF65-F5344CB8AC3E}">
        <p14:creationId xmlns:p14="http://schemas.microsoft.com/office/powerpoint/2010/main" val="397251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1892" y="5436144"/>
            <a:ext cx="11224038" cy="1102441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Used </a:t>
            </a:r>
            <a:r>
              <a:rPr lang="en-US" sz="2000" dirty="0">
                <a:solidFill>
                  <a:srgbClr val="000000"/>
                </a:solidFill>
              </a:rPr>
              <a:t>beamline solenoid and viewer screen to measure drift </a:t>
            </a:r>
            <a:r>
              <a:rPr lang="en-US" sz="2000" dirty="0" smtClean="0">
                <a:solidFill>
                  <a:srgbClr val="000000"/>
                </a:solidFill>
              </a:rPr>
              <a:t>emittance </a:t>
            </a:r>
            <a:r>
              <a:rPr lang="en-US" sz="2000" dirty="0" smtClean="0">
                <a:latin typeface="Arial" panose="020B0604020202020204" pitchFamily="34" charset="0"/>
              </a:rPr>
              <a:t>for </a:t>
            </a:r>
            <a:r>
              <a:rPr lang="en-US" sz="2000" dirty="0">
                <a:latin typeface="Arial" panose="020B0604020202020204" pitchFamily="34" charset="0"/>
              </a:rPr>
              <a:t>different </a:t>
            </a:r>
            <a:r>
              <a:rPr lang="en-US" sz="2000" dirty="0" smtClean="0">
                <a:latin typeface="Arial" panose="020B0604020202020204" pitchFamily="34" charset="0"/>
              </a:rPr>
              <a:t>laser sizes </a:t>
            </a:r>
            <a:r>
              <a:rPr lang="en-US" sz="2000" dirty="0">
                <a:latin typeface="Arial" panose="020B0604020202020204" pitchFamily="34" charset="0"/>
              </a:rPr>
              <a:t>at 200 </a:t>
            </a:r>
            <a:r>
              <a:rPr lang="en-US" sz="2000" dirty="0" smtClean="0">
                <a:latin typeface="Arial" panose="020B0604020202020204" pitchFamily="34" charset="0"/>
              </a:rPr>
              <a:t>kV</a:t>
            </a:r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GPT simulation and experimental results show </a:t>
            </a:r>
            <a:r>
              <a:rPr lang="en-US" sz="2000" dirty="0" smtClean="0">
                <a:latin typeface="Arial" panose="020B0604020202020204" pitchFamily="34" charset="0"/>
              </a:rPr>
              <a:t>good agreement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2063751" y="798785"/>
            <a:ext cx="7681697" cy="4389120"/>
            <a:chOff x="2063751" y="798785"/>
            <a:chExt cx="7681697" cy="4389120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2063751" y="798785"/>
              <a:ext cx="7681697" cy="4389120"/>
              <a:chOff x="171451" y="1188720"/>
              <a:chExt cx="5758435" cy="3290216"/>
            </a:xfrm>
          </p:grpSpPr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id="{4F38593C-6FA4-D74A-9479-B413A9453A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99626914"/>
                  </p:ext>
                </p:extLst>
              </p:nvPr>
            </p:nvGraphicFramePr>
            <p:xfrm>
              <a:off x="171451" y="1188720"/>
              <a:ext cx="5758435" cy="329021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cxnSp>
            <p:nvCxnSpPr>
              <p:cNvPr id="17" name="Straight Connector 16"/>
              <p:cNvCxnSpPr/>
              <p:nvPr/>
            </p:nvCxnSpPr>
            <p:spPr>
              <a:xfrm>
                <a:off x="1492146" y="2300626"/>
                <a:ext cx="171366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496619" y="2049861"/>
                <a:ext cx="171366" cy="0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7481455" y="2531680"/>
              <a:ext cx="1837556" cy="584775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Beam size too large to transport cleanly</a:t>
              </a:r>
              <a:endParaRPr lang="en-US" sz="1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</a:t>
            </a:r>
            <a:r>
              <a:rPr lang="en-US" dirty="0" smtClean="0"/>
              <a:t>Emittance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03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Bunch 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ontent Placeholder 11"/>
          <p:cNvSpPr txBox="1">
            <a:spLocks/>
          </p:cNvSpPr>
          <p:nvPr/>
        </p:nvSpPr>
        <p:spPr>
          <a:xfrm>
            <a:off x="411892" y="5433134"/>
            <a:ext cx="11780108" cy="92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</a:rPr>
              <a:t>E</a:t>
            </a:r>
            <a:r>
              <a:rPr lang="en-US" sz="2000" dirty="0" smtClean="0">
                <a:latin typeface="Arial" panose="020B0604020202020204" pitchFamily="34" charset="0"/>
              </a:rPr>
              <a:t>ncountered space-charge-limited </a:t>
            </a:r>
            <a:r>
              <a:rPr lang="en-US" sz="2000" dirty="0">
                <a:latin typeface="Arial" panose="020B0604020202020204" pitchFamily="34" charset="0"/>
              </a:rPr>
              <a:t>regime </a:t>
            </a:r>
            <a:r>
              <a:rPr lang="en-US" sz="2000" dirty="0" smtClean="0">
                <a:latin typeface="Arial" panose="020B0604020202020204" pitchFamily="34" charset="0"/>
              </a:rPr>
              <a:t>within 0.3 nC </a:t>
            </a:r>
            <a:r>
              <a:rPr lang="en-US" sz="2000" dirty="0">
                <a:latin typeface="Arial" panose="020B0604020202020204" pitchFamily="34" charset="0"/>
              </a:rPr>
              <a:t>for different magnetized </a:t>
            </a:r>
            <a:r>
              <a:rPr lang="en-US" sz="2000" dirty="0" smtClean="0">
                <a:latin typeface="Arial" panose="020B0604020202020204" pitchFamily="34" charset="0"/>
              </a:rPr>
              <a:t>conditions</a:t>
            </a:r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Need </a:t>
            </a:r>
            <a:r>
              <a:rPr lang="en-US" sz="2000" dirty="0" smtClean="0">
                <a:latin typeface="Arial" panose="020B0604020202020204" pitchFamily="34" charset="0"/>
              </a:rPr>
              <a:t>longer laser pulses, higher gun voltage and better beamline optics to </a:t>
            </a:r>
            <a:r>
              <a:rPr lang="en-US" sz="2000" dirty="0">
                <a:latin typeface="Arial" panose="020B0604020202020204" pitchFamily="34" charset="0"/>
              </a:rPr>
              <a:t>get </a:t>
            </a:r>
            <a:r>
              <a:rPr lang="en-US" sz="2000" dirty="0" err="1" smtClean="0">
                <a:latin typeface="Arial" panose="020B0604020202020204" pitchFamily="34" charset="0"/>
              </a:rPr>
              <a:t>nC</a:t>
            </a:r>
            <a:r>
              <a:rPr lang="en-US" sz="2000" dirty="0" smtClean="0">
                <a:latin typeface="Arial" panose="020B0604020202020204" pitchFamily="34" charset="0"/>
              </a:rPr>
              <a:t> bunches</a:t>
            </a:r>
            <a:endParaRPr lang="en-US" sz="2000" dirty="0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844E016-172B-D04B-943C-5D9DC91C9A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058583"/>
              </p:ext>
            </p:extLst>
          </p:nvPr>
        </p:nvGraphicFramePr>
        <p:xfrm>
          <a:off x="2510605" y="1196772"/>
          <a:ext cx="7680960" cy="437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4396342" y="1456384"/>
            <a:ext cx="33169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0" i="0" u="sng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u="sng" dirty="0" smtClean="0">
                <a:uFill>
                  <a:solidFill>
                    <a:schemeClr val="tx1"/>
                  </a:solidFill>
                </a:uFill>
              </a:rPr>
              <a:t>225 kV, 757 G, 50 kHz , 75 </a:t>
            </a:r>
            <a:r>
              <a:rPr lang="en-US" sz="1600" u="sng" dirty="0" err="1" smtClean="0">
                <a:uFill>
                  <a:solidFill>
                    <a:schemeClr val="tx1"/>
                  </a:solidFill>
                </a:uFill>
              </a:rPr>
              <a:t>ps</a:t>
            </a:r>
            <a:r>
              <a:rPr lang="en-US" sz="1600" u="sng" dirty="0" smtClean="0">
                <a:uFill>
                  <a:solidFill>
                    <a:schemeClr val="tx1"/>
                  </a:solidFill>
                </a:uFill>
              </a:rPr>
              <a:t> (FWHM)</a:t>
            </a:r>
            <a:endParaRPr lang="en-US" sz="1600" u="sng" dirty="0">
              <a:uFill>
                <a:solidFill>
                  <a:schemeClr val="tx1"/>
                </a:solidFill>
              </a:u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8036" y="2388291"/>
            <a:ext cx="3022069" cy="338554"/>
          </a:xfrm>
          <a:prstGeom prst="rect">
            <a:avLst/>
          </a:prstGeom>
          <a:solidFill>
            <a:srgbClr val="00B0F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Irregular pattern due to beam-loss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Average Current: 14 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6999" r="2764" b="4897"/>
          <a:stretch/>
        </p:blipFill>
        <p:spPr>
          <a:xfrm>
            <a:off x="7315734" y="822960"/>
            <a:ext cx="4381995" cy="274320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7577" r="4073" b="4897"/>
          <a:stretch/>
        </p:blipFill>
        <p:spPr>
          <a:xfrm>
            <a:off x="365760" y="822961"/>
            <a:ext cx="6126480" cy="3856163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 bwMode="auto">
          <a:xfrm>
            <a:off x="1280160" y="2286000"/>
            <a:ext cx="4572000" cy="1293971"/>
          </a:xfrm>
          <a:prstGeom prst="wedgeRoundRectCallout">
            <a:avLst>
              <a:gd name="adj1" fmla="val 49871"/>
              <a:gd name="adj2" fmla="val -20535"/>
              <a:gd name="adj3" fmla="val 16667"/>
            </a:avLst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Magnetic field = 757 G</a:t>
            </a:r>
            <a:endParaRPr lang="en-US" sz="1400" b="1" dirty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</a:rPr>
              <a:t>Laser </a:t>
            </a:r>
            <a:r>
              <a:rPr lang="en-US" sz="1400" dirty="0" err="1">
                <a:solidFill>
                  <a:schemeClr val="tx1"/>
                </a:solidFill>
              </a:rPr>
              <a:t>rms</a:t>
            </a:r>
            <a:r>
              <a:rPr lang="en-US" sz="1400" dirty="0">
                <a:solidFill>
                  <a:schemeClr val="tx1"/>
                </a:solidFill>
              </a:rPr>
              <a:t> = 0.9 mm, 303 MHz, 60 </a:t>
            </a:r>
            <a:r>
              <a:rPr lang="en-US" sz="1400" dirty="0" err="1" smtClean="0">
                <a:solidFill>
                  <a:schemeClr val="tx1"/>
                </a:solidFill>
              </a:rPr>
              <a:t>ps</a:t>
            </a:r>
            <a:r>
              <a:rPr lang="en-US" sz="1400" dirty="0" smtClean="0">
                <a:solidFill>
                  <a:schemeClr val="tx1"/>
                </a:solidFill>
              </a:rPr>
              <a:t> (</a:t>
            </a:r>
            <a:r>
              <a:rPr lang="en-US" sz="1400" dirty="0">
                <a:solidFill>
                  <a:schemeClr val="tx1"/>
                </a:solidFill>
              </a:rPr>
              <a:t>FWHM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  <a:endParaRPr lang="en-US" sz="1400" dirty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Gun HV = 200 kV, Gun Solenoid = </a:t>
            </a:r>
            <a:r>
              <a:rPr lang="en-US" sz="1400" dirty="0">
                <a:solidFill>
                  <a:schemeClr val="tx1"/>
                </a:solidFill>
              </a:rPr>
              <a:t>200 A, Anode at + 1 kV 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K</a:t>
            </a:r>
            <a:r>
              <a:rPr lang="en-US" sz="1400" baseline="-25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CsSb photocathode on molybdenum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Bunch charge = 46 pC</a:t>
            </a:r>
          </a:p>
        </p:txBody>
      </p:sp>
      <p:sp>
        <p:nvSpPr>
          <p:cNvPr id="2" name="Rectangle 1"/>
          <p:cNvSpPr/>
          <p:nvPr/>
        </p:nvSpPr>
        <p:spPr>
          <a:xfrm>
            <a:off x="534558" y="5020173"/>
            <a:ext cx="1104050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quantum efficiency (QE) reduction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 90 hour run</a:t>
            </a:r>
          </a:p>
          <a:p>
            <a:pPr marL="3429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Positive anode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bias (+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kV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effectively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prevented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beamline from reaching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gun and stopped micro-arcs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sudden QE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loss (problem we struggled with)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13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Average Current: 20 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2027780" y="2350463"/>
            <a:ext cx="2948026" cy="984251"/>
          </a:xfrm>
          <a:prstGeom prst="wedgeRoundRectCallout">
            <a:avLst>
              <a:gd name="adj1" fmla="val 49871"/>
              <a:gd name="adj2" fmla="val -20535"/>
              <a:gd name="adj3" fmla="val 16667"/>
            </a:avLst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1"/>
                </a:solidFill>
              </a:rPr>
              <a:t>14 mA, 725 G, 90 h run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</a:rPr>
              <a:t>Laser </a:t>
            </a:r>
            <a:r>
              <a:rPr lang="en-US" sz="1400" dirty="0" err="1">
                <a:solidFill>
                  <a:schemeClr val="tx1"/>
                </a:solidFill>
              </a:rPr>
              <a:t>rms</a:t>
            </a:r>
            <a:r>
              <a:rPr lang="en-US" sz="1400" dirty="0">
                <a:solidFill>
                  <a:schemeClr val="tx1"/>
                </a:solidFill>
              </a:rPr>
              <a:t> =0.9 mm, 303 MHz, 60 </a:t>
            </a:r>
            <a:r>
              <a:rPr lang="en-US" sz="1400" dirty="0" err="1">
                <a:solidFill>
                  <a:schemeClr val="tx1"/>
                </a:solidFill>
              </a:rPr>
              <a:t>ps</a:t>
            </a:r>
            <a:endParaRPr lang="en-US" sz="1400" dirty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</a:rPr>
              <a:t>Gun Sol=200 A, HV=200 kV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891" y="5098658"/>
            <a:ext cx="11285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QE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 hours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17030" r="4509" b="5010"/>
          <a:stretch/>
        </p:blipFill>
        <p:spPr>
          <a:xfrm>
            <a:off x="365760" y="822960"/>
            <a:ext cx="6126480" cy="3905265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 bwMode="auto">
          <a:xfrm>
            <a:off x="1280160" y="2286000"/>
            <a:ext cx="4572000" cy="1293971"/>
          </a:xfrm>
          <a:prstGeom prst="wedgeRoundRectCallout">
            <a:avLst>
              <a:gd name="adj1" fmla="val 49871"/>
              <a:gd name="adj2" fmla="val -20535"/>
              <a:gd name="adj3" fmla="val 16667"/>
            </a:avLst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Magnetic field = 568 G</a:t>
            </a:r>
            <a:endParaRPr lang="en-US" sz="1400" b="1" dirty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</a:rPr>
              <a:t>Laser </a:t>
            </a:r>
            <a:r>
              <a:rPr lang="en-US" sz="1400" dirty="0" err="1">
                <a:solidFill>
                  <a:schemeClr val="tx1"/>
                </a:solidFill>
              </a:rPr>
              <a:t>rms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= 0.9 mm, 303 </a:t>
            </a:r>
            <a:r>
              <a:rPr lang="en-US" sz="1400" dirty="0">
                <a:solidFill>
                  <a:schemeClr val="tx1"/>
                </a:solidFill>
              </a:rPr>
              <a:t>MHz, 60 </a:t>
            </a:r>
            <a:r>
              <a:rPr lang="en-US" sz="1400" dirty="0" err="1" smtClean="0">
                <a:solidFill>
                  <a:schemeClr val="tx1"/>
                </a:solidFill>
              </a:rPr>
              <a:t>ps</a:t>
            </a:r>
            <a:r>
              <a:rPr lang="en-US" sz="1400" dirty="0" smtClean="0">
                <a:solidFill>
                  <a:schemeClr val="tx1"/>
                </a:solidFill>
              </a:rPr>
              <a:t> (</a:t>
            </a:r>
            <a:r>
              <a:rPr lang="en-US" sz="1400" dirty="0">
                <a:solidFill>
                  <a:schemeClr val="tx1"/>
                </a:solidFill>
              </a:rPr>
              <a:t>FWHM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  <a:endParaRPr lang="en-US" sz="1400" dirty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Gun HV </a:t>
            </a:r>
            <a:r>
              <a:rPr lang="en-US" sz="1400" dirty="0">
                <a:solidFill>
                  <a:schemeClr val="tx1"/>
                </a:solidFill>
              </a:rPr>
              <a:t>= 100 </a:t>
            </a:r>
            <a:r>
              <a:rPr lang="en-US" sz="1400" dirty="0" smtClean="0">
                <a:solidFill>
                  <a:schemeClr val="tx1"/>
                </a:solidFill>
              </a:rPr>
              <a:t>kV, Gun Solenoid = 150 A, </a:t>
            </a:r>
            <a:r>
              <a:rPr lang="en-US" sz="1400" dirty="0">
                <a:solidFill>
                  <a:schemeClr val="tx1"/>
                </a:solidFill>
              </a:rPr>
              <a:t>Anode at + 1 kV 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K</a:t>
            </a:r>
            <a:r>
              <a:rPr lang="en-US" sz="1400" baseline="-25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CsSb </a:t>
            </a:r>
            <a:r>
              <a:rPr lang="en-US" sz="1400" dirty="0">
                <a:solidFill>
                  <a:schemeClr val="tx1"/>
                </a:solidFill>
              </a:rPr>
              <a:t>photocathode on </a:t>
            </a:r>
            <a:r>
              <a:rPr lang="en-US" sz="1400" dirty="0" smtClean="0">
                <a:solidFill>
                  <a:schemeClr val="tx1"/>
                </a:solidFill>
              </a:rPr>
              <a:t>molybdenum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Bunch charge = 66 pC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7287" r="3419" b="4608"/>
          <a:stretch/>
        </p:blipFill>
        <p:spPr>
          <a:xfrm>
            <a:off x="7315200" y="822960"/>
            <a:ext cx="435654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17578" r="3623" b="4615"/>
          <a:stretch/>
        </p:blipFill>
        <p:spPr>
          <a:xfrm>
            <a:off x="365760" y="822960"/>
            <a:ext cx="6126480" cy="3847495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 bwMode="auto">
          <a:xfrm>
            <a:off x="1280160" y="2285999"/>
            <a:ext cx="4572000" cy="1293971"/>
          </a:xfrm>
          <a:prstGeom prst="wedgeRoundRectCallout">
            <a:avLst>
              <a:gd name="adj1" fmla="val 49871"/>
              <a:gd name="adj2" fmla="val -20535"/>
              <a:gd name="adj3" fmla="val 16667"/>
            </a:avLst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Magnetic field = 568 G</a:t>
            </a:r>
            <a:endParaRPr lang="en-US" sz="1400" b="1" dirty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</a:rPr>
              <a:t>Laser </a:t>
            </a:r>
            <a:r>
              <a:rPr lang="en-US" sz="1400" dirty="0" err="1">
                <a:solidFill>
                  <a:schemeClr val="tx1"/>
                </a:solidFill>
              </a:rPr>
              <a:t>rms</a:t>
            </a:r>
            <a:r>
              <a:rPr lang="en-US" sz="1400" dirty="0">
                <a:solidFill>
                  <a:schemeClr val="tx1"/>
                </a:solidFill>
              </a:rPr>
              <a:t> = 1.4 mm, 374.25 MHz, 50 </a:t>
            </a:r>
            <a:r>
              <a:rPr lang="en-US" sz="1400" dirty="0" err="1" smtClean="0">
                <a:solidFill>
                  <a:schemeClr val="tx1"/>
                </a:solidFill>
              </a:rPr>
              <a:t>ps</a:t>
            </a:r>
            <a:r>
              <a:rPr lang="en-US" sz="1400" dirty="0" smtClean="0">
                <a:solidFill>
                  <a:schemeClr val="tx1"/>
                </a:solidFill>
              </a:rPr>
              <a:t> (FWHM)</a:t>
            </a:r>
            <a:endParaRPr lang="en-US" sz="1400" dirty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Gun HV </a:t>
            </a:r>
            <a:r>
              <a:rPr lang="en-US" sz="1400" dirty="0">
                <a:solidFill>
                  <a:schemeClr val="tx1"/>
                </a:solidFill>
              </a:rPr>
              <a:t>= 100 </a:t>
            </a:r>
            <a:r>
              <a:rPr lang="en-US" sz="1400" dirty="0" smtClean="0">
                <a:solidFill>
                  <a:schemeClr val="tx1"/>
                </a:solidFill>
              </a:rPr>
              <a:t>kV, </a:t>
            </a:r>
            <a:r>
              <a:rPr lang="en-US" sz="1400" dirty="0">
                <a:solidFill>
                  <a:schemeClr val="tx1"/>
                </a:solidFill>
              </a:rPr>
              <a:t>Gun Solenoid = 150 </a:t>
            </a:r>
            <a:r>
              <a:rPr lang="en-US" sz="1400" dirty="0" smtClean="0">
                <a:solidFill>
                  <a:schemeClr val="tx1"/>
                </a:solidFill>
              </a:rPr>
              <a:t>A, </a:t>
            </a:r>
            <a:r>
              <a:rPr lang="en-US" sz="1400" dirty="0">
                <a:solidFill>
                  <a:schemeClr val="tx1"/>
                </a:solidFill>
              </a:rPr>
              <a:t>Anode at + 1 kV 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K</a:t>
            </a:r>
            <a:r>
              <a:rPr lang="en-US" sz="1400" baseline="-25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CsSb </a:t>
            </a:r>
            <a:r>
              <a:rPr lang="en-US" sz="1400" dirty="0">
                <a:solidFill>
                  <a:schemeClr val="tx1"/>
                </a:solidFill>
              </a:rPr>
              <a:t>photocathode on </a:t>
            </a:r>
            <a:r>
              <a:rPr lang="en-US" sz="1400" dirty="0" smtClean="0">
                <a:solidFill>
                  <a:schemeClr val="tx1"/>
                </a:solidFill>
              </a:rPr>
              <a:t>molybdenum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Bunch Charge = 92 pC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Average Current: 28 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11891" y="5040887"/>
            <a:ext cx="1128583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lifetime might be a result of heating and associated bandgap shift, or enhanced ion bombardment</a:t>
            </a:r>
          </a:p>
          <a:p>
            <a:pPr marL="3429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Will increase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anode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bias voltage beyond 1kV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69738" y="1535468"/>
            <a:ext cx="2268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Radiation Control Group </a:t>
            </a:r>
            <a:r>
              <a:rPr lang="en-US" sz="1400" dirty="0">
                <a:solidFill>
                  <a:srgbClr val="C00000"/>
                </a:solidFill>
              </a:rPr>
              <a:t>approval obtained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1928660" y="1325512"/>
            <a:ext cx="191729" cy="2464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776260" y="966544"/>
            <a:ext cx="152400" cy="619433"/>
          </a:xfrm>
          <a:prstGeom prst="ellipse">
            <a:avLst/>
          </a:prstGeom>
          <a:solidFill>
            <a:srgbClr val="FFFF99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90" y="797692"/>
            <a:ext cx="4555936" cy="27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1892" y="842799"/>
            <a:ext cx="11285837" cy="5643596"/>
          </a:xfr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Swap </a:t>
            </a:r>
            <a:r>
              <a:rPr lang="en-US" sz="2400" dirty="0" smtClean="0">
                <a:latin typeface="Arial" panose="020B0604020202020204" pitchFamily="34" charset="0"/>
              </a:rPr>
              <a:t>photogun for </a:t>
            </a:r>
            <a:r>
              <a:rPr lang="en-US" sz="2400" dirty="0">
                <a:latin typeface="Arial" panose="020B0604020202020204" pitchFamily="34" charset="0"/>
              </a:rPr>
              <a:t>RF-pulsed thermionic gun built by Xelera Research LLC to demonstrate </a:t>
            </a:r>
            <a:r>
              <a:rPr lang="en-US" sz="2400" dirty="0" smtClean="0">
                <a:latin typeface="Arial" panose="020B0604020202020204" pitchFamily="34" charset="0"/>
              </a:rPr>
              <a:t>magnetized beam at 65 mA and 125 kV (will use LDRD cathode solenoid and beamline but with new HV supply): an </a:t>
            </a:r>
            <a:r>
              <a:rPr lang="en-US" sz="2400" dirty="0">
                <a:latin typeface="Arial" panose="020B0604020202020204" pitchFamily="34" charset="0"/>
              </a:rPr>
              <a:t>SBIR </a:t>
            </a:r>
            <a:r>
              <a:rPr lang="en-US" sz="2400" dirty="0" smtClean="0">
                <a:latin typeface="Arial" panose="020B0604020202020204" pitchFamily="34" charset="0"/>
              </a:rPr>
              <a:t>Phase II </a:t>
            </a:r>
            <a:r>
              <a:rPr lang="en-US" sz="2400" dirty="0">
                <a:latin typeface="Arial" panose="020B0604020202020204" pitchFamily="34" charset="0"/>
              </a:rPr>
              <a:t>funded </a:t>
            </a:r>
            <a:r>
              <a:rPr lang="en-US" sz="2400" dirty="0" smtClean="0">
                <a:latin typeface="Arial" panose="020B0604020202020204" pitchFamily="34" charset="0"/>
              </a:rPr>
              <a:t>project (</a:t>
            </a:r>
            <a:r>
              <a:rPr lang="en-US" sz="2400" dirty="0" smtClean="0"/>
              <a:t>DE-SC0015186</a:t>
            </a:r>
            <a:r>
              <a:rPr lang="en-US" sz="2400" dirty="0" smtClean="0">
                <a:latin typeface="Arial" panose="020B0604020202020204" pitchFamily="34" charset="0"/>
              </a:rPr>
              <a:t>)</a:t>
            </a:r>
          </a:p>
          <a:p>
            <a:endParaRPr lang="en-US" sz="2400" dirty="0">
              <a:latin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</a:rPr>
              <a:t>Install </a:t>
            </a:r>
            <a:r>
              <a:rPr lang="en-US" sz="2400" dirty="0" smtClean="0">
                <a:latin typeface="Arial" panose="020B0604020202020204" pitchFamily="34" charset="0"/>
              </a:rPr>
              <a:t>two non-invasive magnetometer cavities – LDRD </a:t>
            </a:r>
            <a:r>
              <a:rPr lang="en-US" sz="2400" dirty="0">
                <a:latin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</a:rPr>
              <a:t>avity </a:t>
            </a:r>
            <a:r>
              <a:rPr lang="en-US" sz="2400" dirty="0">
                <a:latin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</a:rPr>
              <a:t>“Brock” </a:t>
            </a:r>
            <a:r>
              <a:rPr lang="en-US" sz="2400" dirty="0">
                <a:latin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</a:rPr>
              <a:t>avity </a:t>
            </a:r>
            <a:r>
              <a:rPr lang="en-US" sz="2400" dirty="0">
                <a:latin typeface="Arial" panose="020B0604020202020204" pitchFamily="34" charset="0"/>
              </a:rPr>
              <a:t>from Electrodynamic to measure beam </a:t>
            </a:r>
            <a:r>
              <a:rPr lang="en-US" sz="2400" dirty="0" smtClean="0">
                <a:latin typeface="Arial" panose="020B0604020202020204" pitchFamily="34" charset="0"/>
              </a:rPr>
              <a:t>magnetization: another SBIR Phase II funded project (</a:t>
            </a:r>
            <a:r>
              <a:rPr lang="en-US" sz="2400" dirty="0"/>
              <a:t>DE-SC0017120</a:t>
            </a:r>
            <a:r>
              <a:rPr lang="en-US" sz="2400" dirty="0" smtClean="0">
                <a:latin typeface="Arial" panose="020B0604020202020204" pitchFamily="34" charset="0"/>
              </a:rPr>
              <a:t>)</a:t>
            </a:r>
          </a:p>
          <a:p>
            <a:endParaRPr lang="en-US" sz="2400" dirty="0">
              <a:latin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</a:rPr>
              <a:t>Collaborate with Xelera, Electrodynamic, Brookhaven National Lab and others on more follow-up projects</a:t>
            </a:r>
            <a:endParaRPr lang="en-US" sz="2400" dirty="0"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892" y="3882390"/>
            <a:ext cx="4340163" cy="1463040"/>
            <a:chOff x="7441827" y="3376347"/>
            <a:chExt cx="4340163" cy="146304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r="3724"/>
            <a:stretch/>
          </p:blipFill>
          <p:spPr>
            <a:xfrm>
              <a:off x="10136070" y="3498398"/>
              <a:ext cx="1645920" cy="1218938"/>
            </a:xfrm>
            <a:prstGeom prst="rect">
              <a:avLst/>
            </a:prstGeom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1827" y="3376347"/>
              <a:ext cx="2337546" cy="146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9250" r="9223" b="13308"/>
          <a:stretch/>
        </p:blipFill>
        <p:spPr>
          <a:xfrm>
            <a:off x="7485540" y="3572959"/>
            <a:ext cx="3142557" cy="20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85845"/>
            <a:ext cx="11442057" cy="5381694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</a:rPr>
              <a:t>K</a:t>
            </a:r>
            <a:r>
              <a:rPr lang="en-US" sz="2000" baseline="-25000" dirty="0" smtClean="0">
                <a:latin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</a:rPr>
              <a:t>CsSb photocathode preparation chamber</a:t>
            </a:r>
            <a:r>
              <a:rPr lang="en-US" sz="2000" dirty="0">
                <a:latin typeface="Arial" panose="020B0604020202020204" pitchFamily="34" charset="0"/>
              </a:rPr>
              <a:t>, </a:t>
            </a:r>
            <a:r>
              <a:rPr lang="en-US" sz="2000" kern="0" dirty="0" smtClean="0">
                <a:latin typeface="Arial" panose="020B0604020202020204" pitchFamily="34" charset="0"/>
              </a:rPr>
              <a:t>gun</a:t>
            </a:r>
            <a:r>
              <a:rPr lang="en-US" sz="2000" kern="0" dirty="0">
                <a:latin typeface="Arial" panose="020B0604020202020204" pitchFamily="34" charset="0"/>
              </a:rPr>
              <a:t>, c</a:t>
            </a:r>
            <a:r>
              <a:rPr lang="en-US" sz="2000" kern="0" dirty="0" smtClean="0">
                <a:latin typeface="Arial" panose="020B0604020202020204" pitchFamily="34" charset="0"/>
              </a:rPr>
              <a:t>athode solenoid </a:t>
            </a:r>
            <a:r>
              <a:rPr lang="en-US" sz="2000" kern="0" dirty="0">
                <a:latin typeface="Arial" panose="020B0604020202020204" pitchFamily="34" charset="0"/>
              </a:rPr>
              <a:t>and </a:t>
            </a:r>
            <a:r>
              <a:rPr lang="en-US" sz="2000" kern="0" dirty="0" smtClean="0">
                <a:latin typeface="Arial" panose="020B0604020202020204" pitchFamily="34" charset="0"/>
              </a:rPr>
              <a:t>beamline - all </a:t>
            </a:r>
            <a:r>
              <a:rPr lang="en-US" sz="2000" kern="0" dirty="0">
                <a:latin typeface="Arial" panose="020B0604020202020204" pitchFamily="34" charset="0"/>
              </a:rPr>
              <a:t>operational</a:t>
            </a:r>
          </a:p>
          <a:p>
            <a:r>
              <a:rPr lang="en-US" sz="2000" dirty="0">
                <a:latin typeface="Arial" panose="020B0604020202020204" pitchFamily="34" charset="0"/>
              </a:rPr>
              <a:t>Photogun operated reliably up to 300 kV </a:t>
            </a:r>
            <a:r>
              <a:rPr lang="en-US" sz="2000" dirty="0" smtClean="0">
                <a:latin typeface="Arial" panose="020B0604020202020204" pitchFamily="34" charset="0"/>
              </a:rPr>
              <a:t>for &gt;1000 h</a:t>
            </a:r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</a:rPr>
              <a:t>Have </a:t>
            </a:r>
            <a:r>
              <a:rPr lang="en-US" sz="2000" dirty="0">
                <a:latin typeface="Arial" panose="020B0604020202020204" pitchFamily="34" charset="0"/>
              </a:rPr>
              <a:t>successfully </a:t>
            </a:r>
            <a:r>
              <a:rPr lang="en-US" sz="2000" dirty="0" smtClean="0">
                <a:latin typeface="Arial" panose="020B0604020202020204" pitchFamily="34" charset="0"/>
              </a:rPr>
              <a:t>generated and characterized magnetized </a:t>
            </a:r>
            <a:r>
              <a:rPr lang="en-US" sz="2000" dirty="0">
                <a:latin typeface="Arial" panose="020B0604020202020204" pitchFamily="34" charset="0"/>
              </a:rPr>
              <a:t>electron </a:t>
            </a:r>
            <a:r>
              <a:rPr lang="en-US" sz="2000" dirty="0" smtClean="0">
                <a:latin typeface="Arial" panose="020B0604020202020204" pitchFamily="34" charset="0"/>
              </a:rPr>
              <a:t>beams</a:t>
            </a:r>
          </a:p>
          <a:p>
            <a:r>
              <a:rPr lang="en-US" sz="2000" dirty="0" smtClean="0">
                <a:latin typeface="Arial" panose="020B0604020202020204" pitchFamily="34" charset="0"/>
              </a:rPr>
              <a:t>Demonstrated </a:t>
            </a:r>
            <a:r>
              <a:rPr lang="en-US" sz="2000" dirty="0">
                <a:latin typeface="Arial" panose="020B0604020202020204" pitchFamily="34" charset="0"/>
              </a:rPr>
              <a:t>high bunch charge up to 0.7 </a:t>
            </a:r>
            <a:r>
              <a:rPr lang="en-US" sz="2000" dirty="0" err="1">
                <a:latin typeface="Arial" panose="020B0604020202020204" pitchFamily="34" charset="0"/>
              </a:rPr>
              <a:t>nC</a:t>
            </a:r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</a:rPr>
              <a:t>Delivered 28 </a:t>
            </a:r>
            <a:r>
              <a:rPr lang="en-US" sz="2000" dirty="0">
                <a:latin typeface="Arial" panose="020B0604020202020204" pitchFamily="34" charset="0"/>
              </a:rPr>
              <a:t>mA magnetized </a:t>
            </a:r>
            <a:r>
              <a:rPr lang="en-US" sz="2000" dirty="0" smtClean="0">
                <a:latin typeface="Arial" panose="020B0604020202020204" pitchFamily="34" charset="0"/>
              </a:rPr>
              <a:t>beam (568 G at photocathode) </a:t>
            </a:r>
            <a:r>
              <a:rPr lang="en-US" sz="2000" dirty="0">
                <a:latin typeface="Arial" panose="020B0604020202020204" pitchFamily="34" charset="0"/>
              </a:rPr>
              <a:t>with RF </a:t>
            </a:r>
            <a:r>
              <a:rPr lang="en-US" sz="2000" dirty="0" smtClean="0">
                <a:latin typeface="Arial" panose="020B0604020202020204" pitchFamily="34" charset="0"/>
              </a:rPr>
              <a:t>structure (gain-switched </a:t>
            </a:r>
            <a:r>
              <a:rPr lang="en-US" sz="2000" dirty="0">
                <a:latin typeface="Arial" panose="020B0604020202020204" pitchFamily="34" charset="0"/>
              </a:rPr>
              <a:t>drive </a:t>
            </a:r>
            <a:r>
              <a:rPr lang="en-US" sz="2000" dirty="0" smtClean="0">
                <a:latin typeface="Arial" panose="020B0604020202020204" pitchFamily="34" charset="0"/>
              </a:rPr>
              <a:t>laser, 374.25 </a:t>
            </a:r>
            <a:r>
              <a:rPr lang="en-US" sz="2000" dirty="0">
                <a:latin typeface="Arial" panose="020B0604020202020204" pitchFamily="34" charset="0"/>
              </a:rPr>
              <a:t>MHz, 50 </a:t>
            </a:r>
            <a:r>
              <a:rPr lang="en-US" sz="2000" dirty="0" err="1">
                <a:latin typeface="Arial" panose="020B0604020202020204" pitchFamily="34" charset="0"/>
              </a:rPr>
              <a:t>ps</a:t>
            </a:r>
            <a:r>
              <a:rPr lang="en-US" sz="2000" dirty="0">
                <a:latin typeface="Arial" panose="020B0604020202020204" pitchFamily="34" charset="0"/>
              </a:rPr>
              <a:t> FWHM) </a:t>
            </a:r>
            <a:r>
              <a:rPr lang="en-US" sz="2000" dirty="0" smtClean="0">
                <a:latin typeface="Arial" panose="020B0604020202020204" pitchFamily="34" charset="0"/>
              </a:rPr>
              <a:t>at </a:t>
            </a:r>
            <a:r>
              <a:rPr lang="en-US" sz="2000" dirty="0">
                <a:latin typeface="Arial" panose="020B0604020202020204" pitchFamily="34" charset="0"/>
              </a:rPr>
              <a:t>100 kV </a:t>
            </a:r>
            <a:r>
              <a:rPr lang="en-US" sz="2000" dirty="0" smtClean="0">
                <a:latin typeface="Arial" panose="020B0604020202020204" pitchFamily="34" charset="0"/>
              </a:rPr>
              <a:t>using 30 mA/225 kV HV supply </a:t>
            </a:r>
            <a:br>
              <a:rPr lang="en-US" sz="2000" dirty="0" smtClean="0">
                <a:latin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</a:rPr>
              <a:t>with 3 kW limit</a:t>
            </a:r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Successfully fabricated </a:t>
            </a:r>
            <a:r>
              <a:rPr lang="en-US" sz="2000" dirty="0" err="1">
                <a:latin typeface="Arial" panose="020B0604020202020204" pitchFamily="34" charset="0"/>
              </a:rPr>
              <a:t>bialkali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antimonide</a:t>
            </a:r>
            <a:r>
              <a:rPr lang="en-US" sz="2000" dirty="0">
                <a:latin typeface="Arial" panose="020B0604020202020204" pitchFamily="34" charset="0"/>
              </a:rPr>
              <a:t> photocathode with QE ~ 9% </a:t>
            </a:r>
            <a:r>
              <a:rPr lang="en-US" sz="2000" dirty="0" smtClean="0">
                <a:latin typeface="Arial" panose="020B0604020202020204" pitchFamily="34" charset="0"/>
              </a:rPr>
              <a:t>on </a:t>
            </a:r>
            <a:r>
              <a:rPr lang="en-US" sz="2000" dirty="0">
                <a:latin typeface="Arial" panose="020B0604020202020204" pitchFamily="34" charset="0"/>
              </a:rPr>
              <a:t>molybdenum substrate </a:t>
            </a:r>
            <a:r>
              <a:rPr lang="en-US" sz="2000" dirty="0" smtClean="0">
                <a:latin typeface="Arial" panose="020B0604020202020204" pitchFamily="34" charset="0"/>
              </a:rPr>
              <a:t>that provided long </a:t>
            </a:r>
            <a:r>
              <a:rPr lang="en-US" sz="2000" dirty="0">
                <a:latin typeface="Arial" panose="020B0604020202020204" pitchFamily="34" charset="0"/>
              </a:rPr>
              <a:t>charge lifetime</a:t>
            </a:r>
          </a:p>
          <a:p>
            <a:r>
              <a:rPr lang="en-US" sz="2000" dirty="0" smtClean="0">
                <a:latin typeface="Arial" panose="020B0604020202020204" pitchFamily="34" charset="0"/>
              </a:rPr>
              <a:t>Positive bias on anode helps to </a:t>
            </a:r>
            <a:r>
              <a:rPr lang="en-US" sz="2000" dirty="0">
                <a:latin typeface="Arial" panose="020B0604020202020204" pitchFamily="34" charset="0"/>
              </a:rPr>
              <a:t>prevent sudden QE loss </a:t>
            </a:r>
            <a:r>
              <a:rPr lang="en-US" sz="2000" dirty="0" smtClean="0">
                <a:latin typeface="Arial" panose="020B0604020202020204" pitchFamily="34" charset="0"/>
              </a:rPr>
              <a:t>from ion-induced micro-arcing events</a:t>
            </a:r>
          </a:p>
          <a:p>
            <a:r>
              <a:rPr lang="en-US" sz="2000" dirty="0" smtClean="0">
                <a:latin typeface="Arial" panose="020B0604020202020204" pitchFamily="34" charset="0"/>
              </a:rPr>
              <a:t>Envisioned new non-invasive device to measure beam magnetization (</a:t>
            </a:r>
            <a:r>
              <a:rPr lang="en-US" sz="2000" dirty="0" smtClean="0"/>
              <a:t>TE</a:t>
            </a:r>
            <a:r>
              <a:rPr lang="en-US" sz="2000" baseline="-25000" dirty="0" smtClean="0"/>
              <a:t>011</a:t>
            </a:r>
            <a:r>
              <a:rPr lang="en-US" sz="2000" dirty="0" smtClean="0"/>
              <a:t> cavity). Cavity was designed and now under </a:t>
            </a:r>
            <a:r>
              <a:rPr lang="en-US" sz="2000" smtClean="0"/>
              <a:t>construction.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536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1892" y="5569803"/>
            <a:ext cx="1088175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involved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team work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Adderley, J.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Benesch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Bullard, J.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Delayen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J.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Guo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F. Hannon, J.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Hansknecht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Hernandez-Garcia,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Kazimi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Krafft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6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Mamun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Poelker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Tiefenback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Wang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Wijiethunga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Zhang.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892" y="6442406"/>
            <a:ext cx="3458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Postdoc</a:t>
            </a:r>
            <a:endParaRPr lang="en-US" sz="1600" dirty="0" smtClean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2942" y="6443997"/>
            <a:ext cx="3458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Old Dominion University Ph.D. Students</a:t>
            </a:r>
            <a:endParaRPr lang="en-US" sz="16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6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31081"/>
            <a:ext cx="11285837" cy="6026919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LDRD Goals, Budget, Deliverables and Schedule</a:t>
            </a:r>
          </a:p>
          <a:p>
            <a:r>
              <a:rPr lang="en-US" sz="2800" dirty="0" smtClean="0"/>
              <a:t>Magnetized </a:t>
            </a:r>
            <a:r>
              <a:rPr lang="en-US" sz="2800" dirty="0"/>
              <a:t>Bunched-Beam Electron </a:t>
            </a:r>
            <a:r>
              <a:rPr lang="en-US" sz="2800" dirty="0" smtClean="0"/>
              <a:t>Cooling at Jefferson Lab Electron Ion Collider (JLEIC)</a:t>
            </a:r>
            <a:endParaRPr lang="en-US" sz="2800" dirty="0"/>
          </a:p>
          <a:p>
            <a:r>
              <a:rPr lang="en-US" sz="2800" dirty="0"/>
              <a:t>LDRD Magnetized Electron </a:t>
            </a:r>
            <a:r>
              <a:rPr lang="en-US" sz="2800" dirty="0" smtClean="0"/>
              <a:t>Source:</a:t>
            </a:r>
            <a:endParaRPr lang="en-US" sz="2800" dirty="0"/>
          </a:p>
          <a:p>
            <a:pPr lvl="1"/>
            <a:r>
              <a:rPr lang="en-US" sz="2400" dirty="0" smtClean="0"/>
              <a:t>K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CsSb </a:t>
            </a:r>
            <a:r>
              <a:rPr lang="en-US" sz="2400" dirty="0"/>
              <a:t>Photocathode and HV </a:t>
            </a:r>
            <a:r>
              <a:rPr lang="en-US" sz="2400" dirty="0" smtClean="0"/>
              <a:t>Chamber</a:t>
            </a:r>
            <a:endParaRPr lang="en-US" sz="2400" dirty="0"/>
          </a:p>
          <a:p>
            <a:pPr lvl="1"/>
            <a:r>
              <a:rPr lang="en-US" sz="2400" dirty="0" smtClean="0"/>
              <a:t>Cathode </a:t>
            </a:r>
            <a:r>
              <a:rPr lang="en-US" sz="2400" dirty="0"/>
              <a:t>Solenoid</a:t>
            </a:r>
          </a:p>
          <a:p>
            <a:pPr lvl="1"/>
            <a:r>
              <a:rPr lang="en-US" sz="2400" dirty="0" smtClean="0"/>
              <a:t>Beamline</a:t>
            </a:r>
            <a:endParaRPr lang="en-US" sz="2400" dirty="0"/>
          </a:p>
          <a:p>
            <a:r>
              <a:rPr lang="en-US" sz="2800" dirty="0" smtClean="0"/>
              <a:t>Characterization of Magnetized Beam:</a:t>
            </a:r>
          </a:p>
          <a:p>
            <a:pPr lvl="1"/>
            <a:r>
              <a:rPr lang="en-US" sz="2400" dirty="0" smtClean="0"/>
              <a:t>Beam Size and Shearing Angle </a:t>
            </a:r>
          </a:p>
          <a:p>
            <a:pPr lvl="1"/>
            <a:r>
              <a:rPr lang="en-US" sz="2400" dirty="0" smtClean="0"/>
              <a:t>Drift Emittance</a:t>
            </a:r>
          </a:p>
          <a:p>
            <a:pPr lvl="1"/>
            <a:r>
              <a:rPr lang="en-US" sz="2400" dirty="0" smtClean="0"/>
              <a:t>High Bunch Charge</a:t>
            </a:r>
            <a:endParaRPr lang="en-US" sz="2400" dirty="0"/>
          </a:p>
          <a:p>
            <a:pPr lvl="1"/>
            <a:r>
              <a:rPr lang="en-US" sz="2400" dirty="0" smtClean="0"/>
              <a:t>High Average Current and </a:t>
            </a:r>
            <a:r>
              <a:rPr lang="en-US" sz="2400" dirty="0"/>
              <a:t>Charge Lifetime </a:t>
            </a:r>
          </a:p>
          <a:p>
            <a:r>
              <a:rPr lang="en-US" sz="2800" dirty="0" smtClean="0"/>
              <a:t>Future Plans</a:t>
            </a:r>
          </a:p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Jefferson Lab LDRD Goals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1891" y="842799"/>
            <a:ext cx="11285838" cy="4400179"/>
          </a:xfrm>
        </p:spPr>
        <p:txBody>
          <a:bodyPr wrap="square">
            <a:spAutoFit/>
          </a:bodyPr>
          <a:lstStyle/>
          <a:p>
            <a:r>
              <a:rPr lang="en-US" sz="2400" dirty="0" smtClean="0"/>
              <a:t>Project, “Generation </a:t>
            </a:r>
            <a:r>
              <a:rPr lang="en-US" sz="2400" dirty="0"/>
              <a:t>and Characterization of Magnetized Bunched Electron Beam from DC Photogun </a:t>
            </a:r>
            <a:r>
              <a:rPr lang="en-US" sz="2400" dirty="0" smtClean="0"/>
              <a:t>for </a:t>
            </a:r>
            <a:r>
              <a:rPr lang="en-US" sz="2400" dirty="0"/>
              <a:t>JLEIC </a:t>
            </a:r>
            <a:r>
              <a:rPr lang="en-US" sz="2400" dirty="0" smtClean="0"/>
              <a:t>Cooler”, </a:t>
            </a:r>
            <a:r>
              <a:rPr lang="en-US" sz="2400" dirty="0" smtClean="0">
                <a:latin typeface="Arial" panose="020B0604020202020204" pitchFamily="34" charset="0"/>
              </a:rPr>
              <a:t>was </a:t>
            </a:r>
            <a:r>
              <a:rPr lang="en-US" sz="2400" dirty="0">
                <a:latin typeface="Arial" panose="020B0604020202020204" pitchFamily="34" charset="0"/>
              </a:rPr>
              <a:t>funded by </a:t>
            </a:r>
            <a:r>
              <a:rPr lang="en-US" sz="2400" dirty="0" smtClean="0">
                <a:latin typeface="Arial" panose="020B0604020202020204" pitchFamily="34" charset="0"/>
              </a:rPr>
              <a:t>Jefferson </a:t>
            </a:r>
            <a:r>
              <a:rPr lang="en-US" sz="2400" dirty="0">
                <a:latin typeface="Arial" panose="020B0604020202020204" pitchFamily="34" charset="0"/>
              </a:rPr>
              <a:t>Lab LDRD </a:t>
            </a:r>
            <a:r>
              <a:rPr lang="en-US" sz="2400" dirty="0" smtClean="0">
                <a:latin typeface="Arial" panose="020B0604020202020204" pitchFamily="34" charset="0"/>
              </a:rPr>
              <a:t>program. </a:t>
            </a:r>
            <a:r>
              <a:rPr lang="en-US" sz="2400" dirty="0">
                <a:latin typeface="Arial" panose="020B0604020202020204" pitchFamily="34" charset="0"/>
              </a:rPr>
              <a:t>This </a:t>
            </a:r>
            <a:r>
              <a:rPr lang="en-US" sz="2400" dirty="0" smtClean="0">
                <a:latin typeface="Arial" panose="020B0604020202020204" pitchFamily="34" charset="0"/>
              </a:rPr>
              <a:t>was three-year project concluded </a:t>
            </a:r>
            <a:r>
              <a:rPr lang="en-US" sz="2400" dirty="0">
                <a:latin typeface="Arial" panose="020B0604020202020204" pitchFamily="34" charset="0"/>
              </a:rPr>
              <a:t>o</a:t>
            </a:r>
            <a:r>
              <a:rPr lang="en-US" sz="2400" dirty="0" smtClean="0">
                <a:latin typeface="Arial" panose="020B0604020202020204" pitchFamily="34" charset="0"/>
              </a:rPr>
              <a:t>n September 30, 2018.</a:t>
            </a:r>
          </a:p>
          <a:p>
            <a:endParaRPr lang="en-US" sz="2400" dirty="0" smtClean="0">
              <a:latin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</a:rPr>
              <a:t>LDRD Goals:</a:t>
            </a:r>
            <a:endParaRPr lang="en-US" sz="2400" dirty="0">
              <a:latin typeface="Arial" panose="020B0604020202020204" pitchFamily="34" charset="0"/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en-US" sz="2200" dirty="0" smtClean="0">
                <a:latin typeface="Arial" panose="020B0604020202020204" pitchFamily="34" charset="0"/>
              </a:rPr>
              <a:t>Generate </a:t>
            </a:r>
            <a:r>
              <a:rPr lang="en-US" sz="2200" dirty="0">
                <a:latin typeface="Arial" panose="020B0604020202020204" pitchFamily="34" charset="0"/>
              </a:rPr>
              <a:t>magnetized electron beam from dc high voltage photogun and measure its properties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200" dirty="0" smtClean="0">
                <a:latin typeface="Arial" panose="020B0604020202020204" pitchFamily="34" charset="0"/>
              </a:rPr>
              <a:t>Exploring </a:t>
            </a:r>
            <a:r>
              <a:rPr lang="en-US" sz="2200" dirty="0">
                <a:latin typeface="Arial" panose="020B0604020202020204" pitchFamily="34" charset="0"/>
              </a:rPr>
              <a:t>impact of cathode solenoid on photogun operation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200" dirty="0">
                <a:latin typeface="Arial" panose="020B0604020202020204" pitchFamily="34" charset="0"/>
              </a:rPr>
              <a:t>Simulations and measurements </a:t>
            </a:r>
            <a:r>
              <a:rPr lang="en-US" sz="2200" dirty="0" smtClean="0">
                <a:latin typeface="Arial" panose="020B0604020202020204" pitchFamily="34" charset="0"/>
              </a:rPr>
              <a:t>will </a:t>
            </a:r>
            <a:r>
              <a:rPr lang="en-US" sz="2200" dirty="0">
                <a:latin typeface="Arial" panose="020B0604020202020204" pitchFamily="34" charset="0"/>
              </a:rPr>
              <a:t>provide insights on ways to optimize JLEIC electron cooler and help design appropriate source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200" dirty="0" smtClean="0">
                <a:latin typeface="Arial" panose="020B0604020202020204" pitchFamily="34" charset="0"/>
              </a:rPr>
              <a:t>Jefferson Lab will have direct </a:t>
            </a:r>
            <a:r>
              <a:rPr lang="en-US" sz="2200" dirty="0">
                <a:latin typeface="Arial" panose="020B0604020202020204" pitchFamily="34" charset="0"/>
              </a:rPr>
              <a:t>experience </a:t>
            </a:r>
            <a:r>
              <a:rPr lang="en-US" sz="2200" dirty="0" smtClean="0">
                <a:latin typeface="Arial" panose="020B0604020202020204" pitchFamily="34" charset="0"/>
              </a:rPr>
              <a:t>on magnetizing </a:t>
            </a:r>
            <a:r>
              <a:rPr lang="en-US" sz="2200" dirty="0">
                <a:latin typeface="Arial" panose="020B0604020202020204" pitchFamily="34" charset="0"/>
              </a:rPr>
              <a:t>electron beams at high </a:t>
            </a:r>
            <a:r>
              <a:rPr lang="en-US" sz="2200" dirty="0" smtClean="0">
                <a:latin typeface="Arial" panose="020B0604020202020204" pitchFamily="34" charset="0"/>
              </a:rPr>
              <a:t>currents</a:t>
            </a:r>
            <a:endParaRPr lang="en-US" sz="2200" dirty="0"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1892" y="5545784"/>
            <a:ext cx="8603226" cy="936638"/>
            <a:chOff x="36871" y="5608294"/>
            <a:chExt cx="8603226" cy="9366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1" y="6220467"/>
              <a:ext cx="8603226" cy="32446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9" y="5608294"/>
              <a:ext cx="8573729" cy="69809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3910343" y="5131420"/>
            <a:ext cx="1939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Jones report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4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1892" y="2269344"/>
            <a:ext cx="8819789" cy="4010842"/>
          </a:xfrm>
        </p:spPr>
        <p:txBody>
          <a:bodyPr wrap="square">
            <a:spAutoFit/>
          </a:bodyPr>
          <a:lstStyle/>
          <a:p>
            <a:r>
              <a:rPr lang="en-US" sz="2400" u="sng" dirty="0" smtClean="0"/>
              <a:t>Materials </a:t>
            </a:r>
            <a:r>
              <a:rPr lang="en-US" sz="2400" u="sng" dirty="0"/>
              <a:t>and Supplies</a:t>
            </a:r>
            <a:r>
              <a:rPr lang="en-US" sz="2400" u="sng" dirty="0" smtClean="0"/>
              <a:t>: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Cathode solenoid </a:t>
            </a:r>
            <a:r>
              <a:rPr lang="en-US" dirty="0" smtClean="0"/>
              <a:t>magnet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Beamline hardware: steering </a:t>
            </a:r>
            <a:r>
              <a:rPr lang="en-US" dirty="0" smtClean="0"/>
              <a:t>magnets and slits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Laser </a:t>
            </a:r>
            <a:r>
              <a:rPr lang="en-US" dirty="0" smtClean="0"/>
              <a:t>components</a:t>
            </a:r>
            <a:endParaRPr lang="en-US" sz="2000" dirty="0"/>
          </a:p>
          <a:p>
            <a:endParaRPr lang="en-US" sz="2400" u="sng" dirty="0" smtClean="0"/>
          </a:p>
          <a:p>
            <a:r>
              <a:rPr lang="en-US" sz="2400" u="sng" dirty="0" smtClean="0"/>
              <a:t>Labor: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Cathode </a:t>
            </a:r>
            <a:r>
              <a:rPr lang="en-US" dirty="0" smtClean="0"/>
              <a:t>solenoid design, mapping </a:t>
            </a:r>
            <a:r>
              <a:rPr lang="en-US" dirty="0"/>
              <a:t>and installation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Mechanical designer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Beam simulations with </a:t>
            </a:r>
            <a:r>
              <a:rPr lang="en-US" dirty="0"/>
              <a:t>A Space Charge Tracking Algorithm </a:t>
            </a:r>
            <a:r>
              <a:rPr lang="en-US" dirty="0" smtClean="0"/>
              <a:t>(ASTRA) and </a:t>
            </a:r>
            <a:r>
              <a:rPr lang="en-US" dirty="0"/>
              <a:t>General Particle Tracer </a:t>
            </a:r>
            <a:r>
              <a:rPr lang="en-US" dirty="0" smtClean="0"/>
              <a:t>(GPT)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Postdoc (</a:t>
            </a:r>
            <a:r>
              <a:rPr lang="en-US" dirty="0" smtClean="0"/>
              <a:t>FY17 and FY18)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349731"/>
              </p:ext>
            </p:extLst>
          </p:nvPr>
        </p:nvGraphicFramePr>
        <p:xfrm>
          <a:off x="5063824" y="929059"/>
          <a:ext cx="3043452" cy="1828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2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FY16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$339,211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FY17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$264,979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FY18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$211,449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Total</a:t>
                      </a:r>
                      <a:endParaRPr lang="en-US" sz="2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$815,639</a:t>
                      </a:r>
                      <a:endParaRPr lang="en-US" sz="2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" t="5412" r="8310" b="8266"/>
          <a:stretch/>
        </p:blipFill>
        <p:spPr>
          <a:xfrm rot="5400000">
            <a:off x="8004554" y="1438610"/>
            <a:ext cx="4202725" cy="31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2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 and Schedule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1891" y="796192"/>
            <a:ext cx="11780109" cy="6130396"/>
          </a:xfrm>
        </p:spPr>
        <p:txBody>
          <a:bodyPr wrap="square">
            <a:spAutoFit/>
          </a:bodyPr>
          <a:lstStyle/>
          <a:p>
            <a:r>
              <a:rPr lang="en-US" sz="2400" dirty="0" smtClean="0"/>
              <a:t>FY16: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 smtClean="0"/>
              <a:t>HV </a:t>
            </a:r>
            <a:r>
              <a:rPr lang="en-US" sz="1800" dirty="0"/>
              <a:t>condition gun to 350 kV and build K</a:t>
            </a:r>
            <a:r>
              <a:rPr lang="en-US" sz="1800" baseline="-25000" dirty="0"/>
              <a:t>2</a:t>
            </a:r>
            <a:r>
              <a:rPr lang="en-US" sz="1800" dirty="0"/>
              <a:t>CsSb preparation </a:t>
            </a:r>
            <a:r>
              <a:rPr lang="en-US" sz="1800" dirty="0" smtClean="0"/>
              <a:t>chamber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 smtClean="0"/>
              <a:t>Design beamline. </a:t>
            </a:r>
            <a:r>
              <a:rPr lang="en-US" sz="1800" dirty="0"/>
              <a:t>D</a:t>
            </a:r>
            <a:r>
              <a:rPr lang="en-US" sz="1800" dirty="0" smtClean="0"/>
              <a:t>esign </a:t>
            </a:r>
            <a:r>
              <a:rPr lang="en-US" sz="1800" dirty="0"/>
              <a:t>and procure </a:t>
            </a:r>
            <a:r>
              <a:rPr lang="en-US" sz="1800" dirty="0" smtClean="0"/>
              <a:t>slits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 smtClean="0"/>
              <a:t>Design and procure cathode </a:t>
            </a:r>
            <a:r>
              <a:rPr lang="en-US" sz="1800" dirty="0"/>
              <a:t>solenoid </a:t>
            </a:r>
            <a:r>
              <a:rPr lang="en-US" sz="1800" dirty="0" smtClean="0"/>
              <a:t>magnet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 smtClean="0"/>
              <a:t>Measure </a:t>
            </a:r>
            <a:r>
              <a:rPr lang="en-US" sz="1800" dirty="0"/>
              <a:t>lifetime at </a:t>
            </a:r>
            <a:r>
              <a:rPr lang="en-US" sz="1800" dirty="0" smtClean="0"/>
              <a:t>1 </a:t>
            </a:r>
            <a:r>
              <a:rPr lang="en-US" sz="1800" dirty="0"/>
              <a:t>mA </a:t>
            </a:r>
            <a:r>
              <a:rPr lang="en-US" sz="1800" dirty="0" smtClean="0"/>
              <a:t>and </a:t>
            </a:r>
            <a:r>
              <a:rPr lang="en-US" sz="1800" dirty="0"/>
              <a:t>300 kV (</a:t>
            </a:r>
            <a:r>
              <a:rPr lang="en-US" sz="1800" dirty="0" smtClean="0"/>
              <a:t>non-magnetized)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 smtClean="0"/>
              <a:t>Install </a:t>
            </a:r>
            <a:r>
              <a:rPr lang="en-US" sz="1800" dirty="0"/>
              <a:t>cathode solenoid </a:t>
            </a:r>
            <a:r>
              <a:rPr lang="en-US" sz="1800" dirty="0" smtClean="0"/>
              <a:t>magnet</a:t>
            </a:r>
            <a:endParaRPr lang="en-US" sz="1800" dirty="0"/>
          </a:p>
          <a:p>
            <a:r>
              <a:rPr lang="en-US" sz="2400" dirty="0" smtClean="0"/>
              <a:t> FY17: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Generate magnetized beam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Measure mechanical angular momentum vs </a:t>
            </a:r>
            <a:r>
              <a:rPr lang="en-US" sz="1800" dirty="0" smtClean="0"/>
              <a:t>magnetic field </a:t>
            </a:r>
            <a:r>
              <a:rPr lang="en-US" sz="1800" dirty="0"/>
              <a:t>and laser size </a:t>
            </a:r>
            <a:r>
              <a:rPr lang="en-US" sz="1800" dirty="0" smtClean="0"/>
              <a:t>at photocathode</a:t>
            </a:r>
            <a:endParaRPr lang="en-US" sz="1800" dirty="0"/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Benchmark simulation against </a:t>
            </a:r>
            <a:r>
              <a:rPr lang="en-US" sz="1800" dirty="0" smtClean="0"/>
              <a:t>measurements</a:t>
            </a:r>
            <a:endParaRPr lang="en-US" sz="1800" dirty="0" smtClean="0">
              <a:sym typeface="Wingdings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 smtClean="0"/>
              <a:t>Measure lifetime at </a:t>
            </a:r>
            <a:r>
              <a:rPr lang="en-US" sz="1800" dirty="0"/>
              <a:t>5 mA and 300 </a:t>
            </a:r>
            <a:r>
              <a:rPr lang="en-US" sz="1800" dirty="0" smtClean="0"/>
              <a:t>kV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 smtClean="0"/>
              <a:t>Study </a:t>
            </a:r>
            <a:r>
              <a:rPr lang="en-US" sz="1800" dirty="0"/>
              <a:t>beam halo and beam loss vs </a:t>
            </a:r>
            <a:r>
              <a:rPr lang="en-US" sz="1800" dirty="0" smtClean="0"/>
              <a:t>magnetic field at photocathode</a:t>
            </a:r>
          </a:p>
          <a:p>
            <a:r>
              <a:rPr lang="en-US" sz="2400" dirty="0" smtClean="0"/>
              <a:t>FY18:</a:t>
            </a:r>
            <a:endParaRPr lang="en-US" sz="2400" dirty="0"/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Design TE</a:t>
            </a:r>
            <a:r>
              <a:rPr lang="en-US" sz="1800" baseline="-25000" dirty="0"/>
              <a:t>011</a:t>
            </a:r>
            <a:r>
              <a:rPr lang="en-US" sz="1800" dirty="0"/>
              <a:t> cavity to measure beam </a:t>
            </a:r>
            <a:r>
              <a:rPr lang="en-US" sz="1800" dirty="0" smtClean="0"/>
              <a:t>magnetization (</a:t>
            </a:r>
            <a:r>
              <a:rPr lang="en-US" sz="1800" dirty="0" smtClean="0">
                <a:latin typeface="Arial" panose="020B0604020202020204" pitchFamily="34" charset="0"/>
              </a:rPr>
              <a:t>non-invasive)</a:t>
            </a:r>
            <a:endParaRPr lang="en-US" sz="18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1800" dirty="0"/>
              <a:t>Change to HV Supply of </a:t>
            </a:r>
            <a:r>
              <a:rPr lang="en-US" sz="1800" dirty="0" smtClean="0"/>
              <a:t>30 </a:t>
            </a:r>
            <a:r>
              <a:rPr lang="en-US" sz="1800" dirty="0"/>
              <a:t>mA and </a:t>
            </a:r>
            <a:r>
              <a:rPr lang="en-US" sz="1800" dirty="0" smtClean="0"/>
              <a:t>225 kV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 smtClean="0"/>
              <a:t>Measure </a:t>
            </a:r>
            <a:r>
              <a:rPr lang="en-US" sz="1800" dirty="0"/>
              <a:t>photocathode </a:t>
            </a:r>
            <a:r>
              <a:rPr lang="en-US" sz="1800" dirty="0" smtClean="0"/>
              <a:t>lifetime </a:t>
            </a:r>
            <a:r>
              <a:rPr lang="en-US" sz="1800" dirty="0"/>
              <a:t>at </a:t>
            </a:r>
            <a:r>
              <a:rPr lang="en-US" sz="1800" dirty="0" smtClean="0"/>
              <a:t>30 mA</a:t>
            </a:r>
            <a:endParaRPr lang="en-US" sz="1800" dirty="0"/>
          </a:p>
          <a:p>
            <a:pPr marL="971550" lvl="1" indent="-514350">
              <a:buFont typeface="+mj-lt"/>
              <a:buAutoNum type="arabicPeriod"/>
            </a:pPr>
            <a:r>
              <a:rPr lang="en-US" sz="1800" dirty="0" smtClean="0"/>
              <a:t>Generate high </a:t>
            </a:r>
            <a:r>
              <a:rPr lang="en-US" sz="1800" dirty="0"/>
              <a:t>bunch </a:t>
            </a:r>
            <a:r>
              <a:rPr lang="en-US" sz="1800" dirty="0" smtClean="0"/>
              <a:t>charge magnetized beam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strike="sngStrike" dirty="0" smtClean="0"/>
              <a:t>Commission </a:t>
            </a:r>
            <a:r>
              <a:rPr lang="en-US" sz="1800" strike="sngStrike" dirty="0"/>
              <a:t>TE</a:t>
            </a:r>
            <a:r>
              <a:rPr lang="en-US" sz="1800" strike="sngStrike" baseline="-25000" dirty="0"/>
              <a:t>011</a:t>
            </a:r>
            <a:r>
              <a:rPr lang="en-US" sz="1800" strike="sngStrike" dirty="0"/>
              <a:t> cavity </a:t>
            </a:r>
            <a:r>
              <a:rPr lang="en-US" sz="1800" strike="sngStrike" dirty="0" smtClean="0"/>
              <a:t>with beam</a:t>
            </a:r>
            <a:endParaRPr lang="en-US" sz="1800" strike="sngStrik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8102251" y="1538542"/>
                <a:ext cx="3970751" cy="1877437"/>
              </a:xfrm>
              <a:prstGeom prst="rect">
                <a:avLst/>
              </a:prstGeom>
              <a:solidFill>
                <a:srgbClr val="C0504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Explore these magnetized </a:t>
                </a: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 </a:t>
                </a:r>
                <a:r>
                  <a:rPr lang="en-US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parameters:</a:t>
                </a: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0.1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mm, </a:t>
                </a:r>
                <a:r>
                  <a:rPr lang="en-US" sz="1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6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1.5 </a:t>
                </a:r>
                <a:r>
                  <a:rPr lang="en-US" sz="16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kG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Bunch charge: up to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 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nC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Frequency: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15 Hz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–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500 MHz</a:t>
                </a:r>
                <a:endPara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Average beam currents up to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 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Gun high voltage: 2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00 </a:t>
                </a:r>
                <a:r>
                  <a: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350 kV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251" y="1538542"/>
                <a:ext cx="3970751" cy="1877437"/>
              </a:xfrm>
              <a:prstGeom prst="rect">
                <a:avLst/>
              </a:prstGeom>
              <a:blipFill>
                <a:blip r:embed="rId2"/>
                <a:stretch>
                  <a:fillRect l="-1229" t="-1623" r="-461" b="-32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4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JLEIC High Energy Electron Cooler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47900" y="875347"/>
            <a:ext cx="6231644" cy="2670334"/>
            <a:chOff x="1287996" y="4175836"/>
            <a:chExt cx="6231644" cy="2670334"/>
          </a:xfrm>
        </p:grpSpPr>
        <p:pic>
          <p:nvPicPr>
            <p:cNvPr id="8" name="Picture 64" descr="Complex.pdf"/>
            <p:cNvPicPr>
              <a:picLocks noChangeAspect="1"/>
            </p:cNvPicPr>
            <p:nvPr/>
          </p:nvPicPr>
          <p:blipFill>
            <a:blip r:embed="rId2"/>
            <a:srcRect l="7928" t="29008" r="5040" b="23157"/>
            <a:stretch>
              <a:fillRect/>
            </a:stretch>
          </p:blipFill>
          <p:spPr bwMode="auto">
            <a:xfrm>
              <a:off x="1287996" y="4440452"/>
              <a:ext cx="5664695" cy="2405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 bwMode="auto">
            <a:xfrm flipV="1">
              <a:off x="4370788" y="5024659"/>
              <a:ext cx="374073" cy="5542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>
              <a:off x="4530119" y="4637501"/>
              <a:ext cx="78886" cy="34943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3181623" y="4175836"/>
              <a:ext cx="4338017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High Energy Electron Cooler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51953" y="3926435"/>
            <a:ext cx="8399943" cy="2215494"/>
            <a:chOff x="1751953" y="3926435"/>
            <a:chExt cx="8399943" cy="2215494"/>
          </a:xfrm>
        </p:grpSpPr>
        <p:sp>
          <p:nvSpPr>
            <p:cNvPr id="67" name="Rounded Rectangular Callout 66"/>
            <p:cNvSpPr/>
            <p:nvPr/>
          </p:nvSpPr>
          <p:spPr>
            <a:xfrm>
              <a:off x="8817607" y="5169112"/>
              <a:ext cx="1334289" cy="570256"/>
            </a:xfrm>
            <a:prstGeom prst="wedgeRoundRectCallout">
              <a:avLst>
                <a:gd name="adj1" fmla="val -42029"/>
                <a:gd name="adj2" fmla="val -8958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cs typeface="Arial" panose="020B0604020202020204" pitchFamily="34" charset="0"/>
                </a:rPr>
                <a:t>Circulator Cooler Ring</a:t>
              </a:r>
            </a:p>
          </p:txBody>
        </p:sp>
        <p:sp>
          <p:nvSpPr>
            <p:cNvPr id="68" name="Rounded Rectangular Callout 67"/>
            <p:cNvSpPr/>
            <p:nvPr/>
          </p:nvSpPr>
          <p:spPr>
            <a:xfrm>
              <a:off x="1762542" y="5553095"/>
              <a:ext cx="668833" cy="514373"/>
            </a:xfrm>
            <a:prstGeom prst="wedgeRoundRectCallout">
              <a:avLst>
                <a:gd name="adj1" fmla="val 45275"/>
                <a:gd name="adj2" fmla="val -76360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ERL Ring</a:t>
              </a:r>
              <a:endParaRPr lang="en-US" sz="14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t="14464" b="11169"/>
            <a:stretch/>
          </p:blipFill>
          <p:spPr>
            <a:xfrm>
              <a:off x="1751953" y="3926435"/>
              <a:ext cx="7498080" cy="2215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853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Magnetized Bunched-Beam Electron Cooling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1893" y="914400"/>
            <a:ext cx="11285836" cy="41447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</a:rPr>
              <a:t>Ion beam cooling in presence of magnetic field is much more efficient than cooling in a drift (no magnetic field):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en-US" dirty="0" smtClean="0">
                <a:latin typeface="Arial" panose="020B0604020202020204" pitchFamily="34" charset="0"/>
              </a:rPr>
              <a:t>Electron beam helical motion in strong magnetic field increases electron-ion interaction time, thereby significantly improving cooling efficiency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en-US" dirty="0" smtClean="0">
                <a:latin typeface="Arial" panose="020B0604020202020204" pitchFamily="34" charset="0"/>
              </a:rPr>
              <a:t>Electron-ion collisions that occur over many cyclotron oscillations and at distances larger than cyclotron radius are insensitive to electrons transverse velocity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−"/>
            </a:pPr>
            <a:endParaRPr lang="en-US" sz="1800" dirty="0" smtClean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</a:rPr>
              <a:t>Long cooling solenoid provides desired cooling effect: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en-US" dirty="0" smtClean="0">
                <a:latin typeface="Arial" panose="020B0604020202020204" pitchFamily="34" charset="0"/>
              </a:rPr>
              <a:t>Counteracting emittance degradation induced by intra-beam scattering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en-US" dirty="0" smtClean="0">
                <a:latin typeface="Arial" panose="020B0604020202020204" pitchFamily="34" charset="0"/>
              </a:rPr>
              <a:t>Maintaining ion beam emittance during collisions and extending luminosity lifetime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en-US" dirty="0" smtClean="0">
                <a:latin typeface="Arial" panose="020B0604020202020204" pitchFamily="34" charset="0"/>
              </a:rPr>
              <a:t>Suppressing electron-ion recombination</a:t>
            </a:r>
            <a:endParaRPr lang="en-US" u="sng" dirty="0" smtClean="0">
              <a:latin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411893" y="5477992"/>
            <a:ext cx="9479756" cy="510778"/>
          </a:xfrm>
          <a:prstGeom prst="wedgeRoundRectCallout">
            <a:avLst>
              <a:gd name="adj1" fmla="val -24781"/>
              <a:gd name="adj2" fmla="val -51607"/>
              <a:gd name="adj3" fmla="val 16667"/>
            </a:avLst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8275" lvl="1" indent="0" algn="ctr">
              <a:buNone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Putting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into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 represents a challenge</a:t>
            </a:r>
          </a:p>
        </p:txBody>
      </p:sp>
    </p:spTree>
    <p:extLst>
      <p:ext uri="{BB962C8B-B14F-4D97-AF65-F5344CB8AC3E}">
        <p14:creationId xmlns:p14="http://schemas.microsoft.com/office/powerpoint/2010/main" val="420388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Magnetized Cooling Schematics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716692" y="923923"/>
            <a:ext cx="10637107" cy="926566"/>
          </a:xfrm>
          <a:prstGeom prst="wedgeRoundRectCallout">
            <a:avLst>
              <a:gd name="adj1" fmla="val -24781"/>
              <a:gd name="adj2" fmla="val -51607"/>
              <a:gd name="adj3" fmla="val 16667"/>
            </a:avLst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beam suffers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 azimuthal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kick at entrance of cooling solenoid. But this kick can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 cancelled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 earlier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kick at exit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photogun.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is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purpose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cathode solenoid.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671" y="1897624"/>
            <a:ext cx="8861425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127804" y="5081681"/>
          <a:ext cx="961372" cy="536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" name="Equation" r:id="rId4" imgW="774360" imgH="419040" progId="Equation.3">
                  <p:embed/>
                </p:oleObj>
              </mc:Choice>
              <mc:Fallback>
                <p:oleObj name="Equation" r:id="rId4" imgW="774360" imgH="41904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804" y="5081681"/>
                        <a:ext cx="961372" cy="536821"/>
                      </a:xfrm>
                      <a:prstGeom prst="rect">
                        <a:avLst/>
                      </a:prstGeom>
                      <a:solidFill>
                        <a:srgbClr val="D5F8FD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ular Callout 9"/>
          <p:cNvSpPr/>
          <p:nvPr/>
        </p:nvSpPr>
        <p:spPr bwMode="auto">
          <a:xfrm>
            <a:off x="3966290" y="4260582"/>
            <a:ext cx="2128456" cy="677741"/>
          </a:xfrm>
          <a:prstGeom prst="wedgeRoundRectCallout">
            <a:avLst>
              <a:gd name="adj1" fmla="val -31356"/>
              <a:gd name="adj2" fmla="val -732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exit of 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6239327" y="4657531"/>
            <a:ext cx="3513921" cy="433028"/>
          </a:xfrm>
          <a:prstGeom prst="wedgeRoundRectCallout">
            <a:avLst>
              <a:gd name="adj1" fmla="val -21169"/>
              <a:gd name="adj2" fmla="val -80062"/>
              <a:gd name="adj3" fmla="val 16667"/>
            </a:avLst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entering Cooling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7439051" y="5151345"/>
          <a:ext cx="1248059" cy="54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Equation" r:id="rId6" imgW="876240" imgH="419040" progId="Equation.3">
                  <p:embed/>
                </p:oleObj>
              </mc:Choice>
              <mc:Fallback>
                <p:oleObj name="Equation" r:id="rId6" imgW="876240" imgH="41904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9051" y="5151345"/>
                        <a:ext cx="1248059" cy="541586"/>
                      </a:xfrm>
                      <a:prstGeom prst="rect">
                        <a:avLst/>
                      </a:prstGeom>
                      <a:solidFill>
                        <a:srgbClr val="99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746959" y="5692931"/>
          <a:ext cx="1070793" cy="675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Equation" r:id="rId8" imgW="672840" imgH="457200" progId="Equation.3">
                  <p:embed/>
                </p:oleObj>
              </mc:Choice>
              <mc:Fallback>
                <p:oleObj name="Equation" r:id="rId8" imgW="672840" imgH="4572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959" y="5692931"/>
                        <a:ext cx="1070793" cy="6756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ular Callout 13"/>
          <p:cNvSpPr/>
          <p:nvPr/>
        </p:nvSpPr>
        <p:spPr bwMode="auto">
          <a:xfrm>
            <a:off x="1678385" y="4260582"/>
            <a:ext cx="2023953" cy="677740"/>
          </a:xfrm>
          <a:prstGeom prst="wedgeRoundRectCallout">
            <a:avLst>
              <a:gd name="adj1" fmla="val -12632"/>
              <a:gd name="adj2" fmla="val -85126"/>
              <a:gd name="adj3" fmla="val 16667"/>
            </a:avLst>
          </a:prstGeom>
          <a:solidFill>
            <a:srgbClr val="D5F8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Electrons born in strong uniform </a:t>
            </a:r>
            <a:r>
              <a:rPr kumimoji="0" lang="en-US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</a:t>
            </a:r>
            <a:r>
              <a:rPr kumimoji="0" lang="en-US" b="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z</a:t>
            </a:r>
            <a:endParaRPr kumimoji="0" lang="en-US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070747" y="5618502"/>
            <a:ext cx="1569291" cy="507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875918" y="5692931"/>
            <a:ext cx="1577758" cy="432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72094" y="5350091"/>
            <a:ext cx="3931920" cy="0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72094" y="5422138"/>
            <a:ext cx="3931920" cy="0"/>
          </a:xfrm>
          <a:prstGeom prst="line">
            <a:avLst/>
          </a:prstGeom>
          <a:ln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8" name="Group 1057"/>
          <p:cNvGrpSpPr/>
          <p:nvPr/>
        </p:nvGrpSpPr>
        <p:grpSpPr>
          <a:xfrm>
            <a:off x="2331897" y="2667142"/>
            <a:ext cx="836482" cy="627636"/>
            <a:chOff x="316136" y="3464905"/>
            <a:chExt cx="836482" cy="627636"/>
          </a:xfrm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468536" y="3929653"/>
              <a:ext cx="356557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Arrow Connector 1055"/>
            <p:cNvCxnSpPr/>
            <p:nvPr/>
          </p:nvCxnSpPr>
          <p:spPr>
            <a:xfrm flipV="1">
              <a:off x="468536" y="3746377"/>
              <a:ext cx="0" cy="1832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7" name="TextBox 1056"/>
            <p:cNvSpPr txBox="1"/>
            <p:nvPr/>
          </p:nvSpPr>
          <p:spPr>
            <a:xfrm>
              <a:off x="316136" y="346490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00FF"/>
                  </a:solidFill>
                </a:rPr>
                <a:t>v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58266" y="3723209"/>
              <a:ext cx="394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00B050"/>
                  </a:solidFill>
                </a:rPr>
                <a:t>B</a:t>
              </a:r>
              <a:r>
                <a:rPr lang="en-US" b="1" i="1" baseline="-25000" dirty="0" err="1" smtClean="0">
                  <a:solidFill>
                    <a:srgbClr val="00B050"/>
                  </a:solidFill>
                </a:rPr>
                <a:t>z</a:t>
              </a:r>
              <a:endParaRPr lang="en-US" b="1" i="1" baseline="-25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65182" y="2722656"/>
            <a:ext cx="960307" cy="609880"/>
            <a:chOff x="316136" y="3464905"/>
            <a:chExt cx="960307" cy="609880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468536" y="3922096"/>
              <a:ext cx="491206" cy="755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468536" y="3746377"/>
              <a:ext cx="0" cy="1832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16136" y="346490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00FF"/>
                  </a:solidFill>
                </a:rPr>
                <a:t>v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82091" y="3705453"/>
              <a:ext cx="394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00B050"/>
                  </a:solidFill>
                </a:rPr>
                <a:t>B</a:t>
              </a:r>
              <a:r>
                <a:rPr lang="en-US" b="1" i="1" baseline="-25000" dirty="0" err="1" smtClean="0">
                  <a:solidFill>
                    <a:srgbClr val="00B050"/>
                  </a:solidFill>
                </a:rPr>
                <a:t>z</a:t>
              </a:r>
              <a:endParaRPr lang="en-US" b="1" i="1" baseline="-25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77" name="Group 1076"/>
          <p:cNvGrpSpPr/>
          <p:nvPr/>
        </p:nvGrpSpPr>
        <p:grpSpPr>
          <a:xfrm>
            <a:off x="3146980" y="3586733"/>
            <a:ext cx="1137977" cy="835054"/>
            <a:chOff x="351968" y="3181615"/>
            <a:chExt cx="1137977" cy="835054"/>
          </a:xfrm>
        </p:grpSpPr>
        <p:cxnSp>
          <p:nvCxnSpPr>
            <p:cNvPr id="43" name="Straight Arrow Connector 42"/>
            <p:cNvCxnSpPr/>
            <p:nvPr/>
          </p:nvCxnSpPr>
          <p:spPr>
            <a:xfrm flipV="1">
              <a:off x="525227" y="3827148"/>
              <a:ext cx="641390" cy="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535021" y="3471169"/>
              <a:ext cx="0" cy="363469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095593" y="3647337"/>
              <a:ext cx="394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B0F0"/>
                  </a:solidFill>
                </a:rPr>
                <a:t>v</a:t>
              </a:r>
              <a:endParaRPr lang="en-US" b="1" i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1066" name="Rectangle 1065"/>
            <p:cNvSpPr/>
            <p:nvPr/>
          </p:nvSpPr>
          <p:spPr>
            <a:xfrm>
              <a:off x="351968" y="3181615"/>
              <a:ext cx="3690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>
                  <a:solidFill>
                    <a:srgbClr val="00B0F0"/>
                  </a:solidFill>
                </a:rPr>
                <a:t>B</a:t>
              </a:r>
              <a:r>
                <a:rPr lang="en-US" b="1" i="1" baseline="-25000" dirty="0">
                  <a:solidFill>
                    <a:srgbClr val="00B0F0"/>
                  </a:solidFill>
                </a:rPr>
                <a:t>r</a:t>
              </a:r>
            </a:p>
          </p:txBody>
        </p:sp>
      </p:grpSp>
      <p:grpSp>
        <p:nvGrpSpPr>
          <p:cNvPr id="1076" name="Group 1075"/>
          <p:cNvGrpSpPr/>
          <p:nvPr/>
        </p:nvGrpSpPr>
        <p:grpSpPr>
          <a:xfrm>
            <a:off x="5617718" y="3030558"/>
            <a:ext cx="1712446" cy="1095991"/>
            <a:chOff x="-1177425" y="5145541"/>
            <a:chExt cx="1712446" cy="1095991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323436" y="5371955"/>
              <a:ext cx="0" cy="558328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-1177425" y="5145541"/>
              <a:ext cx="394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B0F0"/>
                  </a:solidFill>
                </a:rPr>
                <a:t>v</a:t>
              </a:r>
              <a:endParaRPr lang="en-US" b="1" i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66009" y="5872200"/>
              <a:ext cx="369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00B0F0"/>
                  </a:solidFill>
                </a:rPr>
                <a:t>B</a:t>
              </a:r>
              <a:r>
                <a:rPr lang="en-US" b="1" i="1" baseline="-25000" dirty="0">
                  <a:solidFill>
                    <a:srgbClr val="00B0F0"/>
                  </a:solidFill>
                </a:rPr>
                <a:t>r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V="1">
              <a:off x="-956735" y="5371955"/>
              <a:ext cx="1307250" cy="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886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JLEIC Magnetized Source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7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15058785"/>
                  </p:ext>
                </p:extLst>
              </p:nvPr>
            </p:nvGraphicFramePr>
            <p:xfrm>
              <a:off x="411891" y="1005840"/>
              <a:ext cx="11285838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693489">
                      <a:extLst>
                        <a:ext uri="{9D8B030D-6E8A-4147-A177-3AD203B41FA5}">
                          <a16:colId xmlns:a16="http://schemas.microsoft.com/office/drawing/2014/main" val="4171235095"/>
                        </a:ext>
                      </a:extLst>
                    </a:gridCol>
                    <a:gridCol w="2044899">
                      <a:extLst>
                        <a:ext uri="{9D8B030D-6E8A-4147-A177-3AD203B41FA5}">
                          <a16:colId xmlns:a16="http://schemas.microsoft.com/office/drawing/2014/main" val="3603966495"/>
                        </a:ext>
                      </a:extLst>
                    </a:gridCol>
                    <a:gridCol w="5547450">
                      <a:extLst>
                        <a:ext uri="{9D8B030D-6E8A-4147-A177-3AD203B41FA5}">
                          <a16:colId xmlns:a16="http://schemas.microsoft.com/office/drawing/2014/main" val="49758535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Parameter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JLEIC Requirements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LDRD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dirty="0" smtClean="0"/>
                            <a:t>Demonstrated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60836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Bunch length – Flat-top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60 ps (2 cm)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25 – 60 </a:t>
                          </a:r>
                          <a:r>
                            <a:rPr lang="en-US" sz="18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ps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84056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Repetition</a:t>
                          </a:r>
                          <a:r>
                            <a:rPr lang="en-US" sz="1800" baseline="0" dirty="0" smtClean="0">
                              <a:latin typeface="+mn-lt"/>
                              <a:cs typeface="Calibri" panose="020F0502020204030204" pitchFamily="34" charset="0"/>
                            </a:rPr>
                            <a:t> rate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43.3 MHz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100 Hz – 374.3 MHz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3246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Bunch</a:t>
                          </a:r>
                          <a:r>
                            <a:rPr lang="en-US" sz="1800" baseline="0" dirty="0" smtClean="0">
                              <a:latin typeface="+mn-lt"/>
                              <a:cs typeface="Calibri" panose="020F0502020204030204" pitchFamily="34" charset="0"/>
                            </a:rPr>
                            <a:t> charge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3.2</a:t>
                          </a:r>
                          <a:r>
                            <a:rPr lang="en-US" sz="1800" baseline="0" dirty="0" smtClean="0">
                              <a:latin typeface="+mn-lt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1800" baseline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n</a:t>
                          </a:r>
                          <a:r>
                            <a:rPr lang="en-US" sz="180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C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0.7 </a:t>
                          </a:r>
                          <a:r>
                            <a:rPr lang="en-US" sz="18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nC</a:t>
                          </a:r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lang="en-US" sz="1600" b="0" dirty="0" smtClean="0">
                              <a:latin typeface="+mn-lt"/>
                              <a:cs typeface="Calibri" panose="020F0502020204030204" pitchFamily="34" charset="0"/>
                            </a:rPr>
                            <a:t>75 </a:t>
                          </a:r>
                          <a:r>
                            <a:rPr lang="en-US" sz="16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ps</a:t>
                          </a:r>
                          <a:r>
                            <a:rPr lang="en-US" sz="1600" b="0" dirty="0" smtClean="0">
                              <a:latin typeface="+mn-lt"/>
                              <a:cs typeface="Calibri" panose="020F0502020204030204" pitchFamily="34" charset="0"/>
                            </a:rPr>
                            <a:t> FWHM, 25 kHz, 225 kV, 0.76 </a:t>
                          </a:r>
                          <a:r>
                            <a:rPr lang="en-US" sz="16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kG</a:t>
                          </a:r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21557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Peak current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53.9 A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9.3 A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72065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Average current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140 mA (400 kV)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28 mA (</a:t>
                          </a:r>
                          <a:r>
                            <a:rPr lang="en-US" sz="1600" b="0" dirty="0" smtClean="0">
                              <a:latin typeface="+mn-lt"/>
                              <a:cs typeface="Calibri" panose="020F0502020204030204" pitchFamily="34" charset="0"/>
                            </a:rPr>
                            <a:t>50 </a:t>
                          </a:r>
                          <a:r>
                            <a:rPr lang="en-US" sz="16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ps</a:t>
                          </a:r>
                          <a:r>
                            <a:rPr lang="en-US" sz="1600" b="0" dirty="0" smtClean="0">
                              <a:latin typeface="+mn-lt"/>
                              <a:cs typeface="Calibri" panose="020F0502020204030204" pitchFamily="34" charset="0"/>
                            </a:rPr>
                            <a:t> FWHM, 74.8 </a:t>
                          </a:r>
                          <a:r>
                            <a:rPr lang="en-US" sz="16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pC</a:t>
                          </a:r>
                          <a:r>
                            <a:rPr lang="en-US" sz="1600" b="0" dirty="0" smtClean="0">
                              <a:latin typeface="+mn-lt"/>
                              <a:cs typeface="Calibri" panose="020F0502020204030204" pitchFamily="34" charset="0"/>
                            </a:rPr>
                            <a:t>, 374.25 MHz, 100 kV, 0.57 </a:t>
                          </a:r>
                          <a:r>
                            <a:rPr lang="en-US" sz="16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kG</a:t>
                          </a:r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27318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Transverse normalized emittance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>
                              <a:latin typeface="+mn-lt"/>
                              <a:cs typeface="Calibri" panose="020F0502020204030204" pitchFamily="34" charset="0"/>
                            </a:rPr>
                            <a:t>&lt;19</a:t>
                          </a:r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 microns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&lt;2 microns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1188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Normalized drift emittance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36 </a:t>
                          </a:r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microns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26 microns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813099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>
                              <a:latin typeface="+mn-lt"/>
                              <a:cs typeface="Calibri" panose="020F0502020204030204" pitchFamily="34" charset="0"/>
                            </a:rPr>
                            <a:t>Cathode spot radius </a:t>
                          </a:r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– Flat-top </a:t>
                          </a:r>
                          <a:r>
                            <a:rPr lang="en-US" sz="1800" baseline="0" dirty="0" smtClean="0">
                              <a:latin typeface="+mn-lt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3.14 mm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1.70 mm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986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Solenoid field at cathode (</a:t>
                          </a:r>
                          <a:r>
                            <a:rPr lang="en-US" sz="1800" i="1" dirty="0" err="1" smtClean="0">
                              <a:latin typeface="+mn-lt"/>
                              <a:cs typeface="Calibri" panose="020F0502020204030204" pitchFamily="34" charset="0"/>
                            </a:rPr>
                            <a:t>B</a:t>
                          </a:r>
                          <a:r>
                            <a:rPr lang="en-US" sz="1800" i="1" baseline="-2500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z</a:t>
                          </a:r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0.50 </a:t>
                          </a:r>
                          <a:r>
                            <a:rPr lang="en-US" sz="180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kG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1.51 </a:t>
                          </a:r>
                          <a:r>
                            <a:rPr lang="en-US" sz="18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kG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0357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Content Placeholder 7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15058785"/>
                  </p:ext>
                </p:extLst>
              </p:nvPr>
            </p:nvGraphicFramePr>
            <p:xfrm>
              <a:off x="411891" y="1005840"/>
              <a:ext cx="11285838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693489">
                      <a:extLst>
                        <a:ext uri="{9D8B030D-6E8A-4147-A177-3AD203B41FA5}">
                          <a16:colId xmlns:a16="http://schemas.microsoft.com/office/drawing/2014/main" val="4171235095"/>
                        </a:ext>
                      </a:extLst>
                    </a:gridCol>
                    <a:gridCol w="2044899">
                      <a:extLst>
                        <a:ext uri="{9D8B030D-6E8A-4147-A177-3AD203B41FA5}">
                          <a16:colId xmlns:a16="http://schemas.microsoft.com/office/drawing/2014/main" val="3603966495"/>
                        </a:ext>
                      </a:extLst>
                    </a:gridCol>
                    <a:gridCol w="5547450">
                      <a:extLst>
                        <a:ext uri="{9D8B030D-6E8A-4147-A177-3AD203B41FA5}">
                          <a16:colId xmlns:a16="http://schemas.microsoft.com/office/drawing/2014/main" val="49758535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Parameter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JLEIC Requirements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LDRD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dirty="0" smtClean="0"/>
                            <a:t>Demonstrated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60836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Bunch length – Flat-top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60 ps (2 cm)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25 – 60 </a:t>
                          </a:r>
                          <a:r>
                            <a:rPr lang="en-US" sz="18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ps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84056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Repetition</a:t>
                          </a:r>
                          <a:r>
                            <a:rPr lang="en-US" sz="1800" baseline="0" dirty="0" smtClean="0">
                              <a:latin typeface="+mn-lt"/>
                              <a:cs typeface="Calibri" panose="020F0502020204030204" pitchFamily="34" charset="0"/>
                            </a:rPr>
                            <a:t> rate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43.3 MHz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100 Hz – 374.3 MHz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3246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Bunch</a:t>
                          </a:r>
                          <a:r>
                            <a:rPr lang="en-US" sz="1800" baseline="0" dirty="0" smtClean="0">
                              <a:latin typeface="+mn-lt"/>
                              <a:cs typeface="Calibri" panose="020F0502020204030204" pitchFamily="34" charset="0"/>
                            </a:rPr>
                            <a:t> charge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3.2</a:t>
                          </a:r>
                          <a:r>
                            <a:rPr lang="en-US" sz="1800" baseline="0" dirty="0" smtClean="0">
                              <a:latin typeface="+mn-lt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1800" baseline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n</a:t>
                          </a:r>
                          <a:r>
                            <a:rPr lang="en-US" sz="180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C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0.7 </a:t>
                          </a:r>
                          <a:r>
                            <a:rPr lang="en-US" sz="18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nC</a:t>
                          </a:r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lang="en-US" sz="1600" b="0" dirty="0" smtClean="0">
                              <a:latin typeface="+mn-lt"/>
                              <a:cs typeface="Calibri" panose="020F0502020204030204" pitchFamily="34" charset="0"/>
                            </a:rPr>
                            <a:t>75 </a:t>
                          </a:r>
                          <a:r>
                            <a:rPr lang="en-US" sz="16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ps</a:t>
                          </a:r>
                          <a:r>
                            <a:rPr lang="en-US" sz="1600" b="0" dirty="0" smtClean="0">
                              <a:latin typeface="+mn-lt"/>
                              <a:cs typeface="Calibri" panose="020F0502020204030204" pitchFamily="34" charset="0"/>
                            </a:rPr>
                            <a:t> FWHM, 25 kHz, 225 kV, 0.76 </a:t>
                          </a:r>
                          <a:r>
                            <a:rPr lang="en-US" sz="16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kG</a:t>
                          </a:r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21557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Peak current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53.9 A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9.3 A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72065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Average current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140 mA (400 kV)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28 mA (</a:t>
                          </a:r>
                          <a:r>
                            <a:rPr lang="en-US" sz="1600" b="0" dirty="0" smtClean="0">
                              <a:latin typeface="+mn-lt"/>
                              <a:cs typeface="Calibri" panose="020F0502020204030204" pitchFamily="34" charset="0"/>
                            </a:rPr>
                            <a:t>50 </a:t>
                          </a:r>
                          <a:r>
                            <a:rPr lang="en-US" sz="16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ps</a:t>
                          </a:r>
                          <a:r>
                            <a:rPr lang="en-US" sz="1600" b="0" dirty="0" smtClean="0">
                              <a:latin typeface="+mn-lt"/>
                              <a:cs typeface="Calibri" panose="020F0502020204030204" pitchFamily="34" charset="0"/>
                            </a:rPr>
                            <a:t> FWHM, 74.8 </a:t>
                          </a:r>
                          <a:r>
                            <a:rPr lang="en-US" sz="16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pC</a:t>
                          </a:r>
                          <a:r>
                            <a:rPr lang="en-US" sz="1600" b="0" dirty="0" smtClean="0">
                              <a:latin typeface="+mn-lt"/>
                              <a:cs typeface="Calibri" panose="020F0502020204030204" pitchFamily="34" charset="0"/>
                            </a:rPr>
                            <a:t>, 374.25 MHz, 100 kV, 0.57 </a:t>
                          </a:r>
                          <a:r>
                            <a:rPr lang="en-US" sz="16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kG</a:t>
                          </a:r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27318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Transverse normalized emittance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>
                              <a:latin typeface="+mn-lt"/>
                              <a:cs typeface="Calibri" panose="020F0502020204030204" pitchFamily="34" charset="0"/>
                            </a:rPr>
                            <a:t>&lt;19</a:t>
                          </a:r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 microns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&lt;2 microns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1188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Normalized drift emittance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36 </a:t>
                          </a:r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microns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26 microns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813099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65" t="-806557" r="-206436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3.14 mm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1.70 mm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986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Solenoid field at cathode (</a:t>
                          </a:r>
                          <a:r>
                            <a:rPr lang="en-US" sz="1800" i="1" dirty="0" err="1" smtClean="0">
                              <a:latin typeface="+mn-lt"/>
                              <a:cs typeface="Calibri" panose="020F0502020204030204" pitchFamily="34" charset="0"/>
                            </a:rPr>
                            <a:t>B</a:t>
                          </a:r>
                          <a:r>
                            <a:rPr lang="en-US" sz="1800" i="1" baseline="-2500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z</a:t>
                          </a:r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+mn-lt"/>
                              <a:cs typeface="Calibri" panose="020F0502020204030204" pitchFamily="34" charset="0"/>
                            </a:rPr>
                            <a:t>0.50 </a:t>
                          </a:r>
                          <a:r>
                            <a:rPr lang="en-US" sz="180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kG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latin typeface="+mn-lt"/>
                              <a:cs typeface="Calibri" panose="020F0502020204030204" pitchFamily="34" charset="0"/>
                            </a:rPr>
                            <a:t>1.51 </a:t>
                          </a:r>
                          <a:r>
                            <a:rPr lang="en-US" sz="1800" b="0" dirty="0" err="1" smtClean="0">
                              <a:latin typeface="+mn-lt"/>
                              <a:cs typeface="Calibri" panose="020F0502020204030204" pitchFamily="34" charset="0"/>
                            </a:rPr>
                            <a:t>kG</a:t>
                          </a:r>
                          <a:endParaRPr lang="en-US" sz="1800" b="0" dirty="0">
                            <a:latin typeface="+mn-lt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03572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2020492" y="4992051"/>
            <a:ext cx="8068635" cy="914400"/>
          </a:xfrm>
          <a:prstGeom prst="wedgeRoundRectCallout">
            <a:avLst>
              <a:gd name="adj1" fmla="val -24781"/>
              <a:gd name="adj2" fmla="val -51607"/>
              <a:gd name="adj3" fmla="val 16667"/>
            </a:avLst>
          </a:prstGeom>
          <a:solidFill>
            <a:srgbClr val="99FF99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eam 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was limited by 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and 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(30 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mA/225 kV 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3 kW 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6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2548</TotalTime>
  <Words>1592</Words>
  <Application>Microsoft Office PowerPoint</Application>
  <PresentationFormat>Widescreen</PresentationFormat>
  <Paragraphs>267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.PingFangSC-Regular</vt:lpstr>
      <vt:lpstr>Arial</vt:lpstr>
      <vt:lpstr>Calibri</vt:lpstr>
      <vt:lpstr>Cambria Math</vt:lpstr>
      <vt:lpstr>PingFangSC-Regular</vt:lpstr>
      <vt:lpstr>Wingdings</vt:lpstr>
      <vt:lpstr>Theme1</vt:lpstr>
      <vt:lpstr>Equation</vt:lpstr>
      <vt:lpstr>Magnetized Electron Source</vt:lpstr>
      <vt:lpstr>Outline</vt:lpstr>
      <vt:lpstr>Jefferson Lab LDRD Goals</vt:lpstr>
      <vt:lpstr>Budget</vt:lpstr>
      <vt:lpstr>Deliverables and Schedule</vt:lpstr>
      <vt:lpstr>JLEIC High Energy Electron Cooler</vt:lpstr>
      <vt:lpstr>Magnetized Bunched-Beam Electron Cooling</vt:lpstr>
      <vt:lpstr>Magnetized Cooling Schematics</vt:lpstr>
      <vt:lpstr>JLEIC Magnetized Source Requirements</vt:lpstr>
      <vt:lpstr>Gun Test Stand with 300 kV Inverted Gun and K2CsSb Photocathode</vt:lpstr>
      <vt:lpstr>Magnetized Source Schematics</vt:lpstr>
      <vt:lpstr>Beam Size and Shearing Angle</vt:lpstr>
      <vt:lpstr>Drift Emittance</vt:lpstr>
      <vt:lpstr>High Bunch Charge</vt:lpstr>
      <vt:lpstr>High Average Current: 14 mA</vt:lpstr>
      <vt:lpstr>High Average Current: 20 mA</vt:lpstr>
      <vt:lpstr>High Average Current: 28 mA</vt:lpstr>
      <vt:lpstr>Future Plans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Riad Suleiman</cp:lastModifiedBy>
  <cp:revision>306</cp:revision>
  <dcterms:created xsi:type="dcterms:W3CDTF">2018-09-06T13:32:58Z</dcterms:created>
  <dcterms:modified xsi:type="dcterms:W3CDTF">2018-11-09T17:30:16Z</dcterms:modified>
</cp:coreProperties>
</file>