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99" d="100"/>
          <a:sy n="99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0DBA-5933-DB48-934E-5279464FC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8EF5B-1F88-6845-AF7C-8B7C137F6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4593E-8F78-DD4B-B500-55E4760C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1C484-D79A-D444-85BB-96C7C50B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A1883-4C21-CE48-A68B-6071B99D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1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3C15-43A0-4A4F-B4D0-5973190A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A2B28-CC2B-DF4E-9F9B-1DB0DF701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AF415-79EA-844C-BB58-F84F619E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A95CA-7DFD-C64C-B0CF-DBFA7A15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FCC5E-B629-6640-B69B-14BE3CFD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FA6DED-7DED-174E-8BAE-8A004B37D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92452-A3E6-4340-9662-3B9DB6CF4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086B1-74E6-2743-A0A6-728E0410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47FDC-5C24-6642-8507-E935CCDC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16F4C-8412-3547-BA3F-02A87C89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3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9388-EFAE-8246-B8AB-AF300AD4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6EE09-BE44-F546-9C93-0E4E23DE3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FB9BF-7B5A-E543-92D7-D90CC96B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86A-2E72-7E46-A3CA-52BE3F48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CE3C7-AB1A-3440-9FBA-45D83BB2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3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DD8D-AE2E-6B47-9F7E-9FD7535D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8FD77-6CDD-594E-997B-07AB7C1F0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F8819-05D3-1140-AB5C-F669E93F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E6876-51DB-FA49-9B83-E2033E1F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B3E3C-4AB9-9F4F-96F9-2DFE83EF0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98838-2590-1148-B8B5-529A2ACB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32D11-6763-F747-8536-EE38E1BC6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BB4E-444F-C94A-9CED-851505E3D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B747A-C4B7-A24B-A99E-518286D4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C98DB-EDB2-1447-AE04-4A141212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DD7D2-52C4-F047-B17A-C32C3884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C77B-F2FD-8846-B718-68E88E82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DD15D-98FA-1644-9B1B-DCAAF7D9F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E27FB-C108-4C49-8BA0-3EB9D2701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6048A-2F5D-7842-A14F-E3A1BE25A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A6047E-1E7F-A14A-83F9-BFAD7A1CA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99FC0-6F65-254F-A253-818B051A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515988-102C-B048-91D7-6622058C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A0EAD-B76E-1149-B559-C014C919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6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8A6F-0880-6044-862B-720602CF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80599-0AE0-074B-86E2-B20F4833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BAF53-249E-F249-A92C-59FEE8F8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D34B5-F574-C54A-B82C-68C161A3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E4F2FD-C08F-D44D-8C1C-78F5D32F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6D2BC-328A-2B41-A80D-4F0D6AF4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3D49F-2ED9-8449-8EC6-39FE0917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313C-17D7-1D4F-BC9F-EC4EE6A2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FBF2-BBC6-4A41-9714-9DB82431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1E5A8-8C50-B941-AB32-F0B6AC472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F248C-33D4-3243-8818-52490583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6C04A-6B66-B546-B730-112FC04B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F2467-07FE-904C-979F-BD15428B9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6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C39D-9A96-6841-86E8-43A90A06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530FC-8B7F-AF4E-A69E-EC7E84113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E9C32-AA65-9E4A-9B70-4FC1252FC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20406-7B7E-BD4A-B472-3ACC0D5E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74EAF-9C1A-FC4E-8508-B44A270C6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B2F2E-E256-3744-9A7A-0A2FD3F1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696D5-AF8E-0646-90F3-CE30FC43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35845-D5E9-E94A-BCB7-804011B89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2912-B596-8148-BAE8-1AD9F9A75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42AB-0D51-0443-94B2-D5F9C862C18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AAB44-E848-B743-9A0C-4F2A4D1E9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65D5C-05FF-9246-9636-1AC406BB5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FEE5-EDA7-3E4A-844F-1A7381712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2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7E7B616-82C6-E144-8EB0-5910439AC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598" y="206062"/>
            <a:ext cx="8195558" cy="29707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E5AD98-A73A-2446-92D4-573D7340C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427" y="3457352"/>
            <a:ext cx="8089900" cy="3111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F9B12A-D947-9F4D-A422-5337306247B4}"/>
              </a:ext>
            </a:extLst>
          </p:cNvPr>
          <p:cNvSpPr txBox="1"/>
          <p:nvPr/>
        </p:nvSpPr>
        <p:spPr>
          <a:xfrm>
            <a:off x="283336" y="528034"/>
            <a:ext cx="71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Have: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D1C18A-4CFB-B54B-B165-AA5329CAAABC}"/>
              </a:ext>
            </a:extLst>
          </p:cNvPr>
          <p:cNvSpPr txBox="1"/>
          <p:nvPr/>
        </p:nvSpPr>
        <p:spPr>
          <a:xfrm>
            <a:off x="283336" y="3835758"/>
            <a:ext cx="75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Want:</a:t>
            </a:r>
          </a:p>
        </p:txBody>
      </p:sp>
    </p:spTree>
    <p:extLst>
      <p:ext uri="{BB962C8B-B14F-4D97-AF65-F5344CB8AC3E}">
        <p14:creationId xmlns:p14="http://schemas.microsoft.com/office/powerpoint/2010/main" val="357045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2</cp:revision>
  <dcterms:created xsi:type="dcterms:W3CDTF">2021-04-14T10:14:29Z</dcterms:created>
  <dcterms:modified xsi:type="dcterms:W3CDTF">2021-04-14T10:26:57Z</dcterms:modified>
</cp:coreProperties>
</file>