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7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6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9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6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3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1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5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4940-25E0-412E-B81D-EF24502E658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51B1-E4E1-42B9-B283-F979615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GUN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</a:t>
            </a:r>
          </a:p>
          <a:p>
            <a:r>
              <a:rPr lang="en-US" dirty="0" smtClean="0"/>
              <a:t>8/11/15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7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 Chamber Geometry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58" y="1600200"/>
            <a:ext cx="18592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343400" y="2438400"/>
            <a:ext cx="11430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48137" y="2266765"/>
            <a:ext cx="101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Insulator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17203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Rubber Plug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76600" y="1905000"/>
            <a:ext cx="838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5000" y="2863334"/>
            <a:ext cx="120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Receptacle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10908" y="3048000"/>
            <a:ext cx="100389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12467" y="339673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95800" y="3581400"/>
            <a:ext cx="1219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80785" y="4234934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Cathode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76600" y="4419600"/>
            <a:ext cx="8382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62004" y="5181600"/>
            <a:ext cx="148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Gun Chamber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181600" y="5366266"/>
            <a:ext cx="1055635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91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field in Gun Chamber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r = 2.35, R = 9.65</a:t>
            </a:r>
          </a:p>
          <a:p>
            <a:r>
              <a:rPr lang="en-US" sz="2400" dirty="0" smtClean="0"/>
              <a:t>E = 1.18 MV/m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48843"/>
            <a:ext cx="35052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026729" y="4087255"/>
            <a:ext cx="228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3127" y="409112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36916" y="4027503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00043" y="3626359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2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Danny’s Shed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2" y="1643856"/>
            <a:ext cx="40290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36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Danny’s Shed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655" y="1752600"/>
            <a:ext cx="241674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37338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~ 2.2 MV/m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GTS GUN</vt:lpstr>
      <vt:lpstr>Gun Chamber Geometry</vt:lpstr>
      <vt:lpstr>E field in Gun Chamber</vt:lpstr>
      <vt:lpstr>Danny’s Shed</vt:lpstr>
      <vt:lpstr>Danny’s Shed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GTS GUN</dc:title>
  <dc:creator>Yan Wang</dc:creator>
  <cp:lastModifiedBy>Mathew Poelker</cp:lastModifiedBy>
  <cp:revision>8</cp:revision>
  <dcterms:created xsi:type="dcterms:W3CDTF">2015-08-11T14:46:43Z</dcterms:created>
  <dcterms:modified xsi:type="dcterms:W3CDTF">2015-08-11T18:23:44Z</dcterms:modified>
</cp:coreProperties>
</file>