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3" r:id="rId7"/>
    <p:sldId id="274" r:id="rId8"/>
    <p:sldId id="281" r:id="rId9"/>
    <p:sldId id="275" r:id="rId10"/>
    <p:sldId id="276" r:id="rId11"/>
    <p:sldId id="278" r:id="rId12"/>
    <p:sldId id="279" r:id="rId13"/>
    <p:sldId id="266" r:id="rId14"/>
    <p:sldId id="277" r:id="rId15"/>
    <p:sldId id="280" r:id="rId16"/>
    <p:sldId id="260" r:id="rId17"/>
    <p:sldId id="272" r:id="rId18"/>
    <p:sldId id="282" r:id="rId19"/>
    <p:sldId id="283" r:id="rId20"/>
    <p:sldId id="284" r:id="rId21"/>
    <p:sldId id="285" r:id="rId22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4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B32GB\Research_JLab\GTS%20at%20LERF\GTS%20Experimental%20Data\GTS%20Laser%20Calibratio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92412783654973E-2"/>
          <c:y val="4.5958050492346074E-2"/>
          <c:w val="0.8547712073039081"/>
          <c:h val="0.82823925611908478"/>
        </c:manualLayout>
      </c:layout>
      <c:scatterChart>
        <c:scatterStyle val="lineMarker"/>
        <c:varyColors val="0"/>
        <c:ser>
          <c:idx val="0"/>
          <c:order val="0"/>
          <c:tx>
            <c:strRef>
              <c:f>HighCurrent!$E$1</c:f>
              <c:strCache>
                <c:ptCount val="1"/>
                <c:pt idx="0">
                  <c:v>I(mA)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HighCurrent!$F$502:$F$3900</c:f>
              <c:numCache>
                <c:formatCode>General</c:formatCode>
                <c:ptCount val="3399"/>
                <c:pt idx="0">
                  <c:v>-0.26666666666666572</c:v>
                </c:pt>
                <c:pt idx="1">
                  <c:v>-0.25</c:v>
                </c:pt>
                <c:pt idx="2">
                  <c:v>-0.2333333333333325</c:v>
                </c:pt>
                <c:pt idx="3">
                  <c:v>-0.21666666666666679</c:v>
                </c:pt>
                <c:pt idx="4">
                  <c:v>-0.19999999999999929</c:v>
                </c:pt>
                <c:pt idx="5">
                  <c:v>-0.18333333333333357</c:v>
                </c:pt>
                <c:pt idx="6">
                  <c:v>-0.16666666666666607</c:v>
                </c:pt>
                <c:pt idx="7">
                  <c:v>-0.15000000000000036</c:v>
                </c:pt>
                <c:pt idx="8">
                  <c:v>-0.13333333333333286</c:v>
                </c:pt>
                <c:pt idx="9">
                  <c:v>-0.11666666666666714</c:v>
                </c:pt>
                <c:pt idx="10">
                  <c:v>-9.9999999999999645E-2</c:v>
                </c:pt>
                <c:pt idx="11">
                  <c:v>-8.3333333333332149E-2</c:v>
                </c:pt>
                <c:pt idx="12">
                  <c:v>-6.666666666666643E-2</c:v>
                </c:pt>
                <c:pt idx="13">
                  <c:v>-4.9999999999998934E-2</c:v>
                </c:pt>
                <c:pt idx="14">
                  <c:v>-3.3333333333333215E-2</c:v>
                </c:pt>
                <c:pt idx="15">
                  <c:v>-1.6666666666665719E-2</c:v>
                </c:pt>
                <c:pt idx="16">
                  <c:v>0</c:v>
                </c:pt>
                <c:pt idx="17">
                  <c:v>1.6666666666667496E-2</c:v>
                </c:pt>
                <c:pt idx="18">
                  <c:v>3.3333333333333215E-2</c:v>
                </c:pt>
                <c:pt idx="19">
                  <c:v>5.0000000000000711E-2</c:v>
                </c:pt>
                <c:pt idx="20">
                  <c:v>6.666666666666643E-2</c:v>
                </c:pt>
                <c:pt idx="21">
                  <c:v>8.3333333333333925E-2</c:v>
                </c:pt>
                <c:pt idx="22">
                  <c:v>9.9999999999999645E-2</c:v>
                </c:pt>
                <c:pt idx="23">
                  <c:v>0.11666666666666714</c:v>
                </c:pt>
                <c:pt idx="24">
                  <c:v>0.13333333333333286</c:v>
                </c:pt>
                <c:pt idx="25">
                  <c:v>0.15000000000000036</c:v>
                </c:pt>
                <c:pt idx="26">
                  <c:v>0.16666666666666785</c:v>
                </c:pt>
                <c:pt idx="27">
                  <c:v>0.18333333333333357</c:v>
                </c:pt>
                <c:pt idx="28">
                  <c:v>0.20000000000000107</c:v>
                </c:pt>
                <c:pt idx="29">
                  <c:v>0.21666666666666679</c:v>
                </c:pt>
                <c:pt idx="30">
                  <c:v>0.23333333333333428</c:v>
                </c:pt>
                <c:pt idx="31">
                  <c:v>0.25</c:v>
                </c:pt>
                <c:pt idx="32">
                  <c:v>0.2666666666666675</c:v>
                </c:pt>
                <c:pt idx="33">
                  <c:v>0.28333333333333321</c:v>
                </c:pt>
                <c:pt idx="34">
                  <c:v>0.30000000000000071</c:v>
                </c:pt>
                <c:pt idx="35">
                  <c:v>0.31666666666666643</c:v>
                </c:pt>
                <c:pt idx="36">
                  <c:v>0.33333333333333393</c:v>
                </c:pt>
                <c:pt idx="37">
                  <c:v>0.34999999999999964</c:v>
                </c:pt>
                <c:pt idx="38">
                  <c:v>0.36666666666666714</c:v>
                </c:pt>
                <c:pt idx="39">
                  <c:v>0.38333333333333286</c:v>
                </c:pt>
                <c:pt idx="40">
                  <c:v>0.40000000000000036</c:v>
                </c:pt>
                <c:pt idx="41">
                  <c:v>0.41666666666666785</c:v>
                </c:pt>
                <c:pt idx="42">
                  <c:v>0.43333333333333357</c:v>
                </c:pt>
                <c:pt idx="43">
                  <c:v>0.45000000000000107</c:v>
                </c:pt>
                <c:pt idx="44">
                  <c:v>0.46666666666666679</c:v>
                </c:pt>
                <c:pt idx="45">
                  <c:v>0.48333333333333428</c:v>
                </c:pt>
                <c:pt idx="46">
                  <c:v>0.5</c:v>
                </c:pt>
                <c:pt idx="47">
                  <c:v>0.5166666666666675</c:v>
                </c:pt>
                <c:pt idx="48">
                  <c:v>0.53333333333333321</c:v>
                </c:pt>
                <c:pt idx="49">
                  <c:v>0.55000000000000071</c:v>
                </c:pt>
                <c:pt idx="50">
                  <c:v>0.56666666666666643</c:v>
                </c:pt>
                <c:pt idx="51">
                  <c:v>0.58333333333333393</c:v>
                </c:pt>
                <c:pt idx="52">
                  <c:v>0.59999999999999964</c:v>
                </c:pt>
                <c:pt idx="53">
                  <c:v>0.61666666666666714</c:v>
                </c:pt>
                <c:pt idx="54">
                  <c:v>0.63333333333333286</c:v>
                </c:pt>
                <c:pt idx="55">
                  <c:v>0.65000000000000036</c:v>
                </c:pt>
                <c:pt idx="56">
                  <c:v>0.66666666666666785</c:v>
                </c:pt>
                <c:pt idx="57">
                  <c:v>0.68333333333333357</c:v>
                </c:pt>
                <c:pt idx="58">
                  <c:v>0.70000000000000107</c:v>
                </c:pt>
                <c:pt idx="59">
                  <c:v>0.71666666666666679</c:v>
                </c:pt>
                <c:pt idx="60">
                  <c:v>0.73333333333333428</c:v>
                </c:pt>
                <c:pt idx="61">
                  <c:v>0.75</c:v>
                </c:pt>
                <c:pt idx="62">
                  <c:v>0.7666666666666675</c:v>
                </c:pt>
                <c:pt idx="63">
                  <c:v>0.78333333333333321</c:v>
                </c:pt>
                <c:pt idx="64">
                  <c:v>0.80000000000000071</c:v>
                </c:pt>
                <c:pt idx="65">
                  <c:v>0.81666666666666643</c:v>
                </c:pt>
                <c:pt idx="66">
                  <c:v>0.83333333333333393</c:v>
                </c:pt>
                <c:pt idx="67">
                  <c:v>0.84999999999999964</c:v>
                </c:pt>
                <c:pt idx="68">
                  <c:v>0.86666666666666714</c:v>
                </c:pt>
                <c:pt idx="69">
                  <c:v>0.88333333333333286</c:v>
                </c:pt>
                <c:pt idx="70">
                  <c:v>0.90000000000000036</c:v>
                </c:pt>
                <c:pt idx="71">
                  <c:v>0.91666666666666785</c:v>
                </c:pt>
                <c:pt idx="72">
                  <c:v>0.93333333333333357</c:v>
                </c:pt>
                <c:pt idx="73">
                  <c:v>0.95000000000000107</c:v>
                </c:pt>
                <c:pt idx="74">
                  <c:v>0.96666666666666679</c:v>
                </c:pt>
                <c:pt idx="75">
                  <c:v>0.98333333333333428</c:v>
                </c:pt>
                <c:pt idx="76">
                  <c:v>1</c:v>
                </c:pt>
                <c:pt idx="77">
                  <c:v>1.0166666666666675</c:v>
                </c:pt>
                <c:pt idx="78">
                  <c:v>1.0333333333333332</c:v>
                </c:pt>
                <c:pt idx="79">
                  <c:v>1.0500000000000007</c:v>
                </c:pt>
                <c:pt idx="80">
                  <c:v>1.0666666666666664</c:v>
                </c:pt>
                <c:pt idx="81">
                  <c:v>1.0833333333333339</c:v>
                </c:pt>
                <c:pt idx="82">
                  <c:v>1.0999999999999996</c:v>
                </c:pt>
                <c:pt idx="83">
                  <c:v>1.1166666666666671</c:v>
                </c:pt>
                <c:pt idx="84">
                  <c:v>1.1333333333333329</c:v>
                </c:pt>
                <c:pt idx="85">
                  <c:v>1.1500000000000004</c:v>
                </c:pt>
                <c:pt idx="86">
                  <c:v>1.1666666666666679</c:v>
                </c:pt>
                <c:pt idx="87">
                  <c:v>1.1833333333333336</c:v>
                </c:pt>
                <c:pt idx="88">
                  <c:v>1.2000000000000011</c:v>
                </c:pt>
                <c:pt idx="89">
                  <c:v>1.2166666666666668</c:v>
                </c:pt>
                <c:pt idx="90">
                  <c:v>1.2333333333333343</c:v>
                </c:pt>
                <c:pt idx="91">
                  <c:v>1.25</c:v>
                </c:pt>
                <c:pt idx="92">
                  <c:v>1.2666666666666675</c:v>
                </c:pt>
                <c:pt idx="93">
                  <c:v>1.2833333333333332</c:v>
                </c:pt>
                <c:pt idx="94">
                  <c:v>1.3000000000000007</c:v>
                </c:pt>
                <c:pt idx="95">
                  <c:v>1.3166666666666664</c:v>
                </c:pt>
                <c:pt idx="96">
                  <c:v>1.3333333333333339</c:v>
                </c:pt>
                <c:pt idx="97">
                  <c:v>1.3499999999999996</c:v>
                </c:pt>
                <c:pt idx="98">
                  <c:v>1.3666666666666671</c:v>
                </c:pt>
                <c:pt idx="99">
                  <c:v>1.3833333333333329</c:v>
                </c:pt>
                <c:pt idx="100">
                  <c:v>1.4000000000000004</c:v>
                </c:pt>
                <c:pt idx="101">
                  <c:v>1.4166666666666679</c:v>
                </c:pt>
                <c:pt idx="102">
                  <c:v>1.4333333333333336</c:v>
                </c:pt>
                <c:pt idx="103">
                  <c:v>1.4500000000000011</c:v>
                </c:pt>
                <c:pt idx="104">
                  <c:v>1.4666666666666668</c:v>
                </c:pt>
                <c:pt idx="105">
                  <c:v>1.4833333333333343</c:v>
                </c:pt>
                <c:pt idx="106">
                  <c:v>1.5</c:v>
                </c:pt>
                <c:pt idx="107">
                  <c:v>1.5166666666666675</c:v>
                </c:pt>
                <c:pt idx="108">
                  <c:v>1.5333333333333332</c:v>
                </c:pt>
                <c:pt idx="109">
                  <c:v>1.5500000000000007</c:v>
                </c:pt>
                <c:pt idx="110">
                  <c:v>1.5666666666666664</c:v>
                </c:pt>
                <c:pt idx="111">
                  <c:v>1.5833333333333339</c:v>
                </c:pt>
                <c:pt idx="112">
                  <c:v>1.5999999999999996</c:v>
                </c:pt>
                <c:pt idx="113">
                  <c:v>1.6166666666666671</c:v>
                </c:pt>
                <c:pt idx="114">
                  <c:v>1.6333333333333329</c:v>
                </c:pt>
                <c:pt idx="115">
                  <c:v>1.6500000000000004</c:v>
                </c:pt>
                <c:pt idx="116">
                  <c:v>1.6666666666666679</c:v>
                </c:pt>
                <c:pt idx="117">
                  <c:v>1.6833333333333336</c:v>
                </c:pt>
                <c:pt idx="118">
                  <c:v>1.7000000000000011</c:v>
                </c:pt>
                <c:pt idx="119">
                  <c:v>1.7166666666666668</c:v>
                </c:pt>
                <c:pt idx="120">
                  <c:v>1.7333333333333343</c:v>
                </c:pt>
                <c:pt idx="121">
                  <c:v>1.75</c:v>
                </c:pt>
                <c:pt idx="122">
                  <c:v>1.7666666666666675</c:v>
                </c:pt>
                <c:pt idx="123">
                  <c:v>1.7833333333333332</c:v>
                </c:pt>
                <c:pt idx="124">
                  <c:v>1.8000000000000007</c:v>
                </c:pt>
                <c:pt idx="125">
                  <c:v>1.8166666666666664</c:v>
                </c:pt>
                <c:pt idx="126">
                  <c:v>1.8333333333333339</c:v>
                </c:pt>
                <c:pt idx="127">
                  <c:v>1.8499999999999996</c:v>
                </c:pt>
                <c:pt idx="128">
                  <c:v>1.8666666666666671</c:v>
                </c:pt>
                <c:pt idx="129">
                  <c:v>1.8833333333333329</c:v>
                </c:pt>
                <c:pt idx="130">
                  <c:v>1.9000000000000004</c:v>
                </c:pt>
                <c:pt idx="131">
                  <c:v>1.9166666666666679</c:v>
                </c:pt>
                <c:pt idx="132">
                  <c:v>1.9333333333333336</c:v>
                </c:pt>
                <c:pt idx="133">
                  <c:v>1.9500000000000011</c:v>
                </c:pt>
                <c:pt idx="134">
                  <c:v>1.9666666666666668</c:v>
                </c:pt>
                <c:pt idx="135">
                  <c:v>1.9833333333333343</c:v>
                </c:pt>
                <c:pt idx="136">
                  <c:v>2</c:v>
                </c:pt>
                <c:pt idx="137">
                  <c:v>2.0166666666666675</c:v>
                </c:pt>
                <c:pt idx="138">
                  <c:v>2.0333333333333332</c:v>
                </c:pt>
                <c:pt idx="139">
                  <c:v>2.0500000000000007</c:v>
                </c:pt>
                <c:pt idx="140">
                  <c:v>2.0666666666666664</c:v>
                </c:pt>
                <c:pt idx="141">
                  <c:v>2.0833333333333339</c:v>
                </c:pt>
                <c:pt idx="142">
                  <c:v>2.0999999999999996</c:v>
                </c:pt>
                <c:pt idx="143">
                  <c:v>2.1166666666666671</c:v>
                </c:pt>
                <c:pt idx="144">
                  <c:v>2.1333333333333329</c:v>
                </c:pt>
                <c:pt idx="145">
                  <c:v>2.1500000000000004</c:v>
                </c:pt>
                <c:pt idx="146">
                  <c:v>2.1666666666666679</c:v>
                </c:pt>
                <c:pt idx="147">
                  <c:v>2.1833333333333336</c:v>
                </c:pt>
                <c:pt idx="148">
                  <c:v>2.2000000000000011</c:v>
                </c:pt>
                <c:pt idx="149">
                  <c:v>2.2166666666666668</c:v>
                </c:pt>
                <c:pt idx="150">
                  <c:v>2.2333333333333343</c:v>
                </c:pt>
                <c:pt idx="151">
                  <c:v>2.25</c:v>
                </c:pt>
                <c:pt idx="152">
                  <c:v>2.2666666666666675</c:v>
                </c:pt>
                <c:pt idx="153">
                  <c:v>2.2833333333333332</c:v>
                </c:pt>
                <c:pt idx="154">
                  <c:v>2.3000000000000007</c:v>
                </c:pt>
                <c:pt idx="155">
                  <c:v>2.3166666666666664</c:v>
                </c:pt>
                <c:pt idx="156">
                  <c:v>2.3333333333333339</c:v>
                </c:pt>
                <c:pt idx="157">
                  <c:v>2.3499999999999996</c:v>
                </c:pt>
                <c:pt idx="158">
                  <c:v>2.3666666666666671</c:v>
                </c:pt>
                <c:pt idx="159">
                  <c:v>2.3833333333333329</c:v>
                </c:pt>
                <c:pt idx="160">
                  <c:v>2.4000000000000004</c:v>
                </c:pt>
                <c:pt idx="161">
                  <c:v>2.4166666666666679</c:v>
                </c:pt>
                <c:pt idx="162">
                  <c:v>2.4333333333333336</c:v>
                </c:pt>
                <c:pt idx="163">
                  <c:v>2.4500000000000011</c:v>
                </c:pt>
                <c:pt idx="164">
                  <c:v>2.4666666666666668</c:v>
                </c:pt>
                <c:pt idx="165">
                  <c:v>2.4833333333333343</c:v>
                </c:pt>
                <c:pt idx="166">
                  <c:v>2.5</c:v>
                </c:pt>
                <c:pt idx="167">
                  <c:v>2.5166666666666675</c:v>
                </c:pt>
                <c:pt idx="168">
                  <c:v>2.5333333333333332</c:v>
                </c:pt>
                <c:pt idx="169">
                  <c:v>2.5500000000000007</c:v>
                </c:pt>
                <c:pt idx="170">
                  <c:v>2.5666666666666664</c:v>
                </c:pt>
                <c:pt idx="171">
                  <c:v>2.5833333333333339</c:v>
                </c:pt>
                <c:pt idx="172">
                  <c:v>2.5999999999999996</c:v>
                </c:pt>
                <c:pt idx="173">
                  <c:v>2.6166666666666671</c:v>
                </c:pt>
                <c:pt idx="174">
                  <c:v>2.6333333333333329</c:v>
                </c:pt>
                <c:pt idx="175">
                  <c:v>2.6500000000000004</c:v>
                </c:pt>
                <c:pt idx="176">
                  <c:v>2.6666666666666679</c:v>
                </c:pt>
                <c:pt idx="177">
                  <c:v>2.6833333333333336</c:v>
                </c:pt>
                <c:pt idx="178">
                  <c:v>2.7000000000000011</c:v>
                </c:pt>
                <c:pt idx="179">
                  <c:v>2.7166666666666668</c:v>
                </c:pt>
                <c:pt idx="180">
                  <c:v>2.7333333333333343</c:v>
                </c:pt>
                <c:pt idx="181">
                  <c:v>2.75</c:v>
                </c:pt>
                <c:pt idx="182">
                  <c:v>2.7666666666666675</c:v>
                </c:pt>
                <c:pt idx="183">
                  <c:v>2.7833333333333332</c:v>
                </c:pt>
                <c:pt idx="184">
                  <c:v>2.8000000000000007</c:v>
                </c:pt>
                <c:pt idx="185">
                  <c:v>2.8166666666666664</c:v>
                </c:pt>
                <c:pt idx="186">
                  <c:v>2.8333333333333339</c:v>
                </c:pt>
                <c:pt idx="187">
                  <c:v>2.8499999999999996</c:v>
                </c:pt>
                <c:pt idx="188">
                  <c:v>2.8666666666666671</c:v>
                </c:pt>
                <c:pt idx="189">
                  <c:v>2.8833333333333329</c:v>
                </c:pt>
                <c:pt idx="190">
                  <c:v>2.9000000000000004</c:v>
                </c:pt>
                <c:pt idx="191">
                  <c:v>2.9166666666666679</c:v>
                </c:pt>
                <c:pt idx="192">
                  <c:v>2.9333333333333336</c:v>
                </c:pt>
                <c:pt idx="193">
                  <c:v>2.9500000000000011</c:v>
                </c:pt>
                <c:pt idx="194">
                  <c:v>2.9666666666666668</c:v>
                </c:pt>
                <c:pt idx="195">
                  <c:v>2.9833333333333343</c:v>
                </c:pt>
                <c:pt idx="196">
                  <c:v>3</c:v>
                </c:pt>
                <c:pt idx="197">
                  <c:v>3.0166666666666675</c:v>
                </c:pt>
                <c:pt idx="198">
                  <c:v>3.0333333333333332</c:v>
                </c:pt>
                <c:pt idx="199">
                  <c:v>3.0500000000000007</c:v>
                </c:pt>
                <c:pt idx="200">
                  <c:v>3.0666666666666664</c:v>
                </c:pt>
                <c:pt idx="201">
                  <c:v>3.0833333333333339</c:v>
                </c:pt>
                <c:pt idx="202">
                  <c:v>3.0999999999999996</c:v>
                </c:pt>
                <c:pt idx="203">
                  <c:v>3.1166666666666671</c:v>
                </c:pt>
                <c:pt idx="204">
                  <c:v>3.1333333333333329</c:v>
                </c:pt>
                <c:pt idx="205">
                  <c:v>3.1500000000000004</c:v>
                </c:pt>
                <c:pt idx="206">
                  <c:v>3.1666666666666679</c:v>
                </c:pt>
                <c:pt idx="207">
                  <c:v>3.1833333333333336</c:v>
                </c:pt>
                <c:pt idx="208">
                  <c:v>3.2000000000000011</c:v>
                </c:pt>
                <c:pt idx="209">
                  <c:v>3.2166666666666668</c:v>
                </c:pt>
                <c:pt idx="210">
                  <c:v>3.2333333333333343</c:v>
                </c:pt>
                <c:pt idx="211">
                  <c:v>3.25</c:v>
                </c:pt>
                <c:pt idx="212">
                  <c:v>3.2666666666666675</c:v>
                </c:pt>
                <c:pt idx="213">
                  <c:v>3.2833333333333332</c:v>
                </c:pt>
                <c:pt idx="214">
                  <c:v>3.3000000000000007</c:v>
                </c:pt>
                <c:pt idx="215">
                  <c:v>3.3166666666666664</c:v>
                </c:pt>
                <c:pt idx="216">
                  <c:v>3.3333333333333339</c:v>
                </c:pt>
                <c:pt idx="217">
                  <c:v>3.3499999999999996</c:v>
                </c:pt>
                <c:pt idx="218">
                  <c:v>3.3666666666666671</c:v>
                </c:pt>
                <c:pt idx="219">
                  <c:v>3.3833333333333329</c:v>
                </c:pt>
                <c:pt idx="220">
                  <c:v>3.4000000000000004</c:v>
                </c:pt>
                <c:pt idx="221">
                  <c:v>3.4166666666666679</c:v>
                </c:pt>
                <c:pt idx="222">
                  <c:v>3.4333333333333336</c:v>
                </c:pt>
                <c:pt idx="223">
                  <c:v>3.4500000000000011</c:v>
                </c:pt>
                <c:pt idx="224">
                  <c:v>3.4666666666666668</c:v>
                </c:pt>
                <c:pt idx="225">
                  <c:v>3.4833333333333343</c:v>
                </c:pt>
                <c:pt idx="226">
                  <c:v>3.5</c:v>
                </c:pt>
                <c:pt idx="227">
                  <c:v>3.5166666666666675</c:v>
                </c:pt>
                <c:pt idx="228">
                  <c:v>3.5333333333333332</c:v>
                </c:pt>
                <c:pt idx="229">
                  <c:v>3.5500000000000007</c:v>
                </c:pt>
                <c:pt idx="230">
                  <c:v>3.5666666666666664</c:v>
                </c:pt>
                <c:pt idx="231">
                  <c:v>3.5833333333333339</c:v>
                </c:pt>
                <c:pt idx="232">
                  <c:v>3.5999999999999996</c:v>
                </c:pt>
                <c:pt idx="233">
                  <c:v>3.6166666666666671</c:v>
                </c:pt>
                <c:pt idx="234">
                  <c:v>3.6333333333333329</c:v>
                </c:pt>
                <c:pt idx="235">
                  <c:v>3.6500000000000004</c:v>
                </c:pt>
                <c:pt idx="236">
                  <c:v>3.6666666666666679</c:v>
                </c:pt>
                <c:pt idx="237">
                  <c:v>3.6833333333333336</c:v>
                </c:pt>
                <c:pt idx="238">
                  <c:v>3.7000000000000011</c:v>
                </c:pt>
                <c:pt idx="239">
                  <c:v>3.7166666666666668</c:v>
                </c:pt>
                <c:pt idx="240">
                  <c:v>3.7333333333333343</c:v>
                </c:pt>
                <c:pt idx="241">
                  <c:v>3.75</c:v>
                </c:pt>
                <c:pt idx="242">
                  <c:v>3.7666666666666675</c:v>
                </c:pt>
                <c:pt idx="243">
                  <c:v>3.7833333333333332</c:v>
                </c:pt>
                <c:pt idx="244">
                  <c:v>3.8000000000000007</c:v>
                </c:pt>
                <c:pt idx="245">
                  <c:v>3.8166666666666664</c:v>
                </c:pt>
                <c:pt idx="246">
                  <c:v>3.8333333333333339</c:v>
                </c:pt>
                <c:pt idx="247">
                  <c:v>3.8499999999999996</c:v>
                </c:pt>
                <c:pt idx="248">
                  <c:v>3.8666666666666671</c:v>
                </c:pt>
                <c:pt idx="249">
                  <c:v>3.8833333333333329</c:v>
                </c:pt>
                <c:pt idx="250">
                  <c:v>3.9000000000000004</c:v>
                </c:pt>
                <c:pt idx="251">
                  <c:v>3.9166666666666679</c:v>
                </c:pt>
                <c:pt idx="252">
                  <c:v>3.9333333333333336</c:v>
                </c:pt>
                <c:pt idx="253">
                  <c:v>3.9500000000000011</c:v>
                </c:pt>
                <c:pt idx="254">
                  <c:v>3.9666666666666668</c:v>
                </c:pt>
                <c:pt idx="255">
                  <c:v>3.9833333333333343</c:v>
                </c:pt>
                <c:pt idx="256">
                  <c:v>4</c:v>
                </c:pt>
                <c:pt idx="257">
                  <c:v>4.0166666666666675</c:v>
                </c:pt>
                <c:pt idx="258">
                  <c:v>4.0333333333333332</c:v>
                </c:pt>
                <c:pt idx="259">
                  <c:v>4.0500000000000007</c:v>
                </c:pt>
                <c:pt idx="260">
                  <c:v>4.0666666666666664</c:v>
                </c:pt>
                <c:pt idx="261">
                  <c:v>4.0833333333333339</c:v>
                </c:pt>
                <c:pt idx="262">
                  <c:v>4.0999999999999996</c:v>
                </c:pt>
                <c:pt idx="263">
                  <c:v>4.1166666666666671</c:v>
                </c:pt>
                <c:pt idx="264">
                  <c:v>4.1333333333333329</c:v>
                </c:pt>
                <c:pt idx="265">
                  <c:v>4.1500000000000004</c:v>
                </c:pt>
                <c:pt idx="266">
                  <c:v>4.1666666666666679</c:v>
                </c:pt>
                <c:pt idx="267">
                  <c:v>4.1833333333333336</c:v>
                </c:pt>
                <c:pt idx="268">
                  <c:v>4.2000000000000011</c:v>
                </c:pt>
                <c:pt idx="269">
                  <c:v>4.2166666666666668</c:v>
                </c:pt>
                <c:pt idx="270">
                  <c:v>4.2333333333333343</c:v>
                </c:pt>
                <c:pt idx="271">
                  <c:v>4.25</c:v>
                </c:pt>
                <c:pt idx="272">
                  <c:v>4.2666666666666675</c:v>
                </c:pt>
                <c:pt idx="273">
                  <c:v>4.2833333333333332</c:v>
                </c:pt>
                <c:pt idx="274">
                  <c:v>4.3000000000000007</c:v>
                </c:pt>
                <c:pt idx="275">
                  <c:v>4.3166666666666664</c:v>
                </c:pt>
                <c:pt idx="276">
                  <c:v>4.3333333333333339</c:v>
                </c:pt>
                <c:pt idx="277">
                  <c:v>4.3499999999999996</c:v>
                </c:pt>
                <c:pt idx="278">
                  <c:v>4.3666666666666671</c:v>
                </c:pt>
                <c:pt idx="279">
                  <c:v>4.3833333333333329</c:v>
                </c:pt>
                <c:pt idx="280">
                  <c:v>4.4000000000000004</c:v>
                </c:pt>
                <c:pt idx="281">
                  <c:v>4.4166666666666679</c:v>
                </c:pt>
                <c:pt idx="282">
                  <c:v>4.4333333333333336</c:v>
                </c:pt>
                <c:pt idx="283">
                  <c:v>4.4500000000000011</c:v>
                </c:pt>
                <c:pt idx="284">
                  <c:v>4.4666666666666668</c:v>
                </c:pt>
                <c:pt idx="285">
                  <c:v>4.4833333333333343</c:v>
                </c:pt>
                <c:pt idx="286">
                  <c:v>4.5</c:v>
                </c:pt>
                <c:pt idx="287">
                  <c:v>4.5166666666666675</c:v>
                </c:pt>
                <c:pt idx="288">
                  <c:v>4.5333333333333332</c:v>
                </c:pt>
                <c:pt idx="289">
                  <c:v>4.5500000000000007</c:v>
                </c:pt>
                <c:pt idx="290">
                  <c:v>4.5666666666666664</c:v>
                </c:pt>
                <c:pt idx="291">
                  <c:v>4.5833333333333339</c:v>
                </c:pt>
                <c:pt idx="292">
                  <c:v>4.5999999999999996</c:v>
                </c:pt>
                <c:pt idx="293">
                  <c:v>4.6166666666666671</c:v>
                </c:pt>
                <c:pt idx="294">
                  <c:v>4.6333333333333329</c:v>
                </c:pt>
                <c:pt idx="295">
                  <c:v>4.6500000000000004</c:v>
                </c:pt>
                <c:pt idx="296">
                  <c:v>4.6666666666666679</c:v>
                </c:pt>
                <c:pt idx="297">
                  <c:v>4.6833333333333336</c:v>
                </c:pt>
                <c:pt idx="298">
                  <c:v>4.7000000000000011</c:v>
                </c:pt>
                <c:pt idx="299">
                  <c:v>4.7166666666666668</c:v>
                </c:pt>
                <c:pt idx="300">
                  <c:v>4.7333333333333343</c:v>
                </c:pt>
                <c:pt idx="301">
                  <c:v>4.75</c:v>
                </c:pt>
                <c:pt idx="302">
                  <c:v>4.7666666666666675</c:v>
                </c:pt>
                <c:pt idx="303">
                  <c:v>4.7833333333333332</c:v>
                </c:pt>
                <c:pt idx="304">
                  <c:v>4.8000000000000007</c:v>
                </c:pt>
                <c:pt idx="305">
                  <c:v>4.8166666666666664</c:v>
                </c:pt>
                <c:pt idx="306">
                  <c:v>4.8333333333333339</c:v>
                </c:pt>
                <c:pt idx="307">
                  <c:v>4.8499999999999996</c:v>
                </c:pt>
                <c:pt idx="308">
                  <c:v>4.8666666666666671</c:v>
                </c:pt>
                <c:pt idx="309">
                  <c:v>4.8833333333333329</c:v>
                </c:pt>
                <c:pt idx="310">
                  <c:v>4.9000000000000004</c:v>
                </c:pt>
                <c:pt idx="311">
                  <c:v>4.9166666666666679</c:v>
                </c:pt>
                <c:pt idx="312">
                  <c:v>4.9333333333333336</c:v>
                </c:pt>
                <c:pt idx="313">
                  <c:v>4.9500000000000011</c:v>
                </c:pt>
                <c:pt idx="314">
                  <c:v>4.9666666666666668</c:v>
                </c:pt>
                <c:pt idx="315">
                  <c:v>4.9833333333333343</c:v>
                </c:pt>
                <c:pt idx="316">
                  <c:v>5</c:v>
                </c:pt>
                <c:pt idx="317">
                  <c:v>5.0166666666666675</c:v>
                </c:pt>
                <c:pt idx="318">
                  <c:v>5.0333333333333332</c:v>
                </c:pt>
                <c:pt idx="319">
                  <c:v>5.0500000000000007</c:v>
                </c:pt>
                <c:pt idx="320">
                  <c:v>5.0666666666666664</c:v>
                </c:pt>
                <c:pt idx="321">
                  <c:v>5.0833333333333339</c:v>
                </c:pt>
                <c:pt idx="322">
                  <c:v>5.0999999999999996</c:v>
                </c:pt>
                <c:pt idx="323">
                  <c:v>5.1166666666666671</c:v>
                </c:pt>
                <c:pt idx="324">
                  <c:v>5.1333333333333329</c:v>
                </c:pt>
                <c:pt idx="325">
                  <c:v>5.15</c:v>
                </c:pt>
                <c:pt idx="326">
                  <c:v>5.1666666666666679</c:v>
                </c:pt>
                <c:pt idx="327">
                  <c:v>5.1833333333333336</c:v>
                </c:pt>
                <c:pt idx="328">
                  <c:v>5.2000000000000011</c:v>
                </c:pt>
                <c:pt idx="329">
                  <c:v>5.2166666666666668</c:v>
                </c:pt>
                <c:pt idx="330">
                  <c:v>5.2333333333333343</c:v>
                </c:pt>
                <c:pt idx="331">
                  <c:v>5.25</c:v>
                </c:pt>
                <c:pt idx="332">
                  <c:v>5.2666666666666675</c:v>
                </c:pt>
                <c:pt idx="333">
                  <c:v>5.2833333333333332</c:v>
                </c:pt>
                <c:pt idx="334">
                  <c:v>5.3000000000000007</c:v>
                </c:pt>
                <c:pt idx="335">
                  <c:v>5.3166666666666664</c:v>
                </c:pt>
                <c:pt idx="336">
                  <c:v>5.3333333333333339</c:v>
                </c:pt>
                <c:pt idx="337">
                  <c:v>5.35</c:v>
                </c:pt>
                <c:pt idx="338">
                  <c:v>5.3666666666666671</c:v>
                </c:pt>
                <c:pt idx="339">
                  <c:v>5.3833333333333329</c:v>
                </c:pt>
                <c:pt idx="340">
                  <c:v>5.4</c:v>
                </c:pt>
                <c:pt idx="341">
                  <c:v>5.4166666666666679</c:v>
                </c:pt>
                <c:pt idx="342">
                  <c:v>5.4333333333333336</c:v>
                </c:pt>
                <c:pt idx="343">
                  <c:v>5.4500000000000011</c:v>
                </c:pt>
                <c:pt idx="344">
                  <c:v>5.4666666666666668</c:v>
                </c:pt>
                <c:pt idx="345">
                  <c:v>5.4833333333333343</c:v>
                </c:pt>
                <c:pt idx="346">
                  <c:v>5.5</c:v>
                </c:pt>
                <c:pt idx="347">
                  <c:v>5.5166666666666675</c:v>
                </c:pt>
                <c:pt idx="348">
                  <c:v>5.5333333333333332</c:v>
                </c:pt>
                <c:pt idx="349">
                  <c:v>5.5500000000000007</c:v>
                </c:pt>
                <c:pt idx="350">
                  <c:v>5.5666666666666664</c:v>
                </c:pt>
                <c:pt idx="351">
                  <c:v>5.5833333333333339</c:v>
                </c:pt>
                <c:pt idx="352">
                  <c:v>5.6</c:v>
                </c:pt>
                <c:pt idx="353">
                  <c:v>5.6166666666666671</c:v>
                </c:pt>
                <c:pt idx="354">
                  <c:v>5.6333333333333329</c:v>
                </c:pt>
                <c:pt idx="355">
                  <c:v>5.65</c:v>
                </c:pt>
                <c:pt idx="356">
                  <c:v>5.6666666666666679</c:v>
                </c:pt>
                <c:pt idx="357">
                  <c:v>5.6833333333333336</c:v>
                </c:pt>
                <c:pt idx="358">
                  <c:v>5.7000000000000011</c:v>
                </c:pt>
                <c:pt idx="359">
                  <c:v>5.7166666666666668</c:v>
                </c:pt>
                <c:pt idx="360">
                  <c:v>5.7333333333333343</c:v>
                </c:pt>
                <c:pt idx="361">
                  <c:v>5.75</c:v>
                </c:pt>
                <c:pt idx="362">
                  <c:v>5.7666666666666675</c:v>
                </c:pt>
                <c:pt idx="363">
                  <c:v>5.7833333333333332</c:v>
                </c:pt>
                <c:pt idx="364">
                  <c:v>5.8000000000000007</c:v>
                </c:pt>
                <c:pt idx="365">
                  <c:v>5.8166666666666664</c:v>
                </c:pt>
                <c:pt idx="366">
                  <c:v>5.8333333333333339</c:v>
                </c:pt>
                <c:pt idx="367">
                  <c:v>5.85</c:v>
                </c:pt>
                <c:pt idx="368">
                  <c:v>5.8666666666666671</c:v>
                </c:pt>
                <c:pt idx="369">
                  <c:v>5.8833333333333329</c:v>
                </c:pt>
                <c:pt idx="370">
                  <c:v>5.9</c:v>
                </c:pt>
                <c:pt idx="371">
                  <c:v>5.9166666666666679</c:v>
                </c:pt>
                <c:pt idx="372">
                  <c:v>5.9333333333333336</c:v>
                </c:pt>
                <c:pt idx="373">
                  <c:v>5.9500000000000011</c:v>
                </c:pt>
                <c:pt idx="374">
                  <c:v>5.9666666666666668</c:v>
                </c:pt>
                <c:pt idx="375">
                  <c:v>5.9833333333333343</c:v>
                </c:pt>
                <c:pt idx="376">
                  <c:v>6</c:v>
                </c:pt>
                <c:pt idx="377">
                  <c:v>6.0166666666666675</c:v>
                </c:pt>
                <c:pt idx="378">
                  <c:v>6.0333333333333332</c:v>
                </c:pt>
                <c:pt idx="379">
                  <c:v>6.0500000000000007</c:v>
                </c:pt>
                <c:pt idx="380">
                  <c:v>6.0666666666666664</c:v>
                </c:pt>
                <c:pt idx="381">
                  <c:v>6.0833333333333339</c:v>
                </c:pt>
                <c:pt idx="382">
                  <c:v>6.1</c:v>
                </c:pt>
                <c:pt idx="383">
                  <c:v>6.1166666666666671</c:v>
                </c:pt>
                <c:pt idx="384">
                  <c:v>6.1333333333333329</c:v>
                </c:pt>
                <c:pt idx="385">
                  <c:v>6.15</c:v>
                </c:pt>
                <c:pt idx="386">
                  <c:v>6.1666666666666679</c:v>
                </c:pt>
                <c:pt idx="387">
                  <c:v>6.1833333333333336</c:v>
                </c:pt>
                <c:pt idx="388">
                  <c:v>6.2000000000000011</c:v>
                </c:pt>
                <c:pt idx="389">
                  <c:v>6.2166666666666668</c:v>
                </c:pt>
                <c:pt idx="390">
                  <c:v>6.2333333333333343</c:v>
                </c:pt>
                <c:pt idx="391">
                  <c:v>6.25</c:v>
                </c:pt>
                <c:pt idx="392">
                  <c:v>6.2666666666666675</c:v>
                </c:pt>
                <c:pt idx="393">
                  <c:v>6.2833333333333332</c:v>
                </c:pt>
                <c:pt idx="394">
                  <c:v>6.3000000000000007</c:v>
                </c:pt>
                <c:pt idx="395">
                  <c:v>6.3166666666666664</c:v>
                </c:pt>
                <c:pt idx="396">
                  <c:v>6.3333333333333339</c:v>
                </c:pt>
                <c:pt idx="397">
                  <c:v>6.35</c:v>
                </c:pt>
                <c:pt idx="398">
                  <c:v>6.3666666666666671</c:v>
                </c:pt>
                <c:pt idx="399">
                  <c:v>6.3833333333333329</c:v>
                </c:pt>
                <c:pt idx="400">
                  <c:v>6.4</c:v>
                </c:pt>
                <c:pt idx="401">
                  <c:v>6.4166666666666679</c:v>
                </c:pt>
                <c:pt idx="402">
                  <c:v>6.4333333333333336</c:v>
                </c:pt>
                <c:pt idx="403">
                  <c:v>6.4500000000000011</c:v>
                </c:pt>
                <c:pt idx="404">
                  <c:v>6.4666666666666668</c:v>
                </c:pt>
                <c:pt idx="405">
                  <c:v>6.4833333333333343</c:v>
                </c:pt>
                <c:pt idx="406">
                  <c:v>6.5</c:v>
                </c:pt>
                <c:pt idx="407">
                  <c:v>6.5166666666666675</c:v>
                </c:pt>
                <c:pt idx="408">
                  <c:v>6.5333333333333332</c:v>
                </c:pt>
                <c:pt idx="409">
                  <c:v>6.5500000000000007</c:v>
                </c:pt>
                <c:pt idx="410">
                  <c:v>6.5666666666666664</c:v>
                </c:pt>
                <c:pt idx="411">
                  <c:v>6.5833333333333339</c:v>
                </c:pt>
                <c:pt idx="412">
                  <c:v>6.6</c:v>
                </c:pt>
                <c:pt idx="413">
                  <c:v>6.6166666666666671</c:v>
                </c:pt>
                <c:pt idx="414">
                  <c:v>6.6333333333333329</c:v>
                </c:pt>
                <c:pt idx="415">
                  <c:v>6.65</c:v>
                </c:pt>
                <c:pt idx="416">
                  <c:v>6.6666666666666679</c:v>
                </c:pt>
                <c:pt idx="417">
                  <c:v>6.6833333333333336</c:v>
                </c:pt>
                <c:pt idx="418">
                  <c:v>6.7000000000000011</c:v>
                </c:pt>
                <c:pt idx="419">
                  <c:v>6.7166666666666668</c:v>
                </c:pt>
                <c:pt idx="420">
                  <c:v>6.7333333333333343</c:v>
                </c:pt>
                <c:pt idx="421">
                  <c:v>6.75</c:v>
                </c:pt>
                <c:pt idx="422">
                  <c:v>6.7666666666666675</c:v>
                </c:pt>
                <c:pt idx="423">
                  <c:v>6.7833333333333332</c:v>
                </c:pt>
                <c:pt idx="424">
                  <c:v>6.8000000000000007</c:v>
                </c:pt>
                <c:pt idx="425">
                  <c:v>6.8166666666666664</c:v>
                </c:pt>
                <c:pt idx="426">
                  <c:v>6.8333333333333339</c:v>
                </c:pt>
                <c:pt idx="427">
                  <c:v>6.85</c:v>
                </c:pt>
                <c:pt idx="428">
                  <c:v>6.8666666666666671</c:v>
                </c:pt>
                <c:pt idx="429">
                  <c:v>6.8833333333333329</c:v>
                </c:pt>
                <c:pt idx="430">
                  <c:v>6.9</c:v>
                </c:pt>
                <c:pt idx="431">
                  <c:v>6.9166666666666679</c:v>
                </c:pt>
                <c:pt idx="432">
                  <c:v>6.9333333333333336</c:v>
                </c:pt>
                <c:pt idx="433">
                  <c:v>6.9500000000000011</c:v>
                </c:pt>
                <c:pt idx="434">
                  <c:v>6.9666666666666668</c:v>
                </c:pt>
                <c:pt idx="435">
                  <c:v>6.9833333333333343</c:v>
                </c:pt>
                <c:pt idx="436">
                  <c:v>7</c:v>
                </c:pt>
                <c:pt idx="437">
                  <c:v>7.0166666666666675</c:v>
                </c:pt>
                <c:pt idx="438">
                  <c:v>7.0333333333333332</c:v>
                </c:pt>
                <c:pt idx="439">
                  <c:v>7.0500000000000007</c:v>
                </c:pt>
                <c:pt idx="440">
                  <c:v>7.0666666666666664</c:v>
                </c:pt>
                <c:pt idx="441">
                  <c:v>7.0833333333333339</c:v>
                </c:pt>
                <c:pt idx="442">
                  <c:v>7.1</c:v>
                </c:pt>
                <c:pt idx="443">
                  <c:v>7.1166666666666671</c:v>
                </c:pt>
                <c:pt idx="444">
                  <c:v>7.1333333333333329</c:v>
                </c:pt>
                <c:pt idx="445">
                  <c:v>7.15</c:v>
                </c:pt>
                <c:pt idx="446">
                  <c:v>7.1666666666666679</c:v>
                </c:pt>
                <c:pt idx="447">
                  <c:v>7.1833333333333336</c:v>
                </c:pt>
                <c:pt idx="448">
                  <c:v>7.2000000000000011</c:v>
                </c:pt>
                <c:pt idx="449">
                  <c:v>7.2166666666666668</c:v>
                </c:pt>
                <c:pt idx="450">
                  <c:v>7.2333333333333343</c:v>
                </c:pt>
                <c:pt idx="451">
                  <c:v>7.25</c:v>
                </c:pt>
                <c:pt idx="452">
                  <c:v>7.2666666666666675</c:v>
                </c:pt>
                <c:pt idx="453">
                  <c:v>7.2833333333333332</c:v>
                </c:pt>
                <c:pt idx="454">
                  <c:v>7.3000000000000007</c:v>
                </c:pt>
                <c:pt idx="455">
                  <c:v>7.3166666666666664</c:v>
                </c:pt>
                <c:pt idx="456">
                  <c:v>7.3333333333333339</c:v>
                </c:pt>
                <c:pt idx="457">
                  <c:v>7.35</c:v>
                </c:pt>
                <c:pt idx="458">
                  <c:v>7.3666666666666671</c:v>
                </c:pt>
                <c:pt idx="459">
                  <c:v>7.3833333333333329</c:v>
                </c:pt>
                <c:pt idx="460">
                  <c:v>7.4</c:v>
                </c:pt>
                <c:pt idx="461">
                  <c:v>7.4166666666666661</c:v>
                </c:pt>
                <c:pt idx="462">
                  <c:v>7.4333333333333353</c:v>
                </c:pt>
                <c:pt idx="463">
                  <c:v>7.4500000000000011</c:v>
                </c:pt>
                <c:pt idx="464">
                  <c:v>7.4666666666666668</c:v>
                </c:pt>
                <c:pt idx="465">
                  <c:v>7.4833333333333325</c:v>
                </c:pt>
                <c:pt idx="466">
                  <c:v>7.5000000000000018</c:v>
                </c:pt>
                <c:pt idx="467">
                  <c:v>7.5166666666666675</c:v>
                </c:pt>
                <c:pt idx="468">
                  <c:v>7.5333333333333332</c:v>
                </c:pt>
                <c:pt idx="469">
                  <c:v>7.5499999999999989</c:v>
                </c:pt>
                <c:pt idx="470">
                  <c:v>7.5666666666666682</c:v>
                </c:pt>
                <c:pt idx="471">
                  <c:v>7.5833333333333339</c:v>
                </c:pt>
                <c:pt idx="472">
                  <c:v>7.6</c:v>
                </c:pt>
                <c:pt idx="473">
                  <c:v>7.6166666666666654</c:v>
                </c:pt>
                <c:pt idx="474">
                  <c:v>7.6333333333333346</c:v>
                </c:pt>
                <c:pt idx="475">
                  <c:v>7.65</c:v>
                </c:pt>
                <c:pt idx="476">
                  <c:v>7.6666666666666661</c:v>
                </c:pt>
                <c:pt idx="477">
                  <c:v>7.6833333333333353</c:v>
                </c:pt>
                <c:pt idx="478">
                  <c:v>7.7000000000000011</c:v>
                </c:pt>
                <c:pt idx="479">
                  <c:v>7.7166666666666668</c:v>
                </c:pt>
                <c:pt idx="480">
                  <c:v>7.7333333333333325</c:v>
                </c:pt>
                <c:pt idx="481">
                  <c:v>7.7500000000000018</c:v>
                </c:pt>
                <c:pt idx="482">
                  <c:v>7.7666666666666675</c:v>
                </c:pt>
                <c:pt idx="483">
                  <c:v>7.7833333333333332</c:v>
                </c:pt>
                <c:pt idx="484">
                  <c:v>7.7999999999999989</c:v>
                </c:pt>
                <c:pt idx="485">
                  <c:v>7.8166666666666682</c:v>
                </c:pt>
                <c:pt idx="486">
                  <c:v>7.8333333333333339</c:v>
                </c:pt>
                <c:pt idx="487">
                  <c:v>7.85</c:v>
                </c:pt>
                <c:pt idx="488">
                  <c:v>7.8666666666666654</c:v>
                </c:pt>
                <c:pt idx="489">
                  <c:v>7.8833333333333346</c:v>
                </c:pt>
                <c:pt idx="490">
                  <c:v>7.9</c:v>
                </c:pt>
                <c:pt idx="491">
                  <c:v>7.9166666666666661</c:v>
                </c:pt>
                <c:pt idx="492">
                  <c:v>7.9333333333333353</c:v>
                </c:pt>
                <c:pt idx="493">
                  <c:v>7.9500000000000011</c:v>
                </c:pt>
                <c:pt idx="494">
                  <c:v>7.9666666666666668</c:v>
                </c:pt>
                <c:pt idx="495">
                  <c:v>7.9833333333333325</c:v>
                </c:pt>
                <c:pt idx="496">
                  <c:v>8.0000000000000018</c:v>
                </c:pt>
                <c:pt idx="497">
                  <c:v>8.0166666666666675</c:v>
                </c:pt>
                <c:pt idx="498">
                  <c:v>8.0333333333333332</c:v>
                </c:pt>
                <c:pt idx="499">
                  <c:v>8.0499999999999989</c:v>
                </c:pt>
                <c:pt idx="500">
                  <c:v>8.0666666666666682</c:v>
                </c:pt>
                <c:pt idx="501">
                  <c:v>8.0833333333333339</c:v>
                </c:pt>
                <c:pt idx="502">
                  <c:v>8.1</c:v>
                </c:pt>
                <c:pt idx="503">
                  <c:v>8.1166666666666654</c:v>
                </c:pt>
                <c:pt idx="504">
                  <c:v>8.1333333333333346</c:v>
                </c:pt>
                <c:pt idx="505">
                  <c:v>8.15</c:v>
                </c:pt>
                <c:pt idx="506">
                  <c:v>8.1666666666666661</c:v>
                </c:pt>
                <c:pt idx="507">
                  <c:v>8.1833333333333353</c:v>
                </c:pt>
                <c:pt idx="508">
                  <c:v>8.2000000000000011</c:v>
                </c:pt>
                <c:pt idx="509">
                  <c:v>8.2166666666666668</c:v>
                </c:pt>
                <c:pt idx="510">
                  <c:v>8.2333333333333325</c:v>
                </c:pt>
                <c:pt idx="511">
                  <c:v>8.2500000000000018</c:v>
                </c:pt>
                <c:pt idx="512">
                  <c:v>8.2666666666666675</c:v>
                </c:pt>
                <c:pt idx="513">
                  <c:v>8.2833333333333332</c:v>
                </c:pt>
                <c:pt idx="514">
                  <c:v>8.2999999999999989</c:v>
                </c:pt>
                <c:pt idx="515">
                  <c:v>8.3166666666666682</c:v>
                </c:pt>
                <c:pt idx="516">
                  <c:v>8.3333333333333339</c:v>
                </c:pt>
                <c:pt idx="517">
                  <c:v>8.35</c:v>
                </c:pt>
                <c:pt idx="518">
                  <c:v>8.3666666666666654</c:v>
                </c:pt>
                <c:pt idx="519">
                  <c:v>8.3833333333333346</c:v>
                </c:pt>
                <c:pt idx="520">
                  <c:v>8.4</c:v>
                </c:pt>
                <c:pt idx="521">
                  <c:v>8.4166666666666661</c:v>
                </c:pt>
                <c:pt idx="522">
                  <c:v>8.4333333333333353</c:v>
                </c:pt>
                <c:pt idx="523">
                  <c:v>8.4500000000000011</c:v>
                </c:pt>
                <c:pt idx="524">
                  <c:v>8.4666666666666668</c:v>
                </c:pt>
                <c:pt idx="525">
                  <c:v>8.4833333333333325</c:v>
                </c:pt>
                <c:pt idx="526">
                  <c:v>8.5000000000000018</c:v>
                </c:pt>
                <c:pt idx="527">
                  <c:v>8.5166666666666675</c:v>
                </c:pt>
                <c:pt idx="528">
                  <c:v>8.5333333333333332</c:v>
                </c:pt>
                <c:pt idx="529">
                  <c:v>8.5499999999999989</c:v>
                </c:pt>
                <c:pt idx="530">
                  <c:v>8.5666666666666682</c:v>
                </c:pt>
                <c:pt idx="531">
                  <c:v>8.5833333333333339</c:v>
                </c:pt>
                <c:pt idx="532">
                  <c:v>8.6</c:v>
                </c:pt>
                <c:pt idx="533">
                  <c:v>8.6166666666666654</c:v>
                </c:pt>
                <c:pt idx="534">
                  <c:v>8.6333333333333346</c:v>
                </c:pt>
                <c:pt idx="535">
                  <c:v>8.65</c:v>
                </c:pt>
                <c:pt idx="536">
                  <c:v>8.6666666666666661</c:v>
                </c:pt>
                <c:pt idx="537">
                  <c:v>8.6833333333333353</c:v>
                </c:pt>
                <c:pt idx="538">
                  <c:v>8.7000000000000011</c:v>
                </c:pt>
                <c:pt idx="539">
                  <c:v>8.7166666666666668</c:v>
                </c:pt>
                <c:pt idx="540">
                  <c:v>8.7333333333333325</c:v>
                </c:pt>
                <c:pt idx="541">
                  <c:v>8.7500000000000018</c:v>
                </c:pt>
                <c:pt idx="542">
                  <c:v>8.7666666666666675</c:v>
                </c:pt>
                <c:pt idx="543">
                  <c:v>8.7833333333333332</c:v>
                </c:pt>
                <c:pt idx="544">
                  <c:v>8.7999999999999989</c:v>
                </c:pt>
                <c:pt idx="545">
                  <c:v>8.8166666666666682</c:v>
                </c:pt>
                <c:pt idx="546">
                  <c:v>8.8333333333333339</c:v>
                </c:pt>
                <c:pt idx="547">
                  <c:v>8.85</c:v>
                </c:pt>
                <c:pt idx="548">
                  <c:v>8.8666666666666654</c:v>
                </c:pt>
                <c:pt idx="549">
                  <c:v>8.8833333333333346</c:v>
                </c:pt>
                <c:pt idx="550">
                  <c:v>8.9</c:v>
                </c:pt>
                <c:pt idx="551">
                  <c:v>8.9166666666666661</c:v>
                </c:pt>
                <c:pt idx="552">
                  <c:v>8.9333333333333353</c:v>
                </c:pt>
                <c:pt idx="553">
                  <c:v>8.9500000000000011</c:v>
                </c:pt>
                <c:pt idx="554">
                  <c:v>8.9666666666666668</c:v>
                </c:pt>
                <c:pt idx="555">
                  <c:v>8.9833333333333325</c:v>
                </c:pt>
                <c:pt idx="556">
                  <c:v>9.0000000000000018</c:v>
                </c:pt>
                <c:pt idx="557">
                  <c:v>9.0166666666666675</c:v>
                </c:pt>
                <c:pt idx="558">
                  <c:v>9.0333333333333332</c:v>
                </c:pt>
                <c:pt idx="559">
                  <c:v>9.0499999999999989</c:v>
                </c:pt>
                <c:pt idx="560">
                  <c:v>9.0666666666666682</c:v>
                </c:pt>
                <c:pt idx="561">
                  <c:v>9.0833333333333339</c:v>
                </c:pt>
                <c:pt idx="562">
                  <c:v>9.1</c:v>
                </c:pt>
                <c:pt idx="563">
                  <c:v>9.1166666666666654</c:v>
                </c:pt>
                <c:pt idx="564">
                  <c:v>9.1333333333333346</c:v>
                </c:pt>
                <c:pt idx="565">
                  <c:v>9.15</c:v>
                </c:pt>
                <c:pt idx="566">
                  <c:v>9.1666666666666661</c:v>
                </c:pt>
                <c:pt idx="567">
                  <c:v>9.1833333333333353</c:v>
                </c:pt>
                <c:pt idx="568">
                  <c:v>9.2000000000000011</c:v>
                </c:pt>
                <c:pt idx="569">
                  <c:v>9.2166666666666668</c:v>
                </c:pt>
                <c:pt idx="570">
                  <c:v>9.2333333333333325</c:v>
                </c:pt>
                <c:pt idx="571">
                  <c:v>9.2500000000000018</c:v>
                </c:pt>
                <c:pt idx="572">
                  <c:v>9.2666666666666675</c:v>
                </c:pt>
                <c:pt idx="573">
                  <c:v>9.2833333333333332</c:v>
                </c:pt>
                <c:pt idx="574">
                  <c:v>9.2999999999999989</c:v>
                </c:pt>
                <c:pt idx="575">
                  <c:v>9.3166666666666682</c:v>
                </c:pt>
                <c:pt idx="576">
                  <c:v>9.3333333333333339</c:v>
                </c:pt>
                <c:pt idx="577">
                  <c:v>9.35</c:v>
                </c:pt>
                <c:pt idx="578">
                  <c:v>9.3666666666666654</c:v>
                </c:pt>
                <c:pt idx="579">
                  <c:v>9.3833333333333346</c:v>
                </c:pt>
                <c:pt idx="580">
                  <c:v>9.4</c:v>
                </c:pt>
                <c:pt idx="581">
                  <c:v>9.4166666666666661</c:v>
                </c:pt>
                <c:pt idx="582">
                  <c:v>9.4333333333333353</c:v>
                </c:pt>
                <c:pt idx="583">
                  <c:v>9.4500000000000011</c:v>
                </c:pt>
                <c:pt idx="584">
                  <c:v>9.4666666666666668</c:v>
                </c:pt>
                <c:pt idx="585">
                  <c:v>9.4833333333333325</c:v>
                </c:pt>
                <c:pt idx="586">
                  <c:v>9.5000000000000018</c:v>
                </c:pt>
                <c:pt idx="587">
                  <c:v>9.5166666666666675</c:v>
                </c:pt>
                <c:pt idx="588">
                  <c:v>9.5333333333333332</c:v>
                </c:pt>
                <c:pt idx="589">
                  <c:v>9.5499999999999989</c:v>
                </c:pt>
                <c:pt idx="590">
                  <c:v>9.5666666666666682</c:v>
                </c:pt>
                <c:pt idx="591">
                  <c:v>9.5833333333333339</c:v>
                </c:pt>
                <c:pt idx="592">
                  <c:v>9.6</c:v>
                </c:pt>
                <c:pt idx="593">
                  <c:v>9.6166666666666654</c:v>
                </c:pt>
                <c:pt idx="594">
                  <c:v>9.6333333333333346</c:v>
                </c:pt>
                <c:pt idx="595">
                  <c:v>9.65</c:v>
                </c:pt>
                <c:pt idx="596">
                  <c:v>9.6666666666666661</c:v>
                </c:pt>
                <c:pt idx="597">
                  <c:v>9.6833333333333353</c:v>
                </c:pt>
                <c:pt idx="598">
                  <c:v>9.7000000000000011</c:v>
                </c:pt>
                <c:pt idx="599">
                  <c:v>9.7166666666666668</c:v>
                </c:pt>
                <c:pt idx="600">
                  <c:v>9.7333333333333325</c:v>
                </c:pt>
                <c:pt idx="601">
                  <c:v>9.7500000000000018</c:v>
                </c:pt>
                <c:pt idx="602">
                  <c:v>9.7666666666666675</c:v>
                </c:pt>
                <c:pt idx="603">
                  <c:v>9.7833333333333332</c:v>
                </c:pt>
                <c:pt idx="604">
                  <c:v>9.7999999999999989</c:v>
                </c:pt>
                <c:pt idx="605">
                  <c:v>9.8166666666666682</c:v>
                </c:pt>
                <c:pt idx="606">
                  <c:v>9.8333333333333339</c:v>
                </c:pt>
                <c:pt idx="607">
                  <c:v>9.85</c:v>
                </c:pt>
                <c:pt idx="608">
                  <c:v>9.8666666666666654</c:v>
                </c:pt>
                <c:pt idx="609">
                  <c:v>9.8833333333333346</c:v>
                </c:pt>
                <c:pt idx="610">
                  <c:v>9.9</c:v>
                </c:pt>
                <c:pt idx="611">
                  <c:v>9.9166666666666661</c:v>
                </c:pt>
                <c:pt idx="612">
                  <c:v>9.9333333333333353</c:v>
                </c:pt>
                <c:pt idx="613">
                  <c:v>9.9500000000000011</c:v>
                </c:pt>
                <c:pt idx="614">
                  <c:v>9.9666666666666668</c:v>
                </c:pt>
                <c:pt idx="615">
                  <c:v>9.9833333333333325</c:v>
                </c:pt>
                <c:pt idx="616">
                  <c:v>10.000000000000002</c:v>
                </c:pt>
                <c:pt idx="617">
                  <c:v>10.016666666666667</c:v>
                </c:pt>
                <c:pt idx="618">
                  <c:v>10.033333333333333</c:v>
                </c:pt>
                <c:pt idx="619">
                  <c:v>10.049999999999999</c:v>
                </c:pt>
                <c:pt idx="620">
                  <c:v>10.066666666666668</c:v>
                </c:pt>
                <c:pt idx="621">
                  <c:v>10.083333333333334</c:v>
                </c:pt>
                <c:pt idx="622">
                  <c:v>10.1</c:v>
                </c:pt>
                <c:pt idx="623">
                  <c:v>10.116666666666665</c:v>
                </c:pt>
                <c:pt idx="624">
                  <c:v>10.133333333333335</c:v>
                </c:pt>
                <c:pt idx="625">
                  <c:v>10.15</c:v>
                </c:pt>
                <c:pt idx="626">
                  <c:v>10.166666666666666</c:v>
                </c:pt>
                <c:pt idx="627">
                  <c:v>10.183333333333335</c:v>
                </c:pt>
                <c:pt idx="628">
                  <c:v>10.200000000000001</c:v>
                </c:pt>
                <c:pt idx="629">
                  <c:v>10.216666666666667</c:v>
                </c:pt>
                <c:pt idx="630">
                  <c:v>10.233333333333333</c:v>
                </c:pt>
                <c:pt idx="631">
                  <c:v>10.250000000000002</c:v>
                </c:pt>
                <c:pt idx="632">
                  <c:v>10.266666666666667</c:v>
                </c:pt>
                <c:pt idx="633">
                  <c:v>10.283333333333333</c:v>
                </c:pt>
                <c:pt idx="634">
                  <c:v>10.299999999999999</c:v>
                </c:pt>
                <c:pt idx="635">
                  <c:v>10.316666666666668</c:v>
                </c:pt>
                <c:pt idx="636">
                  <c:v>10.333333333333334</c:v>
                </c:pt>
                <c:pt idx="637">
                  <c:v>10.35</c:v>
                </c:pt>
                <c:pt idx="638">
                  <c:v>10.366666666666665</c:v>
                </c:pt>
                <c:pt idx="639">
                  <c:v>10.383333333333335</c:v>
                </c:pt>
                <c:pt idx="640">
                  <c:v>10.4</c:v>
                </c:pt>
                <c:pt idx="641">
                  <c:v>10.416666666666666</c:v>
                </c:pt>
                <c:pt idx="642">
                  <c:v>10.433333333333335</c:v>
                </c:pt>
                <c:pt idx="643">
                  <c:v>10.450000000000001</c:v>
                </c:pt>
                <c:pt idx="644">
                  <c:v>10.466666666666667</c:v>
                </c:pt>
                <c:pt idx="645">
                  <c:v>10.483333333333333</c:v>
                </c:pt>
                <c:pt idx="646">
                  <c:v>10.500000000000002</c:v>
                </c:pt>
                <c:pt idx="647">
                  <c:v>10.516666666666667</c:v>
                </c:pt>
                <c:pt idx="648">
                  <c:v>10.533333333333333</c:v>
                </c:pt>
                <c:pt idx="649">
                  <c:v>10.549999999999999</c:v>
                </c:pt>
                <c:pt idx="650">
                  <c:v>10.566666666666668</c:v>
                </c:pt>
                <c:pt idx="651">
                  <c:v>10.583333333333334</c:v>
                </c:pt>
                <c:pt idx="652">
                  <c:v>10.6</c:v>
                </c:pt>
                <c:pt idx="653">
                  <c:v>10.616666666666665</c:v>
                </c:pt>
                <c:pt idx="654">
                  <c:v>10.633333333333335</c:v>
                </c:pt>
                <c:pt idx="655">
                  <c:v>10.65</c:v>
                </c:pt>
                <c:pt idx="656">
                  <c:v>10.666666666666666</c:v>
                </c:pt>
                <c:pt idx="657">
                  <c:v>10.683333333333335</c:v>
                </c:pt>
                <c:pt idx="658">
                  <c:v>10.700000000000001</c:v>
                </c:pt>
                <c:pt idx="659">
                  <c:v>10.716666666666667</c:v>
                </c:pt>
                <c:pt idx="660">
                  <c:v>10.733333333333333</c:v>
                </c:pt>
                <c:pt idx="661">
                  <c:v>10.750000000000002</c:v>
                </c:pt>
                <c:pt idx="662">
                  <c:v>10.766666666666667</c:v>
                </c:pt>
                <c:pt idx="663">
                  <c:v>10.783333333333333</c:v>
                </c:pt>
                <c:pt idx="664">
                  <c:v>10.799999999999999</c:v>
                </c:pt>
                <c:pt idx="665">
                  <c:v>10.816666666666668</c:v>
                </c:pt>
                <c:pt idx="666">
                  <c:v>10.833333333333334</c:v>
                </c:pt>
                <c:pt idx="667">
                  <c:v>10.85</c:v>
                </c:pt>
                <c:pt idx="668">
                  <c:v>10.866666666666665</c:v>
                </c:pt>
                <c:pt idx="669">
                  <c:v>10.883333333333335</c:v>
                </c:pt>
                <c:pt idx="670">
                  <c:v>10.9</c:v>
                </c:pt>
                <c:pt idx="671">
                  <c:v>10.916666666666666</c:v>
                </c:pt>
                <c:pt idx="672">
                  <c:v>10.933333333333335</c:v>
                </c:pt>
                <c:pt idx="673">
                  <c:v>10.950000000000001</c:v>
                </c:pt>
                <c:pt idx="674">
                  <c:v>10.966666666666667</c:v>
                </c:pt>
                <c:pt idx="675">
                  <c:v>10.983333333333333</c:v>
                </c:pt>
                <c:pt idx="676">
                  <c:v>11.000000000000002</c:v>
                </c:pt>
                <c:pt idx="677">
                  <c:v>11.016666666666667</c:v>
                </c:pt>
                <c:pt idx="678">
                  <c:v>11.033333333333333</c:v>
                </c:pt>
                <c:pt idx="679">
                  <c:v>11.049999999999999</c:v>
                </c:pt>
                <c:pt idx="680">
                  <c:v>11.066666666666668</c:v>
                </c:pt>
                <c:pt idx="681">
                  <c:v>11.083333333333334</c:v>
                </c:pt>
                <c:pt idx="682">
                  <c:v>11.1</c:v>
                </c:pt>
                <c:pt idx="683">
                  <c:v>11.116666666666665</c:v>
                </c:pt>
                <c:pt idx="684">
                  <c:v>11.133333333333335</c:v>
                </c:pt>
                <c:pt idx="685">
                  <c:v>11.15</c:v>
                </c:pt>
                <c:pt idx="686">
                  <c:v>11.166666666666666</c:v>
                </c:pt>
                <c:pt idx="687">
                  <c:v>11.183333333333335</c:v>
                </c:pt>
                <c:pt idx="688">
                  <c:v>11.200000000000001</c:v>
                </c:pt>
                <c:pt idx="689">
                  <c:v>11.216666666666667</c:v>
                </c:pt>
                <c:pt idx="690">
                  <c:v>11.233333333333333</c:v>
                </c:pt>
                <c:pt idx="691">
                  <c:v>11.250000000000002</c:v>
                </c:pt>
                <c:pt idx="692">
                  <c:v>11.266666666666667</c:v>
                </c:pt>
                <c:pt idx="693">
                  <c:v>11.283333333333333</c:v>
                </c:pt>
                <c:pt idx="694">
                  <c:v>11.299999999999999</c:v>
                </c:pt>
                <c:pt idx="695">
                  <c:v>11.316666666666668</c:v>
                </c:pt>
                <c:pt idx="696">
                  <c:v>11.333333333333334</c:v>
                </c:pt>
                <c:pt idx="697">
                  <c:v>11.35</c:v>
                </c:pt>
                <c:pt idx="698">
                  <c:v>11.366666666666665</c:v>
                </c:pt>
                <c:pt idx="699">
                  <c:v>11.383333333333335</c:v>
                </c:pt>
                <c:pt idx="700">
                  <c:v>11.4</c:v>
                </c:pt>
                <c:pt idx="701">
                  <c:v>11.416666666666666</c:v>
                </c:pt>
                <c:pt idx="702">
                  <c:v>11.433333333333335</c:v>
                </c:pt>
                <c:pt idx="703">
                  <c:v>11.450000000000001</c:v>
                </c:pt>
                <c:pt idx="704">
                  <c:v>11.466666666666667</c:v>
                </c:pt>
                <c:pt idx="705">
                  <c:v>11.483333333333333</c:v>
                </c:pt>
                <c:pt idx="706">
                  <c:v>11.500000000000002</c:v>
                </c:pt>
                <c:pt idx="707">
                  <c:v>11.516666666666667</c:v>
                </c:pt>
                <c:pt idx="708">
                  <c:v>11.533333333333333</c:v>
                </c:pt>
                <c:pt idx="709">
                  <c:v>11.549999999999999</c:v>
                </c:pt>
                <c:pt idx="710">
                  <c:v>11.566666666666668</c:v>
                </c:pt>
                <c:pt idx="711">
                  <c:v>11.583333333333334</c:v>
                </c:pt>
                <c:pt idx="712">
                  <c:v>11.6</c:v>
                </c:pt>
                <c:pt idx="713">
                  <c:v>11.616666666666665</c:v>
                </c:pt>
                <c:pt idx="714">
                  <c:v>11.633333333333335</c:v>
                </c:pt>
                <c:pt idx="715">
                  <c:v>11.65</c:v>
                </c:pt>
                <c:pt idx="716">
                  <c:v>11.666666666666666</c:v>
                </c:pt>
                <c:pt idx="717">
                  <c:v>11.683333333333335</c:v>
                </c:pt>
                <c:pt idx="718">
                  <c:v>11.700000000000001</c:v>
                </c:pt>
                <c:pt idx="719">
                  <c:v>11.716666666666667</c:v>
                </c:pt>
                <c:pt idx="720">
                  <c:v>11.733333333333333</c:v>
                </c:pt>
                <c:pt idx="721">
                  <c:v>11.750000000000002</c:v>
                </c:pt>
                <c:pt idx="722">
                  <c:v>11.766666666666667</c:v>
                </c:pt>
                <c:pt idx="723">
                  <c:v>11.783333333333333</c:v>
                </c:pt>
                <c:pt idx="724">
                  <c:v>11.799999999999999</c:v>
                </c:pt>
                <c:pt idx="725">
                  <c:v>11.816666666666668</c:v>
                </c:pt>
                <c:pt idx="726">
                  <c:v>11.833333333333334</c:v>
                </c:pt>
                <c:pt idx="727">
                  <c:v>11.85</c:v>
                </c:pt>
                <c:pt idx="728">
                  <c:v>11.866666666666665</c:v>
                </c:pt>
                <c:pt idx="729">
                  <c:v>11.883333333333335</c:v>
                </c:pt>
                <c:pt idx="730">
                  <c:v>11.9</c:v>
                </c:pt>
                <c:pt idx="731">
                  <c:v>11.916666666666666</c:v>
                </c:pt>
                <c:pt idx="732">
                  <c:v>11.933333333333335</c:v>
                </c:pt>
                <c:pt idx="733">
                  <c:v>11.950000000000001</c:v>
                </c:pt>
                <c:pt idx="734">
                  <c:v>11.966666666666667</c:v>
                </c:pt>
                <c:pt idx="735">
                  <c:v>11.983333333333333</c:v>
                </c:pt>
                <c:pt idx="736">
                  <c:v>12.000000000000002</c:v>
                </c:pt>
                <c:pt idx="737">
                  <c:v>12.016666666666667</c:v>
                </c:pt>
                <c:pt idx="738">
                  <c:v>12.033333333333333</c:v>
                </c:pt>
                <c:pt idx="739">
                  <c:v>12.049999999999999</c:v>
                </c:pt>
                <c:pt idx="740">
                  <c:v>12.066666666666668</c:v>
                </c:pt>
                <c:pt idx="741">
                  <c:v>12.083333333333334</c:v>
                </c:pt>
                <c:pt idx="742">
                  <c:v>12.1</c:v>
                </c:pt>
                <c:pt idx="743">
                  <c:v>12.116666666666665</c:v>
                </c:pt>
                <c:pt idx="744">
                  <c:v>12.133333333333335</c:v>
                </c:pt>
                <c:pt idx="745">
                  <c:v>12.15</c:v>
                </c:pt>
                <c:pt idx="746">
                  <c:v>12.166666666666666</c:v>
                </c:pt>
                <c:pt idx="747">
                  <c:v>12.183333333333335</c:v>
                </c:pt>
                <c:pt idx="748">
                  <c:v>12.200000000000001</c:v>
                </c:pt>
                <c:pt idx="749">
                  <c:v>12.216666666666667</c:v>
                </c:pt>
                <c:pt idx="750">
                  <c:v>12.233333333333333</c:v>
                </c:pt>
                <c:pt idx="751">
                  <c:v>12.250000000000002</c:v>
                </c:pt>
                <c:pt idx="752">
                  <c:v>12.266666666666667</c:v>
                </c:pt>
                <c:pt idx="753">
                  <c:v>12.283333333333333</c:v>
                </c:pt>
                <c:pt idx="754">
                  <c:v>12.299999999999999</c:v>
                </c:pt>
                <c:pt idx="755">
                  <c:v>12.316666666666668</c:v>
                </c:pt>
                <c:pt idx="756">
                  <c:v>12.333333333333334</c:v>
                </c:pt>
                <c:pt idx="757">
                  <c:v>12.35</c:v>
                </c:pt>
                <c:pt idx="758">
                  <c:v>12.366666666666665</c:v>
                </c:pt>
                <c:pt idx="759">
                  <c:v>12.383333333333335</c:v>
                </c:pt>
                <c:pt idx="760">
                  <c:v>12.4</c:v>
                </c:pt>
                <c:pt idx="761">
                  <c:v>12.416666666666666</c:v>
                </c:pt>
                <c:pt idx="762">
                  <c:v>12.433333333333335</c:v>
                </c:pt>
                <c:pt idx="763">
                  <c:v>12.450000000000001</c:v>
                </c:pt>
                <c:pt idx="764">
                  <c:v>12.466666666666667</c:v>
                </c:pt>
                <c:pt idx="765">
                  <c:v>12.483333333333333</c:v>
                </c:pt>
                <c:pt idx="766">
                  <c:v>12.500000000000002</c:v>
                </c:pt>
                <c:pt idx="767">
                  <c:v>12.516666666666667</c:v>
                </c:pt>
                <c:pt idx="768">
                  <c:v>12.533333333333333</c:v>
                </c:pt>
                <c:pt idx="769">
                  <c:v>12.549999999999999</c:v>
                </c:pt>
                <c:pt idx="770">
                  <c:v>12.566666666666668</c:v>
                </c:pt>
                <c:pt idx="771">
                  <c:v>12.583333333333334</c:v>
                </c:pt>
                <c:pt idx="772">
                  <c:v>12.6</c:v>
                </c:pt>
                <c:pt idx="773">
                  <c:v>12.616666666666665</c:v>
                </c:pt>
                <c:pt idx="774">
                  <c:v>12.633333333333335</c:v>
                </c:pt>
                <c:pt idx="775">
                  <c:v>12.65</c:v>
                </c:pt>
                <c:pt idx="776">
                  <c:v>12.666666666666666</c:v>
                </c:pt>
                <c:pt idx="777">
                  <c:v>12.683333333333335</c:v>
                </c:pt>
                <c:pt idx="778">
                  <c:v>12.700000000000001</c:v>
                </c:pt>
                <c:pt idx="779">
                  <c:v>12.716666666666667</c:v>
                </c:pt>
                <c:pt idx="780">
                  <c:v>12.733333333333333</c:v>
                </c:pt>
                <c:pt idx="781">
                  <c:v>12.750000000000002</c:v>
                </c:pt>
                <c:pt idx="782">
                  <c:v>12.766666666666667</c:v>
                </c:pt>
                <c:pt idx="783">
                  <c:v>12.783333333333333</c:v>
                </c:pt>
                <c:pt idx="784">
                  <c:v>12.799999999999999</c:v>
                </c:pt>
                <c:pt idx="785">
                  <c:v>12.816666666666668</c:v>
                </c:pt>
                <c:pt idx="786">
                  <c:v>12.833333333333334</c:v>
                </c:pt>
                <c:pt idx="787">
                  <c:v>12.85</c:v>
                </c:pt>
                <c:pt idx="788">
                  <c:v>12.866666666666665</c:v>
                </c:pt>
                <c:pt idx="789">
                  <c:v>12.883333333333335</c:v>
                </c:pt>
                <c:pt idx="790">
                  <c:v>12.9</c:v>
                </c:pt>
                <c:pt idx="791">
                  <c:v>12.916666666666666</c:v>
                </c:pt>
                <c:pt idx="792">
                  <c:v>12.933333333333335</c:v>
                </c:pt>
                <c:pt idx="793">
                  <c:v>12.950000000000001</c:v>
                </c:pt>
                <c:pt idx="794">
                  <c:v>12.966666666666667</c:v>
                </c:pt>
                <c:pt idx="795">
                  <c:v>12.983333333333333</c:v>
                </c:pt>
                <c:pt idx="796">
                  <c:v>13.000000000000002</c:v>
                </c:pt>
                <c:pt idx="797">
                  <c:v>13.016666666666667</c:v>
                </c:pt>
                <c:pt idx="798">
                  <c:v>13.033333333333333</c:v>
                </c:pt>
                <c:pt idx="799">
                  <c:v>13.049999999999999</c:v>
                </c:pt>
                <c:pt idx="800">
                  <c:v>13.066666666666668</c:v>
                </c:pt>
                <c:pt idx="801">
                  <c:v>13.083333333333334</c:v>
                </c:pt>
                <c:pt idx="802">
                  <c:v>13.1</c:v>
                </c:pt>
                <c:pt idx="803">
                  <c:v>13.116666666666665</c:v>
                </c:pt>
                <c:pt idx="804">
                  <c:v>13.133333333333335</c:v>
                </c:pt>
                <c:pt idx="805">
                  <c:v>13.15</c:v>
                </c:pt>
                <c:pt idx="806">
                  <c:v>13.166666666666666</c:v>
                </c:pt>
                <c:pt idx="807">
                  <c:v>13.183333333333335</c:v>
                </c:pt>
                <c:pt idx="808">
                  <c:v>13.200000000000001</c:v>
                </c:pt>
                <c:pt idx="809">
                  <c:v>13.216666666666667</c:v>
                </c:pt>
                <c:pt idx="810">
                  <c:v>13.233333333333333</c:v>
                </c:pt>
                <c:pt idx="811">
                  <c:v>13.250000000000002</c:v>
                </c:pt>
                <c:pt idx="812">
                  <c:v>13.266666666666667</c:v>
                </c:pt>
                <c:pt idx="813">
                  <c:v>13.283333333333333</c:v>
                </c:pt>
                <c:pt idx="814">
                  <c:v>13.299999999999999</c:v>
                </c:pt>
                <c:pt idx="815">
                  <c:v>13.316666666666668</c:v>
                </c:pt>
                <c:pt idx="816">
                  <c:v>13.333333333333334</c:v>
                </c:pt>
                <c:pt idx="817">
                  <c:v>13.35</c:v>
                </c:pt>
                <c:pt idx="818">
                  <c:v>13.366666666666665</c:v>
                </c:pt>
                <c:pt idx="819">
                  <c:v>13.383333333333335</c:v>
                </c:pt>
                <c:pt idx="820">
                  <c:v>13.4</c:v>
                </c:pt>
                <c:pt idx="821">
                  <c:v>13.416666666666666</c:v>
                </c:pt>
                <c:pt idx="822">
                  <c:v>13.433333333333335</c:v>
                </c:pt>
                <c:pt idx="823">
                  <c:v>13.450000000000001</c:v>
                </c:pt>
                <c:pt idx="824">
                  <c:v>13.466666666666667</c:v>
                </c:pt>
                <c:pt idx="825">
                  <c:v>13.483333333333333</c:v>
                </c:pt>
                <c:pt idx="826">
                  <c:v>13.500000000000002</c:v>
                </c:pt>
                <c:pt idx="827">
                  <c:v>13.516666666666667</c:v>
                </c:pt>
                <c:pt idx="828">
                  <c:v>13.533333333333333</c:v>
                </c:pt>
                <c:pt idx="829">
                  <c:v>13.549999999999999</c:v>
                </c:pt>
                <c:pt idx="830">
                  <c:v>13.566666666666668</c:v>
                </c:pt>
                <c:pt idx="831">
                  <c:v>13.583333333333334</c:v>
                </c:pt>
                <c:pt idx="832">
                  <c:v>13.6</c:v>
                </c:pt>
                <c:pt idx="833">
                  <c:v>13.616666666666665</c:v>
                </c:pt>
                <c:pt idx="834">
                  <c:v>13.633333333333335</c:v>
                </c:pt>
                <c:pt idx="835">
                  <c:v>13.65</c:v>
                </c:pt>
                <c:pt idx="836">
                  <c:v>13.666666666666666</c:v>
                </c:pt>
                <c:pt idx="837">
                  <c:v>13.683333333333335</c:v>
                </c:pt>
                <c:pt idx="838">
                  <c:v>13.700000000000001</c:v>
                </c:pt>
                <c:pt idx="839">
                  <c:v>13.716666666666667</c:v>
                </c:pt>
                <c:pt idx="840">
                  <c:v>13.733333333333333</c:v>
                </c:pt>
                <c:pt idx="841">
                  <c:v>13.750000000000002</c:v>
                </c:pt>
                <c:pt idx="842">
                  <c:v>13.766666666666667</c:v>
                </c:pt>
                <c:pt idx="843">
                  <c:v>13.783333333333333</c:v>
                </c:pt>
                <c:pt idx="844">
                  <c:v>13.799999999999999</c:v>
                </c:pt>
                <c:pt idx="845">
                  <c:v>13.816666666666668</c:v>
                </c:pt>
                <c:pt idx="846">
                  <c:v>13.833333333333334</c:v>
                </c:pt>
                <c:pt idx="847">
                  <c:v>13.85</c:v>
                </c:pt>
                <c:pt idx="848">
                  <c:v>13.866666666666665</c:v>
                </c:pt>
                <c:pt idx="849">
                  <c:v>13.883333333333335</c:v>
                </c:pt>
                <c:pt idx="850">
                  <c:v>13.9</c:v>
                </c:pt>
                <c:pt idx="851">
                  <c:v>13.916666666666666</c:v>
                </c:pt>
                <c:pt idx="852">
                  <c:v>13.933333333333335</c:v>
                </c:pt>
                <c:pt idx="853">
                  <c:v>13.950000000000001</c:v>
                </c:pt>
                <c:pt idx="854">
                  <c:v>13.966666666666667</c:v>
                </c:pt>
                <c:pt idx="855">
                  <c:v>13.983333333333333</c:v>
                </c:pt>
                <c:pt idx="856">
                  <c:v>14.000000000000002</c:v>
                </c:pt>
                <c:pt idx="857">
                  <c:v>14.016666666666667</c:v>
                </c:pt>
                <c:pt idx="858">
                  <c:v>14.033333333333333</c:v>
                </c:pt>
                <c:pt idx="859">
                  <c:v>14.049999999999999</c:v>
                </c:pt>
                <c:pt idx="860">
                  <c:v>14.066666666666668</c:v>
                </c:pt>
                <c:pt idx="861">
                  <c:v>14.083333333333334</c:v>
                </c:pt>
                <c:pt idx="862">
                  <c:v>14.1</c:v>
                </c:pt>
                <c:pt idx="863">
                  <c:v>14.116666666666665</c:v>
                </c:pt>
                <c:pt idx="864">
                  <c:v>14.133333333333335</c:v>
                </c:pt>
                <c:pt idx="865">
                  <c:v>14.15</c:v>
                </c:pt>
                <c:pt idx="866">
                  <c:v>14.166666666666666</c:v>
                </c:pt>
                <c:pt idx="867">
                  <c:v>14.183333333333335</c:v>
                </c:pt>
                <c:pt idx="868">
                  <c:v>14.200000000000001</c:v>
                </c:pt>
                <c:pt idx="869">
                  <c:v>14.216666666666667</c:v>
                </c:pt>
                <c:pt idx="870">
                  <c:v>14.233333333333333</c:v>
                </c:pt>
                <c:pt idx="871">
                  <c:v>14.250000000000002</c:v>
                </c:pt>
                <c:pt idx="872">
                  <c:v>14.266666666666667</c:v>
                </c:pt>
                <c:pt idx="873">
                  <c:v>14.283333333333333</c:v>
                </c:pt>
                <c:pt idx="874">
                  <c:v>14.299999999999999</c:v>
                </c:pt>
                <c:pt idx="875">
                  <c:v>14.316666666666668</c:v>
                </c:pt>
                <c:pt idx="876">
                  <c:v>14.333333333333334</c:v>
                </c:pt>
                <c:pt idx="877">
                  <c:v>14.35</c:v>
                </c:pt>
                <c:pt idx="878">
                  <c:v>14.366666666666665</c:v>
                </c:pt>
                <c:pt idx="879">
                  <c:v>14.383333333333335</c:v>
                </c:pt>
                <c:pt idx="880">
                  <c:v>14.4</c:v>
                </c:pt>
                <c:pt idx="881">
                  <c:v>14.416666666666666</c:v>
                </c:pt>
                <c:pt idx="882">
                  <c:v>14.433333333333335</c:v>
                </c:pt>
                <c:pt idx="883">
                  <c:v>14.450000000000001</c:v>
                </c:pt>
                <c:pt idx="884">
                  <c:v>14.466666666666667</c:v>
                </c:pt>
                <c:pt idx="885">
                  <c:v>14.483333333333333</c:v>
                </c:pt>
                <c:pt idx="886">
                  <c:v>14.500000000000002</c:v>
                </c:pt>
                <c:pt idx="887">
                  <c:v>14.516666666666667</c:v>
                </c:pt>
                <c:pt idx="888">
                  <c:v>14.533333333333333</c:v>
                </c:pt>
                <c:pt idx="889">
                  <c:v>14.549999999999999</c:v>
                </c:pt>
                <c:pt idx="890">
                  <c:v>14.566666666666668</c:v>
                </c:pt>
                <c:pt idx="891">
                  <c:v>14.583333333333334</c:v>
                </c:pt>
                <c:pt idx="892">
                  <c:v>14.6</c:v>
                </c:pt>
                <c:pt idx="893">
                  <c:v>14.616666666666665</c:v>
                </c:pt>
                <c:pt idx="894">
                  <c:v>14.633333333333335</c:v>
                </c:pt>
                <c:pt idx="895">
                  <c:v>14.65</c:v>
                </c:pt>
                <c:pt idx="896">
                  <c:v>14.666666666666666</c:v>
                </c:pt>
                <c:pt idx="897">
                  <c:v>14.683333333333335</c:v>
                </c:pt>
                <c:pt idx="898">
                  <c:v>14.700000000000001</c:v>
                </c:pt>
                <c:pt idx="899">
                  <c:v>14.716666666666667</c:v>
                </c:pt>
                <c:pt idx="900">
                  <c:v>14.733333333333333</c:v>
                </c:pt>
                <c:pt idx="901">
                  <c:v>14.750000000000002</c:v>
                </c:pt>
                <c:pt idx="902">
                  <c:v>14.766666666666667</c:v>
                </c:pt>
                <c:pt idx="903">
                  <c:v>14.783333333333333</c:v>
                </c:pt>
                <c:pt idx="904">
                  <c:v>14.799999999999999</c:v>
                </c:pt>
                <c:pt idx="905">
                  <c:v>14.816666666666668</c:v>
                </c:pt>
                <c:pt idx="906">
                  <c:v>14.833333333333334</c:v>
                </c:pt>
                <c:pt idx="907">
                  <c:v>14.85</c:v>
                </c:pt>
                <c:pt idx="908">
                  <c:v>14.866666666666665</c:v>
                </c:pt>
                <c:pt idx="909">
                  <c:v>14.883333333333335</c:v>
                </c:pt>
                <c:pt idx="910">
                  <c:v>14.9</c:v>
                </c:pt>
                <c:pt idx="911">
                  <c:v>14.916666666666666</c:v>
                </c:pt>
                <c:pt idx="912">
                  <c:v>14.933333333333335</c:v>
                </c:pt>
                <c:pt idx="913">
                  <c:v>14.950000000000001</c:v>
                </c:pt>
                <c:pt idx="914">
                  <c:v>14.966666666666667</c:v>
                </c:pt>
                <c:pt idx="915">
                  <c:v>14.983333333333333</c:v>
                </c:pt>
                <c:pt idx="916">
                  <c:v>15.000000000000002</c:v>
                </c:pt>
                <c:pt idx="917">
                  <c:v>15.016666666666667</c:v>
                </c:pt>
                <c:pt idx="918">
                  <c:v>15.033333333333333</c:v>
                </c:pt>
                <c:pt idx="919">
                  <c:v>15.049999999999999</c:v>
                </c:pt>
                <c:pt idx="920">
                  <c:v>15.066666666666668</c:v>
                </c:pt>
                <c:pt idx="921">
                  <c:v>15.083333333333334</c:v>
                </c:pt>
                <c:pt idx="922">
                  <c:v>15.1</c:v>
                </c:pt>
                <c:pt idx="923">
                  <c:v>15.116666666666665</c:v>
                </c:pt>
                <c:pt idx="924">
                  <c:v>15.133333333333335</c:v>
                </c:pt>
                <c:pt idx="925">
                  <c:v>15.15</c:v>
                </c:pt>
                <c:pt idx="926">
                  <c:v>15.166666666666666</c:v>
                </c:pt>
                <c:pt idx="927">
                  <c:v>15.183333333333335</c:v>
                </c:pt>
                <c:pt idx="928">
                  <c:v>15.200000000000001</c:v>
                </c:pt>
                <c:pt idx="929">
                  <c:v>15.216666666666667</c:v>
                </c:pt>
                <c:pt idx="930">
                  <c:v>15.233333333333333</c:v>
                </c:pt>
                <c:pt idx="931">
                  <c:v>15.250000000000002</c:v>
                </c:pt>
                <c:pt idx="932">
                  <c:v>15.266666666666667</c:v>
                </c:pt>
                <c:pt idx="933">
                  <c:v>15.283333333333333</c:v>
                </c:pt>
                <c:pt idx="934">
                  <c:v>15.299999999999999</c:v>
                </c:pt>
                <c:pt idx="935">
                  <c:v>15.316666666666668</c:v>
                </c:pt>
                <c:pt idx="936">
                  <c:v>15.333333333333334</c:v>
                </c:pt>
                <c:pt idx="937">
                  <c:v>15.35</c:v>
                </c:pt>
                <c:pt idx="938">
                  <c:v>15.366666666666665</c:v>
                </c:pt>
                <c:pt idx="939">
                  <c:v>15.383333333333335</c:v>
                </c:pt>
                <c:pt idx="940">
                  <c:v>15.4</c:v>
                </c:pt>
                <c:pt idx="941">
                  <c:v>15.416666666666666</c:v>
                </c:pt>
                <c:pt idx="942">
                  <c:v>15.433333333333335</c:v>
                </c:pt>
                <c:pt idx="943">
                  <c:v>15.450000000000001</c:v>
                </c:pt>
                <c:pt idx="944">
                  <c:v>15.466666666666667</c:v>
                </c:pt>
                <c:pt idx="945">
                  <c:v>15.483333333333333</c:v>
                </c:pt>
                <c:pt idx="946">
                  <c:v>15.500000000000002</c:v>
                </c:pt>
                <c:pt idx="947">
                  <c:v>15.516666666666667</c:v>
                </c:pt>
                <c:pt idx="948">
                  <c:v>15.533333333333333</c:v>
                </c:pt>
                <c:pt idx="949">
                  <c:v>15.549999999999999</c:v>
                </c:pt>
                <c:pt idx="950">
                  <c:v>15.566666666666668</c:v>
                </c:pt>
                <c:pt idx="951">
                  <c:v>15.583333333333334</c:v>
                </c:pt>
                <c:pt idx="952">
                  <c:v>15.6</c:v>
                </c:pt>
                <c:pt idx="953">
                  <c:v>15.616666666666665</c:v>
                </c:pt>
                <c:pt idx="954">
                  <c:v>15.633333333333335</c:v>
                </c:pt>
                <c:pt idx="955">
                  <c:v>15.65</c:v>
                </c:pt>
                <c:pt idx="956">
                  <c:v>15.666666666666666</c:v>
                </c:pt>
                <c:pt idx="957">
                  <c:v>15.683333333333335</c:v>
                </c:pt>
                <c:pt idx="958">
                  <c:v>15.700000000000001</c:v>
                </c:pt>
                <c:pt idx="959">
                  <c:v>15.716666666666667</c:v>
                </c:pt>
                <c:pt idx="960">
                  <c:v>15.733333333333333</c:v>
                </c:pt>
                <c:pt idx="961">
                  <c:v>15.750000000000002</c:v>
                </c:pt>
                <c:pt idx="962">
                  <c:v>15.766666666666667</c:v>
                </c:pt>
                <c:pt idx="963">
                  <c:v>15.783333333333333</c:v>
                </c:pt>
                <c:pt idx="964">
                  <c:v>15.799999999999999</c:v>
                </c:pt>
                <c:pt idx="965">
                  <c:v>15.816666666666668</c:v>
                </c:pt>
                <c:pt idx="966">
                  <c:v>15.833333333333334</c:v>
                </c:pt>
                <c:pt idx="967">
                  <c:v>15.85</c:v>
                </c:pt>
                <c:pt idx="968">
                  <c:v>15.866666666666665</c:v>
                </c:pt>
                <c:pt idx="969">
                  <c:v>15.883333333333335</c:v>
                </c:pt>
                <c:pt idx="970">
                  <c:v>15.9</c:v>
                </c:pt>
                <c:pt idx="971">
                  <c:v>15.916666666666666</c:v>
                </c:pt>
                <c:pt idx="972">
                  <c:v>15.933333333333335</c:v>
                </c:pt>
                <c:pt idx="973">
                  <c:v>15.950000000000001</c:v>
                </c:pt>
                <c:pt idx="974">
                  <c:v>15.966666666666667</c:v>
                </c:pt>
                <c:pt idx="975">
                  <c:v>15.983333333333333</c:v>
                </c:pt>
                <c:pt idx="976">
                  <c:v>16</c:v>
                </c:pt>
                <c:pt idx="977">
                  <c:v>16.016666666666666</c:v>
                </c:pt>
                <c:pt idx="978">
                  <c:v>16.033333333333331</c:v>
                </c:pt>
                <c:pt idx="979">
                  <c:v>16.049999999999997</c:v>
                </c:pt>
                <c:pt idx="980">
                  <c:v>16.06666666666667</c:v>
                </c:pt>
                <c:pt idx="981">
                  <c:v>16.083333333333336</c:v>
                </c:pt>
                <c:pt idx="982">
                  <c:v>16.100000000000001</c:v>
                </c:pt>
                <c:pt idx="983">
                  <c:v>16.116666666666667</c:v>
                </c:pt>
                <c:pt idx="984">
                  <c:v>16.133333333333333</c:v>
                </c:pt>
                <c:pt idx="985">
                  <c:v>16.149999999999999</c:v>
                </c:pt>
                <c:pt idx="986">
                  <c:v>16.166666666666664</c:v>
                </c:pt>
                <c:pt idx="987">
                  <c:v>16.183333333333337</c:v>
                </c:pt>
                <c:pt idx="988">
                  <c:v>16.200000000000003</c:v>
                </c:pt>
                <c:pt idx="989">
                  <c:v>16.216666666666669</c:v>
                </c:pt>
                <c:pt idx="990">
                  <c:v>16.233333333333334</c:v>
                </c:pt>
                <c:pt idx="991">
                  <c:v>16.25</c:v>
                </c:pt>
                <c:pt idx="992">
                  <c:v>16.266666666666666</c:v>
                </c:pt>
                <c:pt idx="993">
                  <c:v>16.283333333333331</c:v>
                </c:pt>
                <c:pt idx="994">
                  <c:v>16.299999999999997</c:v>
                </c:pt>
                <c:pt idx="995">
                  <c:v>16.31666666666667</c:v>
                </c:pt>
                <c:pt idx="996">
                  <c:v>16.333333333333336</c:v>
                </c:pt>
                <c:pt idx="997">
                  <c:v>16.350000000000001</c:v>
                </c:pt>
                <c:pt idx="998">
                  <c:v>16.366666666666667</c:v>
                </c:pt>
                <c:pt idx="999">
                  <c:v>16.383333333333333</c:v>
                </c:pt>
                <c:pt idx="1000">
                  <c:v>16.399999999999999</c:v>
                </c:pt>
                <c:pt idx="1001">
                  <c:v>16.416666666666664</c:v>
                </c:pt>
                <c:pt idx="1002">
                  <c:v>16.433333333333337</c:v>
                </c:pt>
                <c:pt idx="1003">
                  <c:v>16.450000000000003</c:v>
                </c:pt>
                <c:pt idx="1004">
                  <c:v>16.466666666666669</c:v>
                </c:pt>
                <c:pt idx="1005">
                  <c:v>16.483333333333334</c:v>
                </c:pt>
                <c:pt idx="1006">
                  <c:v>16.5</c:v>
                </c:pt>
                <c:pt idx="1007">
                  <c:v>16.516666666666666</c:v>
                </c:pt>
                <c:pt idx="1008">
                  <c:v>16.533333333333331</c:v>
                </c:pt>
                <c:pt idx="1009">
                  <c:v>16.549999999999997</c:v>
                </c:pt>
                <c:pt idx="1010">
                  <c:v>16.56666666666667</c:v>
                </c:pt>
                <c:pt idx="1011">
                  <c:v>16.583333333333336</c:v>
                </c:pt>
                <c:pt idx="1012">
                  <c:v>16.600000000000001</c:v>
                </c:pt>
                <c:pt idx="1013">
                  <c:v>16.616666666666667</c:v>
                </c:pt>
                <c:pt idx="1014">
                  <c:v>16.633333333333333</c:v>
                </c:pt>
                <c:pt idx="1015">
                  <c:v>16.649999999999999</c:v>
                </c:pt>
                <c:pt idx="1016">
                  <c:v>16.666666666666664</c:v>
                </c:pt>
                <c:pt idx="1017">
                  <c:v>16.683333333333337</c:v>
                </c:pt>
                <c:pt idx="1018">
                  <c:v>16.700000000000003</c:v>
                </c:pt>
                <c:pt idx="1019">
                  <c:v>16.716666666666669</c:v>
                </c:pt>
                <c:pt idx="1020">
                  <c:v>16.733333333333334</c:v>
                </c:pt>
                <c:pt idx="1021">
                  <c:v>16.75</c:v>
                </c:pt>
                <c:pt idx="1022">
                  <c:v>16.766666666666666</c:v>
                </c:pt>
                <c:pt idx="1023">
                  <c:v>16.783333333333331</c:v>
                </c:pt>
                <c:pt idx="1024">
                  <c:v>16.799999999999997</c:v>
                </c:pt>
                <c:pt idx="1025">
                  <c:v>16.81666666666667</c:v>
                </c:pt>
                <c:pt idx="1026">
                  <c:v>16.833333333333336</c:v>
                </c:pt>
                <c:pt idx="1027">
                  <c:v>16.850000000000001</c:v>
                </c:pt>
                <c:pt idx="1028">
                  <c:v>16.866666666666667</c:v>
                </c:pt>
                <c:pt idx="1029">
                  <c:v>16.883333333333333</c:v>
                </c:pt>
                <c:pt idx="1030">
                  <c:v>16.899999999999999</c:v>
                </c:pt>
                <c:pt idx="1031">
                  <c:v>16.916666666666664</c:v>
                </c:pt>
                <c:pt idx="1032">
                  <c:v>16.933333333333337</c:v>
                </c:pt>
                <c:pt idx="1033">
                  <c:v>16.950000000000003</c:v>
                </c:pt>
                <c:pt idx="1034">
                  <c:v>16.966666666666669</c:v>
                </c:pt>
                <c:pt idx="1035">
                  <c:v>16.983333333333334</c:v>
                </c:pt>
                <c:pt idx="1036">
                  <c:v>17</c:v>
                </c:pt>
                <c:pt idx="1037">
                  <c:v>17.016666666666666</c:v>
                </c:pt>
                <c:pt idx="1038">
                  <c:v>17.033333333333331</c:v>
                </c:pt>
                <c:pt idx="1039">
                  <c:v>17.049999999999997</c:v>
                </c:pt>
                <c:pt idx="1040">
                  <c:v>17.06666666666667</c:v>
                </c:pt>
                <c:pt idx="1041">
                  <c:v>17.083333333333336</c:v>
                </c:pt>
                <c:pt idx="1042">
                  <c:v>17.100000000000001</c:v>
                </c:pt>
                <c:pt idx="1043">
                  <c:v>17.116666666666667</c:v>
                </c:pt>
                <c:pt idx="1044">
                  <c:v>17.133333333333333</c:v>
                </c:pt>
                <c:pt idx="1045">
                  <c:v>17.149999999999999</c:v>
                </c:pt>
                <c:pt idx="1046">
                  <c:v>17.166666666666664</c:v>
                </c:pt>
                <c:pt idx="1047">
                  <c:v>17.183333333333337</c:v>
                </c:pt>
                <c:pt idx="1048">
                  <c:v>17.200000000000003</c:v>
                </c:pt>
                <c:pt idx="1049">
                  <c:v>17.216666666666669</c:v>
                </c:pt>
                <c:pt idx="1050">
                  <c:v>17.233333333333334</c:v>
                </c:pt>
                <c:pt idx="1051">
                  <c:v>17.25</c:v>
                </c:pt>
                <c:pt idx="1052">
                  <c:v>17.266666666666666</c:v>
                </c:pt>
                <c:pt idx="1053">
                  <c:v>17.283333333333331</c:v>
                </c:pt>
                <c:pt idx="1054">
                  <c:v>17.299999999999997</c:v>
                </c:pt>
                <c:pt idx="1055">
                  <c:v>17.31666666666667</c:v>
                </c:pt>
                <c:pt idx="1056">
                  <c:v>17.333333333333336</c:v>
                </c:pt>
                <c:pt idx="1057">
                  <c:v>17.350000000000001</c:v>
                </c:pt>
                <c:pt idx="1058">
                  <c:v>17.366666666666667</c:v>
                </c:pt>
                <c:pt idx="1059">
                  <c:v>17.383333333333333</c:v>
                </c:pt>
                <c:pt idx="1060">
                  <c:v>17.399999999999999</c:v>
                </c:pt>
                <c:pt idx="1061">
                  <c:v>17.416666666666664</c:v>
                </c:pt>
                <c:pt idx="1062">
                  <c:v>17.433333333333337</c:v>
                </c:pt>
                <c:pt idx="1063">
                  <c:v>17.450000000000003</c:v>
                </c:pt>
                <c:pt idx="1064">
                  <c:v>17.466666666666669</c:v>
                </c:pt>
                <c:pt idx="1065">
                  <c:v>17.483333333333334</c:v>
                </c:pt>
                <c:pt idx="1066">
                  <c:v>17.5</c:v>
                </c:pt>
                <c:pt idx="1067">
                  <c:v>17.516666666666666</c:v>
                </c:pt>
                <c:pt idx="1068">
                  <c:v>17.533333333333331</c:v>
                </c:pt>
                <c:pt idx="1069">
                  <c:v>17.549999999999997</c:v>
                </c:pt>
                <c:pt idx="1070">
                  <c:v>17.56666666666667</c:v>
                </c:pt>
                <c:pt idx="1071">
                  <c:v>17.583333333333336</c:v>
                </c:pt>
                <c:pt idx="1072">
                  <c:v>17.600000000000001</c:v>
                </c:pt>
                <c:pt idx="1073">
                  <c:v>17.616666666666667</c:v>
                </c:pt>
                <c:pt idx="1074">
                  <c:v>17.633333333333333</c:v>
                </c:pt>
                <c:pt idx="1075">
                  <c:v>17.649999999999999</c:v>
                </c:pt>
                <c:pt idx="1076">
                  <c:v>17.666666666666664</c:v>
                </c:pt>
                <c:pt idx="1077">
                  <c:v>17.683333333333337</c:v>
                </c:pt>
                <c:pt idx="1078">
                  <c:v>17.700000000000003</c:v>
                </c:pt>
                <c:pt idx="1079">
                  <c:v>17.716666666666669</c:v>
                </c:pt>
                <c:pt idx="1080">
                  <c:v>17.733333333333334</c:v>
                </c:pt>
                <c:pt idx="1081">
                  <c:v>17.75</c:v>
                </c:pt>
                <c:pt idx="1082">
                  <c:v>17.766666666666666</c:v>
                </c:pt>
                <c:pt idx="1083">
                  <c:v>17.783333333333331</c:v>
                </c:pt>
                <c:pt idx="1084">
                  <c:v>17.799999999999997</c:v>
                </c:pt>
                <c:pt idx="1085">
                  <c:v>17.81666666666667</c:v>
                </c:pt>
                <c:pt idx="1086">
                  <c:v>17.833333333333336</c:v>
                </c:pt>
                <c:pt idx="1087">
                  <c:v>17.850000000000001</c:v>
                </c:pt>
                <c:pt idx="1088">
                  <c:v>17.866666666666667</c:v>
                </c:pt>
                <c:pt idx="1089">
                  <c:v>17.883333333333333</c:v>
                </c:pt>
                <c:pt idx="1090">
                  <c:v>17.899999999999999</c:v>
                </c:pt>
                <c:pt idx="1091">
                  <c:v>17.916666666666664</c:v>
                </c:pt>
                <c:pt idx="1092">
                  <c:v>17.933333333333337</c:v>
                </c:pt>
                <c:pt idx="1093">
                  <c:v>17.950000000000003</c:v>
                </c:pt>
                <c:pt idx="1094">
                  <c:v>17.966666666666669</c:v>
                </c:pt>
                <c:pt idx="1095">
                  <c:v>17.983333333333334</c:v>
                </c:pt>
                <c:pt idx="1096">
                  <c:v>18</c:v>
                </c:pt>
                <c:pt idx="1097">
                  <c:v>18.016666666666666</c:v>
                </c:pt>
                <c:pt idx="1098">
                  <c:v>18.033333333333331</c:v>
                </c:pt>
                <c:pt idx="1099">
                  <c:v>18.049999999999997</c:v>
                </c:pt>
                <c:pt idx="1100">
                  <c:v>18.06666666666667</c:v>
                </c:pt>
                <c:pt idx="1101">
                  <c:v>18.083333333333336</c:v>
                </c:pt>
                <c:pt idx="1102">
                  <c:v>18.100000000000001</c:v>
                </c:pt>
                <c:pt idx="1103">
                  <c:v>18.116666666666667</c:v>
                </c:pt>
                <c:pt idx="1104">
                  <c:v>18.133333333333333</c:v>
                </c:pt>
                <c:pt idx="1105">
                  <c:v>18.149999999999999</c:v>
                </c:pt>
                <c:pt idx="1106">
                  <c:v>18.166666666666664</c:v>
                </c:pt>
                <c:pt idx="1107">
                  <c:v>18.183333333333337</c:v>
                </c:pt>
                <c:pt idx="1108">
                  <c:v>18.200000000000003</c:v>
                </c:pt>
                <c:pt idx="1109">
                  <c:v>18.216666666666669</c:v>
                </c:pt>
                <c:pt idx="1110">
                  <c:v>18.233333333333334</c:v>
                </c:pt>
                <c:pt idx="1111">
                  <c:v>18.25</c:v>
                </c:pt>
                <c:pt idx="1112">
                  <c:v>18.266666666666666</c:v>
                </c:pt>
                <c:pt idx="1113">
                  <c:v>18.283333333333331</c:v>
                </c:pt>
                <c:pt idx="1114">
                  <c:v>18.299999999999997</c:v>
                </c:pt>
                <c:pt idx="1115">
                  <c:v>18.31666666666667</c:v>
                </c:pt>
                <c:pt idx="1116">
                  <c:v>18.333333333333336</c:v>
                </c:pt>
                <c:pt idx="1117">
                  <c:v>18.350000000000001</c:v>
                </c:pt>
                <c:pt idx="1118">
                  <c:v>18.366666666666667</c:v>
                </c:pt>
                <c:pt idx="1119">
                  <c:v>18.383333333333333</c:v>
                </c:pt>
                <c:pt idx="1120">
                  <c:v>18.399999999999999</c:v>
                </c:pt>
                <c:pt idx="1121">
                  <c:v>18.416666666666664</c:v>
                </c:pt>
                <c:pt idx="1122">
                  <c:v>18.433333333333337</c:v>
                </c:pt>
                <c:pt idx="1123">
                  <c:v>18.450000000000003</c:v>
                </c:pt>
                <c:pt idx="1124">
                  <c:v>18.466666666666669</c:v>
                </c:pt>
                <c:pt idx="1125">
                  <c:v>18.483333333333334</c:v>
                </c:pt>
                <c:pt idx="1126">
                  <c:v>18.5</c:v>
                </c:pt>
                <c:pt idx="1127">
                  <c:v>18.516666666666666</c:v>
                </c:pt>
                <c:pt idx="1128">
                  <c:v>18.533333333333331</c:v>
                </c:pt>
                <c:pt idx="1129">
                  <c:v>18.549999999999997</c:v>
                </c:pt>
                <c:pt idx="1130">
                  <c:v>18.56666666666667</c:v>
                </c:pt>
                <c:pt idx="1131">
                  <c:v>18.583333333333336</c:v>
                </c:pt>
                <c:pt idx="1132">
                  <c:v>18.600000000000001</c:v>
                </c:pt>
                <c:pt idx="1133">
                  <c:v>18.616666666666667</c:v>
                </c:pt>
                <c:pt idx="1134">
                  <c:v>18.633333333333333</c:v>
                </c:pt>
                <c:pt idx="1135">
                  <c:v>18.649999999999999</c:v>
                </c:pt>
                <c:pt idx="1136">
                  <c:v>18.666666666666664</c:v>
                </c:pt>
                <c:pt idx="1137">
                  <c:v>18.683333333333337</c:v>
                </c:pt>
                <c:pt idx="1138">
                  <c:v>18.700000000000003</c:v>
                </c:pt>
                <c:pt idx="1139">
                  <c:v>18.716666666666669</c:v>
                </c:pt>
                <c:pt idx="1140">
                  <c:v>18.733333333333334</c:v>
                </c:pt>
                <c:pt idx="1141">
                  <c:v>18.75</c:v>
                </c:pt>
                <c:pt idx="1142">
                  <c:v>18.766666666666666</c:v>
                </c:pt>
                <c:pt idx="1143">
                  <c:v>18.783333333333331</c:v>
                </c:pt>
                <c:pt idx="1144">
                  <c:v>18.799999999999997</c:v>
                </c:pt>
                <c:pt idx="1145">
                  <c:v>18.81666666666667</c:v>
                </c:pt>
                <c:pt idx="1146">
                  <c:v>18.833333333333336</c:v>
                </c:pt>
                <c:pt idx="1147">
                  <c:v>18.850000000000001</c:v>
                </c:pt>
                <c:pt idx="1148">
                  <c:v>18.866666666666667</c:v>
                </c:pt>
                <c:pt idx="1149">
                  <c:v>18.883333333333333</c:v>
                </c:pt>
                <c:pt idx="1150">
                  <c:v>18.899999999999999</c:v>
                </c:pt>
                <c:pt idx="1151">
                  <c:v>18.916666666666664</c:v>
                </c:pt>
                <c:pt idx="1152">
                  <c:v>18.933333333333337</c:v>
                </c:pt>
                <c:pt idx="1153">
                  <c:v>18.950000000000003</c:v>
                </c:pt>
                <c:pt idx="1154">
                  <c:v>18.966666666666669</c:v>
                </c:pt>
                <c:pt idx="1155">
                  <c:v>18.983333333333334</c:v>
                </c:pt>
                <c:pt idx="1156">
                  <c:v>19</c:v>
                </c:pt>
                <c:pt idx="1157">
                  <c:v>19.016666666666666</c:v>
                </c:pt>
                <c:pt idx="1158">
                  <c:v>19.033333333333331</c:v>
                </c:pt>
                <c:pt idx="1159">
                  <c:v>19.049999999999997</c:v>
                </c:pt>
                <c:pt idx="1160">
                  <c:v>19.06666666666667</c:v>
                </c:pt>
                <c:pt idx="1161">
                  <c:v>19.083333333333336</c:v>
                </c:pt>
                <c:pt idx="1162">
                  <c:v>19.100000000000001</c:v>
                </c:pt>
                <c:pt idx="1163">
                  <c:v>19.116666666666667</c:v>
                </c:pt>
                <c:pt idx="1164">
                  <c:v>19.133333333333333</c:v>
                </c:pt>
                <c:pt idx="1165">
                  <c:v>19.149999999999999</c:v>
                </c:pt>
                <c:pt idx="1166">
                  <c:v>19.166666666666664</c:v>
                </c:pt>
                <c:pt idx="1167">
                  <c:v>19.183333333333337</c:v>
                </c:pt>
                <c:pt idx="1168">
                  <c:v>19.200000000000003</c:v>
                </c:pt>
                <c:pt idx="1169">
                  <c:v>19.216666666666669</c:v>
                </c:pt>
                <c:pt idx="1170">
                  <c:v>19.233333333333334</c:v>
                </c:pt>
                <c:pt idx="1171">
                  <c:v>19.25</c:v>
                </c:pt>
                <c:pt idx="1172">
                  <c:v>19.266666666666666</c:v>
                </c:pt>
                <c:pt idx="1173">
                  <c:v>19.283333333333331</c:v>
                </c:pt>
                <c:pt idx="1174">
                  <c:v>19.299999999999997</c:v>
                </c:pt>
                <c:pt idx="1175">
                  <c:v>19.31666666666667</c:v>
                </c:pt>
                <c:pt idx="1176">
                  <c:v>19.333333333333336</c:v>
                </c:pt>
                <c:pt idx="1177">
                  <c:v>19.350000000000001</c:v>
                </c:pt>
                <c:pt idx="1178">
                  <c:v>19.366666666666667</c:v>
                </c:pt>
                <c:pt idx="1179">
                  <c:v>19.383333333333333</c:v>
                </c:pt>
                <c:pt idx="1180">
                  <c:v>19.399999999999999</c:v>
                </c:pt>
                <c:pt idx="1181">
                  <c:v>19.416666666666664</c:v>
                </c:pt>
                <c:pt idx="1182">
                  <c:v>19.433333333333337</c:v>
                </c:pt>
                <c:pt idx="1183">
                  <c:v>19.450000000000003</c:v>
                </c:pt>
                <c:pt idx="1184">
                  <c:v>19.466666666666669</c:v>
                </c:pt>
                <c:pt idx="1185">
                  <c:v>19.483333333333334</c:v>
                </c:pt>
                <c:pt idx="1186">
                  <c:v>19.5</c:v>
                </c:pt>
                <c:pt idx="1187">
                  <c:v>19.516666666666666</c:v>
                </c:pt>
                <c:pt idx="1188">
                  <c:v>19.533333333333331</c:v>
                </c:pt>
                <c:pt idx="1189">
                  <c:v>19.549999999999997</c:v>
                </c:pt>
                <c:pt idx="1190">
                  <c:v>19.56666666666667</c:v>
                </c:pt>
                <c:pt idx="1191">
                  <c:v>19.583333333333336</c:v>
                </c:pt>
                <c:pt idx="1192">
                  <c:v>19.600000000000001</c:v>
                </c:pt>
                <c:pt idx="1193">
                  <c:v>19.616666666666667</c:v>
                </c:pt>
                <c:pt idx="1194">
                  <c:v>19.633333333333333</c:v>
                </c:pt>
                <c:pt idx="1195">
                  <c:v>19.649999999999999</c:v>
                </c:pt>
                <c:pt idx="1196">
                  <c:v>19.666666666666664</c:v>
                </c:pt>
                <c:pt idx="1197">
                  <c:v>19.683333333333337</c:v>
                </c:pt>
                <c:pt idx="1198">
                  <c:v>19.700000000000003</c:v>
                </c:pt>
                <c:pt idx="1199">
                  <c:v>19.716666666666669</c:v>
                </c:pt>
                <c:pt idx="1200">
                  <c:v>19.733333333333334</c:v>
                </c:pt>
                <c:pt idx="1201">
                  <c:v>19.75</c:v>
                </c:pt>
                <c:pt idx="1202">
                  <c:v>19.766666666666666</c:v>
                </c:pt>
                <c:pt idx="1203">
                  <c:v>19.783333333333331</c:v>
                </c:pt>
                <c:pt idx="1204">
                  <c:v>19.799999999999997</c:v>
                </c:pt>
                <c:pt idx="1205">
                  <c:v>19.81666666666667</c:v>
                </c:pt>
                <c:pt idx="1206">
                  <c:v>19.833333333333336</c:v>
                </c:pt>
                <c:pt idx="1207">
                  <c:v>19.850000000000001</c:v>
                </c:pt>
                <c:pt idx="1208">
                  <c:v>19.866666666666667</c:v>
                </c:pt>
                <c:pt idx="1209">
                  <c:v>19.883333333333333</c:v>
                </c:pt>
                <c:pt idx="1210">
                  <c:v>19.899999999999999</c:v>
                </c:pt>
                <c:pt idx="1211">
                  <c:v>19.916666666666664</c:v>
                </c:pt>
                <c:pt idx="1212">
                  <c:v>19.933333333333337</c:v>
                </c:pt>
                <c:pt idx="1213">
                  <c:v>19.950000000000003</c:v>
                </c:pt>
                <c:pt idx="1214">
                  <c:v>19.966666666666669</c:v>
                </c:pt>
                <c:pt idx="1215">
                  <c:v>19.983333333333334</c:v>
                </c:pt>
                <c:pt idx="1216">
                  <c:v>20</c:v>
                </c:pt>
                <c:pt idx="1217">
                  <c:v>20.016666666666666</c:v>
                </c:pt>
                <c:pt idx="1218">
                  <c:v>20.033333333333331</c:v>
                </c:pt>
                <c:pt idx="1219">
                  <c:v>20.049999999999997</c:v>
                </c:pt>
                <c:pt idx="1220">
                  <c:v>20.06666666666667</c:v>
                </c:pt>
                <c:pt idx="1221">
                  <c:v>20.083333333333336</c:v>
                </c:pt>
                <c:pt idx="1222">
                  <c:v>20.100000000000001</c:v>
                </c:pt>
                <c:pt idx="1223">
                  <c:v>20.116666666666667</c:v>
                </c:pt>
                <c:pt idx="1224">
                  <c:v>20.133333333333333</c:v>
                </c:pt>
                <c:pt idx="1225">
                  <c:v>20.149999999999999</c:v>
                </c:pt>
                <c:pt idx="1226">
                  <c:v>20.166666666666664</c:v>
                </c:pt>
                <c:pt idx="1227">
                  <c:v>20.183333333333337</c:v>
                </c:pt>
                <c:pt idx="1228">
                  <c:v>20.200000000000003</c:v>
                </c:pt>
                <c:pt idx="1229">
                  <c:v>20.216666666666669</c:v>
                </c:pt>
                <c:pt idx="1230">
                  <c:v>20.233333333333334</c:v>
                </c:pt>
                <c:pt idx="1231">
                  <c:v>20.25</c:v>
                </c:pt>
                <c:pt idx="1232">
                  <c:v>20.266666666666666</c:v>
                </c:pt>
                <c:pt idx="1233">
                  <c:v>20.283333333333331</c:v>
                </c:pt>
                <c:pt idx="1234">
                  <c:v>20.299999999999997</c:v>
                </c:pt>
                <c:pt idx="1235">
                  <c:v>20.31666666666667</c:v>
                </c:pt>
                <c:pt idx="1236">
                  <c:v>20.333333333333336</c:v>
                </c:pt>
                <c:pt idx="1237">
                  <c:v>20.350000000000001</c:v>
                </c:pt>
                <c:pt idx="1238">
                  <c:v>20.366666666666667</c:v>
                </c:pt>
                <c:pt idx="1239">
                  <c:v>20.383333333333333</c:v>
                </c:pt>
                <c:pt idx="1240">
                  <c:v>20.399999999999999</c:v>
                </c:pt>
                <c:pt idx="1241">
                  <c:v>20.416666666666664</c:v>
                </c:pt>
                <c:pt idx="1242">
                  <c:v>20.433333333333337</c:v>
                </c:pt>
                <c:pt idx="1243">
                  <c:v>20.450000000000003</c:v>
                </c:pt>
                <c:pt idx="1244">
                  <c:v>20.466666666666669</c:v>
                </c:pt>
                <c:pt idx="1245">
                  <c:v>20.483333333333334</c:v>
                </c:pt>
                <c:pt idx="1246">
                  <c:v>20.5</c:v>
                </c:pt>
                <c:pt idx="1247">
                  <c:v>20.516666666666666</c:v>
                </c:pt>
                <c:pt idx="1248">
                  <c:v>20.533333333333331</c:v>
                </c:pt>
                <c:pt idx="1249">
                  <c:v>20.549999999999997</c:v>
                </c:pt>
                <c:pt idx="1250">
                  <c:v>20.56666666666667</c:v>
                </c:pt>
                <c:pt idx="1251">
                  <c:v>20.583333333333336</c:v>
                </c:pt>
                <c:pt idx="1252">
                  <c:v>20.6</c:v>
                </c:pt>
                <c:pt idx="1253">
                  <c:v>20.616666666666667</c:v>
                </c:pt>
                <c:pt idx="1254">
                  <c:v>20.633333333333333</c:v>
                </c:pt>
                <c:pt idx="1255">
                  <c:v>20.65</c:v>
                </c:pt>
                <c:pt idx="1256">
                  <c:v>20.666666666666664</c:v>
                </c:pt>
                <c:pt idx="1257">
                  <c:v>20.683333333333337</c:v>
                </c:pt>
                <c:pt idx="1258">
                  <c:v>20.700000000000003</c:v>
                </c:pt>
                <c:pt idx="1259">
                  <c:v>20.716666666666669</c:v>
                </c:pt>
                <c:pt idx="1260">
                  <c:v>20.733333333333334</c:v>
                </c:pt>
                <c:pt idx="1261">
                  <c:v>20.75</c:v>
                </c:pt>
                <c:pt idx="1262">
                  <c:v>20.766666666666666</c:v>
                </c:pt>
                <c:pt idx="1263">
                  <c:v>20.783333333333331</c:v>
                </c:pt>
                <c:pt idx="1264">
                  <c:v>20.799999999999997</c:v>
                </c:pt>
                <c:pt idx="1265">
                  <c:v>20.81666666666667</c:v>
                </c:pt>
                <c:pt idx="1266">
                  <c:v>20.833333333333336</c:v>
                </c:pt>
                <c:pt idx="1267">
                  <c:v>20.85</c:v>
                </c:pt>
                <c:pt idx="1268">
                  <c:v>20.866666666666667</c:v>
                </c:pt>
                <c:pt idx="1269">
                  <c:v>20.883333333333333</c:v>
                </c:pt>
                <c:pt idx="1270">
                  <c:v>20.9</c:v>
                </c:pt>
                <c:pt idx="1271">
                  <c:v>20.916666666666664</c:v>
                </c:pt>
                <c:pt idx="1272">
                  <c:v>20.933333333333337</c:v>
                </c:pt>
                <c:pt idx="1273">
                  <c:v>20.950000000000003</c:v>
                </c:pt>
                <c:pt idx="1274">
                  <c:v>20.966666666666669</c:v>
                </c:pt>
                <c:pt idx="1275">
                  <c:v>20.983333333333334</c:v>
                </c:pt>
                <c:pt idx="1276">
                  <c:v>21</c:v>
                </c:pt>
                <c:pt idx="1277">
                  <c:v>21.016666666666666</c:v>
                </c:pt>
                <c:pt idx="1278">
                  <c:v>21.033333333333331</c:v>
                </c:pt>
                <c:pt idx="1279">
                  <c:v>21.049999999999997</c:v>
                </c:pt>
                <c:pt idx="1280">
                  <c:v>21.06666666666667</c:v>
                </c:pt>
                <c:pt idx="1281">
                  <c:v>21.083333333333336</c:v>
                </c:pt>
                <c:pt idx="1282">
                  <c:v>21.1</c:v>
                </c:pt>
                <c:pt idx="1283">
                  <c:v>21.116666666666667</c:v>
                </c:pt>
                <c:pt idx="1284">
                  <c:v>21.133333333333333</c:v>
                </c:pt>
                <c:pt idx="1285">
                  <c:v>21.15</c:v>
                </c:pt>
                <c:pt idx="1286">
                  <c:v>21.166666666666664</c:v>
                </c:pt>
                <c:pt idx="1287">
                  <c:v>21.183333333333337</c:v>
                </c:pt>
                <c:pt idx="1288">
                  <c:v>21.200000000000003</c:v>
                </c:pt>
                <c:pt idx="1289">
                  <c:v>21.216666666666669</c:v>
                </c:pt>
                <c:pt idx="1290">
                  <c:v>21.233333333333334</c:v>
                </c:pt>
                <c:pt idx="1291">
                  <c:v>21.25</c:v>
                </c:pt>
                <c:pt idx="1292">
                  <c:v>21.266666666666666</c:v>
                </c:pt>
                <c:pt idx="1293">
                  <c:v>21.283333333333331</c:v>
                </c:pt>
                <c:pt idx="1294">
                  <c:v>21.299999999999997</c:v>
                </c:pt>
                <c:pt idx="1295">
                  <c:v>21.31666666666667</c:v>
                </c:pt>
                <c:pt idx="1296">
                  <c:v>21.333333333333336</c:v>
                </c:pt>
                <c:pt idx="1297">
                  <c:v>21.35</c:v>
                </c:pt>
                <c:pt idx="1298">
                  <c:v>21.366666666666667</c:v>
                </c:pt>
                <c:pt idx="1299">
                  <c:v>21.383333333333333</c:v>
                </c:pt>
                <c:pt idx="1300">
                  <c:v>21.4</c:v>
                </c:pt>
                <c:pt idx="1301">
                  <c:v>21.416666666666664</c:v>
                </c:pt>
                <c:pt idx="1302">
                  <c:v>21.433333333333337</c:v>
                </c:pt>
                <c:pt idx="1303">
                  <c:v>21.450000000000003</c:v>
                </c:pt>
                <c:pt idx="1304">
                  <c:v>21.466666666666669</c:v>
                </c:pt>
                <c:pt idx="1305">
                  <c:v>21.483333333333334</c:v>
                </c:pt>
                <c:pt idx="1306">
                  <c:v>21.5</c:v>
                </c:pt>
                <c:pt idx="1307">
                  <c:v>21.516666666666666</c:v>
                </c:pt>
                <c:pt idx="1308">
                  <c:v>21.533333333333331</c:v>
                </c:pt>
                <c:pt idx="1309">
                  <c:v>21.549999999999997</c:v>
                </c:pt>
                <c:pt idx="1310">
                  <c:v>21.56666666666667</c:v>
                </c:pt>
                <c:pt idx="1311">
                  <c:v>21.583333333333336</c:v>
                </c:pt>
                <c:pt idx="1312">
                  <c:v>21.6</c:v>
                </c:pt>
                <c:pt idx="1313">
                  <c:v>21.616666666666667</c:v>
                </c:pt>
                <c:pt idx="1314">
                  <c:v>21.633333333333333</c:v>
                </c:pt>
                <c:pt idx="1315">
                  <c:v>21.65</c:v>
                </c:pt>
                <c:pt idx="1316">
                  <c:v>21.666666666666664</c:v>
                </c:pt>
                <c:pt idx="1317">
                  <c:v>21.683333333333337</c:v>
                </c:pt>
                <c:pt idx="1318">
                  <c:v>21.700000000000003</c:v>
                </c:pt>
                <c:pt idx="1319">
                  <c:v>21.716666666666669</c:v>
                </c:pt>
                <c:pt idx="1320">
                  <c:v>21.733333333333334</c:v>
                </c:pt>
                <c:pt idx="1321">
                  <c:v>21.75</c:v>
                </c:pt>
                <c:pt idx="1322">
                  <c:v>21.766666666666666</c:v>
                </c:pt>
                <c:pt idx="1323">
                  <c:v>21.783333333333331</c:v>
                </c:pt>
                <c:pt idx="1324">
                  <c:v>21.799999999999997</c:v>
                </c:pt>
                <c:pt idx="1325">
                  <c:v>21.81666666666667</c:v>
                </c:pt>
                <c:pt idx="1326">
                  <c:v>21.833333333333336</c:v>
                </c:pt>
                <c:pt idx="1327">
                  <c:v>21.85</c:v>
                </c:pt>
                <c:pt idx="1328">
                  <c:v>21.866666666666667</c:v>
                </c:pt>
                <c:pt idx="1329">
                  <c:v>21.883333333333333</c:v>
                </c:pt>
                <c:pt idx="1330">
                  <c:v>21.9</c:v>
                </c:pt>
                <c:pt idx="1331">
                  <c:v>21.916666666666664</c:v>
                </c:pt>
                <c:pt idx="1332">
                  <c:v>21.933333333333337</c:v>
                </c:pt>
                <c:pt idx="1333">
                  <c:v>21.950000000000003</c:v>
                </c:pt>
                <c:pt idx="1334">
                  <c:v>21.966666666666669</c:v>
                </c:pt>
                <c:pt idx="1335">
                  <c:v>21.983333333333334</c:v>
                </c:pt>
                <c:pt idx="1336">
                  <c:v>22</c:v>
                </c:pt>
                <c:pt idx="1337">
                  <c:v>22.016666666666666</c:v>
                </c:pt>
                <c:pt idx="1338">
                  <c:v>22.033333333333331</c:v>
                </c:pt>
                <c:pt idx="1339">
                  <c:v>22.049999999999997</c:v>
                </c:pt>
                <c:pt idx="1340">
                  <c:v>22.06666666666667</c:v>
                </c:pt>
                <c:pt idx="1341">
                  <c:v>22.083333333333336</c:v>
                </c:pt>
                <c:pt idx="1342">
                  <c:v>22.1</c:v>
                </c:pt>
                <c:pt idx="1343">
                  <c:v>22.116666666666667</c:v>
                </c:pt>
                <c:pt idx="1344">
                  <c:v>22.133333333333333</c:v>
                </c:pt>
                <c:pt idx="1345">
                  <c:v>22.15</c:v>
                </c:pt>
                <c:pt idx="1346">
                  <c:v>22.166666666666664</c:v>
                </c:pt>
                <c:pt idx="1347">
                  <c:v>22.183333333333337</c:v>
                </c:pt>
                <c:pt idx="1348">
                  <c:v>22.200000000000003</c:v>
                </c:pt>
                <c:pt idx="1349">
                  <c:v>22.216666666666669</c:v>
                </c:pt>
                <c:pt idx="1350">
                  <c:v>22.233333333333334</c:v>
                </c:pt>
                <c:pt idx="1351">
                  <c:v>22.25</c:v>
                </c:pt>
                <c:pt idx="1352">
                  <c:v>22.266666666666666</c:v>
                </c:pt>
                <c:pt idx="1353">
                  <c:v>22.283333333333331</c:v>
                </c:pt>
                <c:pt idx="1354">
                  <c:v>22.299999999999997</c:v>
                </c:pt>
                <c:pt idx="1355">
                  <c:v>22.31666666666667</c:v>
                </c:pt>
                <c:pt idx="1356">
                  <c:v>22.333333333333336</c:v>
                </c:pt>
                <c:pt idx="1357">
                  <c:v>22.35</c:v>
                </c:pt>
                <c:pt idx="1358">
                  <c:v>22.366666666666667</c:v>
                </c:pt>
                <c:pt idx="1359">
                  <c:v>22.383333333333333</c:v>
                </c:pt>
                <c:pt idx="1360">
                  <c:v>22.4</c:v>
                </c:pt>
                <c:pt idx="1361">
                  <c:v>22.416666666666664</c:v>
                </c:pt>
                <c:pt idx="1362">
                  <c:v>22.433333333333337</c:v>
                </c:pt>
                <c:pt idx="1363">
                  <c:v>22.450000000000003</c:v>
                </c:pt>
                <c:pt idx="1364">
                  <c:v>22.466666666666669</c:v>
                </c:pt>
                <c:pt idx="1365">
                  <c:v>22.483333333333334</c:v>
                </c:pt>
                <c:pt idx="1366">
                  <c:v>22.5</c:v>
                </c:pt>
                <c:pt idx="1367">
                  <c:v>22.516666666666666</c:v>
                </c:pt>
                <c:pt idx="1368">
                  <c:v>22.533333333333331</c:v>
                </c:pt>
                <c:pt idx="1369">
                  <c:v>22.549999999999997</c:v>
                </c:pt>
                <c:pt idx="1370">
                  <c:v>22.56666666666667</c:v>
                </c:pt>
                <c:pt idx="1371">
                  <c:v>22.583333333333336</c:v>
                </c:pt>
                <c:pt idx="1372">
                  <c:v>22.6</c:v>
                </c:pt>
                <c:pt idx="1373">
                  <c:v>22.616666666666667</c:v>
                </c:pt>
                <c:pt idx="1374">
                  <c:v>22.633333333333333</c:v>
                </c:pt>
                <c:pt idx="1375">
                  <c:v>22.65</c:v>
                </c:pt>
                <c:pt idx="1376">
                  <c:v>22.666666666666664</c:v>
                </c:pt>
                <c:pt idx="1377">
                  <c:v>22.683333333333337</c:v>
                </c:pt>
                <c:pt idx="1378">
                  <c:v>22.700000000000003</c:v>
                </c:pt>
                <c:pt idx="1379">
                  <c:v>22.716666666666669</c:v>
                </c:pt>
                <c:pt idx="1380">
                  <c:v>22.733333333333334</c:v>
                </c:pt>
                <c:pt idx="1381">
                  <c:v>22.75</c:v>
                </c:pt>
                <c:pt idx="1382">
                  <c:v>22.766666666666666</c:v>
                </c:pt>
                <c:pt idx="1383">
                  <c:v>22.783333333333331</c:v>
                </c:pt>
                <c:pt idx="1384">
                  <c:v>22.799999999999997</c:v>
                </c:pt>
                <c:pt idx="1385">
                  <c:v>22.81666666666667</c:v>
                </c:pt>
                <c:pt idx="1386">
                  <c:v>22.833333333333336</c:v>
                </c:pt>
                <c:pt idx="1387">
                  <c:v>22.85</c:v>
                </c:pt>
                <c:pt idx="1388">
                  <c:v>22.866666666666667</c:v>
                </c:pt>
                <c:pt idx="1389">
                  <c:v>22.883333333333333</c:v>
                </c:pt>
                <c:pt idx="1390">
                  <c:v>22.9</c:v>
                </c:pt>
                <c:pt idx="1391">
                  <c:v>22.916666666666664</c:v>
                </c:pt>
                <c:pt idx="1392">
                  <c:v>22.933333333333337</c:v>
                </c:pt>
                <c:pt idx="1393">
                  <c:v>22.950000000000003</c:v>
                </c:pt>
                <c:pt idx="1394">
                  <c:v>22.966666666666669</c:v>
                </c:pt>
                <c:pt idx="1395">
                  <c:v>22.983333333333334</c:v>
                </c:pt>
                <c:pt idx="1396">
                  <c:v>23</c:v>
                </c:pt>
                <c:pt idx="1397">
                  <c:v>23.016666666666666</c:v>
                </c:pt>
                <c:pt idx="1398">
                  <c:v>23.033333333333331</c:v>
                </c:pt>
                <c:pt idx="1399">
                  <c:v>23.049999999999997</c:v>
                </c:pt>
                <c:pt idx="1400">
                  <c:v>23.06666666666667</c:v>
                </c:pt>
                <c:pt idx="1401">
                  <c:v>23.083333333333336</c:v>
                </c:pt>
                <c:pt idx="1402">
                  <c:v>23.1</c:v>
                </c:pt>
                <c:pt idx="1403">
                  <c:v>23.116666666666667</c:v>
                </c:pt>
                <c:pt idx="1404">
                  <c:v>23.133333333333333</c:v>
                </c:pt>
                <c:pt idx="1405">
                  <c:v>23.15</c:v>
                </c:pt>
                <c:pt idx="1406">
                  <c:v>23.166666666666664</c:v>
                </c:pt>
                <c:pt idx="1407">
                  <c:v>23.183333333333337</c:v>
                </c:pt>
                <c:pt idx="1408">
                  <c:v>23.200000000000003</c:v>
                </c:pt>
                <c:pt idx="1409">
                  <c:v>23.216666666666669</c:v>
                </c:pt>
                <c:pt idx="1410">
                  <c:v>23.233333333333334</c:v>
                </c:pt>
                <c:pt idx="1411">
                  <c:v>23.25</c:v>
                </c:pt>
                <c:pt idx="1412">
                  <c:v>23.266666666666666</c:v>
                </c:pt>
                <c:pt idx="1413">
                  <c:v>23.283333333333331</c:v>
                </c:pt>
                <c:pt idx="1414">
                  <c:v>23.299999999999997</c:v>
                </c:pt>
                <c:pt idx="1415">
                  <c:v>23.31666666666667</c:v>
                </c:pt>
                <c:pt idx="1416">
                  <c:v>23.333333333333336</c:v>
                </c:pt>
                <c:pt idx="1417">
                  <c:v>23.35</c:v>
                </c:pt>
                <c:pt idx="1418">
                  <c:v>23.366666666666667</c:v>
                </c:pt>
                <c:pt idx="1419">
                  <c:v>23.383333333333333</c:v>
                </c:pt>
                <c:pt idx="1420">
                  <c:v>23.4</c:v>
                </c:pt>
                <c:pt idx="1421">
                  <c:v>23.416666666666664</c:v>
                </c:pt>
                <c:pt idx="1422">
                  <c:v>23.43333333333333</c:v>
                </c:pt>
                <c:pt idx="1423">
                  <c:v>23.449999999999996</c:v>
                </c:pt>
                <c:pt idx="1424">
                  <c:v>23.466666666666669</c:v>
                </c:pt>
                <c:pt idx="1425">
                  <c:v>23.483333333333334</c:v>
                </c:pt>
                <c:pt idx="1426">
                  <c:v>23.5</c:v>
                </c:pt>
                <c:pt idx="1427">
                  <c:v>23.516666666666666</c:v>
                </c:pt>
                <c:pt idx="1428">
                  <c:v>23.533333333333331</c:v>
                </c:pt>
                <c:pt idx="1429">
                  <c:v>23.549999999999997</c:v>
                </c:pt>
                <c:pt idx="1430">
                  <c:v>23.566666666666663</c:v>
                </c:pt>
                <c:pt idx="1431">
                  <c:v>23.583333333333329</c:v>
                </c:pt>
                <c:pt idx="1432">
                  <c:v>23.6</c:v>
                </c:pt>
                <c:pt idx="1433">
                  <c:v>23.616666666666667</c:v>
                </c:pt>
                <c:pt idx="1434">
                  <c:v>23.633333333333333</c:v>
                </c:pt>
                <c:pt idx="1435">
                  <c:v>23.65</c:v>
                </c:pt>
                <c:pt idx="1436">
                  <c:v>23.666666666666664</c:v>
                </c:pt>
                <c:pt idx="1437">
                  <c:v>23.68333333333333</c:v>
                </c:pt>
                <c:pt idx="1438">
                  <c:v>23.699999999999996</c:v>
                </c:pt>
                <c:pt idx="1439">
                  <c:v>23.716666666666669</c:v>
                </c:pt>
                <c:pt idx="1440">
                  <c:v>23.733333333333334</c:v>
                </c:pt>
                <c:pt idx="1441">
                  <c:v>23.75</c:v>
                </c:pt>
                <c:pt idx="1442">
                  <c:v>23.766666666666666</c:v>
                </c:pt>
                <c:pt idx="1443">
                  <c:v>23.783333333333331</c:v>
                </c:pt>
                <c:pt idx="1444">
                  <c:v>23.799999999999997</c:v>
                </c:pt>
                <c:pt idx="1445">
                  <c:v>23.816666666666663</c:v>
                </c:pt>
                <c:pt idx="1446">
                  <c:v>23.833333333333329</c:v>
                </c:pt>
                <c:pt idx="1447">
                  <c:v>23.85</c:v>
                </c:pt>
                <c:pt idx="1448">
                  <c:v>23.866666666666667</c:v>
                </c:pt>
                <c:pt idx="1449">
                  <c:v>23.883333333333333</c:v>
                </c:pt>
                <c:pt idx="1450">
                  <c:v>23.9</c:v>
                </c:pt>
                <c:pt idx="1451">
                  <c:v>23.916666666666664</c:v>
                </c:pt>
                <c:pt idx="1452">
                  <c:v>23.93333333333333</c:v>
                </c:pt>
                <c:pt idx="1453">
                  <c:v>23.949999999999996</c:v>
                </c:pt>
                <c:pt idx="1454">
                  <c:v>23.966666666666669</c:v>
                </c:pt>
                <c:pt idx="1455">
                  <c:v>23.983333333333334</c:v>
                </c:pt>
                <c:pt idx="1456">
                  <c:v>24</c:v>
                </c:pt>
                <c:pt idx="1457">
                  <c:v>24.016666666666666</c:v>
                </c:pt>
                <c:pt idx="1458">
                  <c:v>24.033333333333331</c:v>
                </c:pt>
                <c:pt idx="1459">
                  <c:v>24.049999999999997</c:v>
                </c:pt>
                <c:pt idx="1460">
                  <c:v>24.066666666666663</c:v>
                </c:pt>
                <c:pt idx="1461">
                  <c:v>24.083333333333329</c:v>
                </c:pt>
                <c:pt idx="1462">
                  <c:v>24.1</c:v>
                </c:pt>
                <c:pt idx="1463">
                  <c:v>24.116666666666667</c:v>
                </c:pt>
                <c:pt idx="1464">
                  <c:v>24.133333333333333</c:v>
                </c:pt>
                <c:pt idx="1465">
                  <c:v>24.15</c:v>
                </c:pt>
                <c:pt idx="1466">
                  <c:v>24.166666666666664</c:v>
                </c:pt>
                <c:pt idx="1467">
                  <c:v>24.18333333333333</c:v>
                </c:pt>
                <c:pt idx="1468">
                  <c:v>24.199999999999996</c:v>
                </c:pt>
                <c:pt idx="1469">
                  <c:v>24.216666666666669</c:v>
                </c:pt>
                <c:pt idx="1470">
                  <c:v>24.233333333333334</c:v>
                </c:pt>
                <c:pt idx="1471">
                  <c:v>24.25</c:v>
                </c:pt>
                <c:pt idx="1472">
                  <c:v>24.266666666666666</c:v>
                </c:pt>
                <c:pt idx="1473">
                  <c:v>24.283333333333331</c:v>
                </c:pt>
                <c:pt idx="1474">
                  <c:v>24.299999999999997</c:v>
                </c:pt>
                <c:pt idx="1475">
                  <c:v>24.316666666666663</c:v>
                </c:pt>
                <c:pt idx="1476">
                  <c:v>24.333333333333329</c:v>
                </c:pt>
                <c:pt idx="1477">
                  <c:v>24.35</c:v>
                </c:pt>
                <c:pt idx="1478">
                  <c:v>24.366666666666667</c:v>
                </c:pt>
                <c:pt idx="1479">
                  <c:v>24.383333333333333</c:v>
                </c:pt>
                <c:pt idx="1480">
                  <c:v>24.4</c:v>
                </c:pt>
                <c:pt idx="1481">
                  <c:v>24.416666666666664</c:v>
                </c:pt>
                <c:pt idx="1482">
                  <c:v>24.43333333333333</c:v>
                </c:pt>
                <c:pt idx="1483">
                  <c:v>24.449999999999996</c:v>
                </c:pt>
                <c:pt idx="1484">
                  <c:v>24.466666666666669</c:v>
                </c:pt>
                <c:pt idx="1485">
                  <c:v>24.483333333333334</c:v>
                </c:pt>
                <c:pt idx="1486">
                  <c:v>24.5</c:v>
                </c:pt>
                <c:pt idx="1487">
                  <c:v>24.516666666666666</c:v>
                </c:pt>
                <c:pt idx="1488">
                  <c:v>24.533333333333331</c:v>
                </c:pt>
                <c:pt idx="1489">
                  <c:v>24.549999999999997</c:v>
                </c:pt>
                <c:pt idx="1490">
                  <c:v>24.566666666666663</c:v>
                </c:pt>
                <c:pt idx="1491">
                  <c:v>24.583333333333329</c:v>
                </c:pt>
                <c:pt idx="1492">
                  <c:v>24.6</c:v>
                </c:pt>
                <c:pt idx="1493">
                  <c:v>24.616666666666667</c:v>
                </c:pt>
                <c:pt idx="1494">
                  <c:v>24.633333333333333</c:v>
                </c:pt>
                <c:pt idx="1495">
                  <c:v>24.65</c:v>
                </c:pt>
                <c:pt idx="1496">
                  <c:v>24.666666666666664</c:v>
                </c:pt>
                <c:pt idx="1497">
                  <c:v>24.68333333333333</c:v>
                </c:pt>
                <c:pt idx="1498">
                  <c:v>24.699999999999996</c:v>
                </c:pt>
                <c:pt idx="1499">
                  <c:v>24.716666666666669</c:v>
                </c:pt>
                <c:pt idx="1500">
                  <c:v>24.733333333333334</c:v>
                </c:pt>
                <c:pt idx="1501">
                  <c:v>24.75</c:v>
                </c:pt>
                <c:pt idx="1502">
                  <c:v>24.766666666666666</c:v>
                </c:pt>
                <c:pt idx="1503">
                  <c:v>24.783333333333331</c:v>
                </c:pt>
                <c:pt idx="1504">
                  <c:v>24.799999999999997</c:v>
                </c:pt>
                <c:pt idx="1505">
                  <c:v>24.816666666666663</c:v>
                </c:pt>
                <c:pt idx="1506">
                  <c:v>24.833333333333329</c:v>
                </c:pt>
                <c:pt idx="1507">
                  <c:v>24.85</c:v>
                </c:pt>
                <c:pt idx="1508">
                  <c:v>24.866666666666667</c:v>
                </c:pt>
                <c:pt idx="1509">
                  <c:v>24.883333333333333</c:v>
                </c:pt>
                <c:pt idx="1510">
                  <c:v>24.9</c:v>
                </c:pt>
                <c:pt idx="1511">
                  <c:v>24.916666666666664</c:v>
                </c:pt>
                <c:pt idx="1512">
                  <c:v>24.93333333333333</c:v>
                </c:pt>
                <c:pt idx="1513">
                  <c:v>24.949999999999996</c:v>
                </c:pt>
                <c:pt idx="1514">
                  <c:v>24.966666666666669</c:v>
                </c:pt>
                <c:pt idx="1515">
                  <c:v>24.983333333333334</c:v>
                </c:pt>
                <c:pt idx="1516">
                  <c:v>25</c:v>
                </c:pt>
                <c:pt idx="1517">
                  <c:v>25.016666666666666</c:v>
                </c:pt>
                <c:pt idx="1518">
                  <c:v>25.033333333333331</c:v>
                </c:pt>
                <c:pt idx="1519">
                  <c:v>25.049999999999997</c:v>
                </c:pt>
                <c:pt idx="1520">
                  <c:v>25.066666666666663</c:v>
                </c:pt>
                <c:pt idx="1521">
                  <c:v>25.083333333333329</c:v>
                </c:pt>
                <c:pt idx="1522">
                  <c:v>25.1</c:v>
                </c:pt>
                <c:pt idx="1523">
                  <c:v>25.116666666666667</c:v>
                </c:pt>
                <c:pt idx="1524">
                  <c:v>25.133333333333333</c:v>
                </c:pt>
                <c:pt idx="1525">
                  <c:v>25.15</c:v>
                </c:pt>
                <c:pt idx="1526">
                  <c:v>25.166666666666664</c:v>
                </c:pt>
                <c:pt idx="1527">
                  <c:v>25.18333333333333</c:v>
                </c:pt>
                <c:pt idx="1528">
                  <c:v>25.199999999999996</c:v>
                </c:pt>
                <c:pt idx="1529">
                  <c:v>25.216666666666669</c:v>
                </c:pt>
                <c:pt idx="1530">
                  <c:v>25.233333333333334</c:v>
                </c:pt>
                <c:pt idx="1531">
                  <c:v>25.25</c:v>
                </c:pt>
                <c:pt idx="1532">
                  <c:v>25.266666666666666</c:v>
                </c:pt>
                <c:pt idx="1533">
                  <c:v>25.283333333333331</c:v>
                </c:pt>
                <c:pt idx="1534">
                  <c:v>25.299999999999997</c:v>
                </c:pt>
                <c:pt idx="1535">
                  <c:v>25.316666666666663</c:v>
                </c:pt>
                <c:pt idx="1536">
                  <c:v>25.333333333333329</c:v>
                </c:pt>
                <c:pt idx="1537">
                  <c:v>25.35</c:v>
                </c:pt>
                <c:pt idx="1538">
                  <c:v>25.366666666666667</c:v>
                </c:pt>
                <c:pt idx="1539">
                  <c:v>25.383333333333333</c:v>
                </c:pt>
                <c:pt idx="1540">
                  <c:v>25.4</c:v>
                </c:pt>
                <c:pt idx="1541">
                  <c:v>25.416666666666664</c:v>
                </c:pt>
                <c:pt idx="1542">
                  <c:v>25.43333333333333</c:v>
                </c:pt>
                <c:pt idx="1543">
                  <c:v>25.449999999999996</c:v>
                </c:pt>
                <c:pt idx="1544">
                  <c:v>25.466666666666669</c:v>
                </c:pt>
                <c:pt idx="1545">
                  <c:v>25.483333333333334</c:v>
                </c:pt>
                <c:pt idx="1546">
                  <c:v>25.5</c:v>
                </c:pt>
                <c:pt idx="1547">
                  <c:v>25.516666666666666</c:v>
                </c:pt>
                <c:pt idx="1548">
                  <c:v>25.533333333333331</c:v>
                </c:pt>
                <c:pt idx="1549">
                  <c:v>25.549999999999997</c:v>
                </c:pt>
                <c:pt idx="1550">
                  <c:v>25.566666666666663</c:v>
                </c:pt>
                <c:pt idx="1551">
                  <c:v>25.583333333333329</c:v>
                </c:pt>
                <c:pt idx="1552">
                  <c:v>25.6</c:v>
                </c:pt>
                <c:pt idx="1553">
                  <c:v>25.616666666666667</c:v>
                </c:pt>
                <c:pt idx="1554">
                  <c:v>25.633333333333333</c:v>
                </c:pt>
                <c:pt idx="1555">
                  <c:v>25.65</c:v>
                </c:pt>
                <c:pt idx="1556">
                  <c:v>25.666666666666664</c:v>
                </c:pt>
                <c:pt idx="1557">
                  <c:v>25.68333333333333</c:v>
                </c:pt>
                <c:pt idx="1558">
                  <c:v>25.699999999999996</c:v>
                </c:pt>
                <c:pt idx="1559">
                  <c:v>25.716666666666669</c:v>
                </c:pt>
                <c:pt idx="1560">
                  <c:v>25.733333333333334</c:v>
                </c:pt>
                <c:pt idx="1561">
                  <c:v>25.75</c:v>
                </c:pt>
                <c:pt idx="1562">
                  <c:v>25.766666666666666</c:v>
                </c:pt>
                <c:pt idx="1563">
                  <c:v>25.783333333333331</c:v>
                </c:pt>
                <c:pt idx="1564">
                  <c:v>25.799999999999997</c:v>
                </c:pt>
                <c:pt idx="1565">
                  <c:v>25.816666666666663</c:v>
                </c:pt>
                <c:pt idx="1566">
                  <c:v>25.833333333333329</c:v>
                </c:pt>
                <c:pt idx="1567">
                  <c:v>25.85</c:v>
                </c:pt>
                <c:pt idx="1568">
                  <c:v>25.866666666666667</c:v>
                </c:pt>
                <c:pt idx="1569">
                  <c:v>25.883333333333333</c:v>
                </c:pt>
                <c:pt idx="1570">
                  <c:v>25.9</c:v>
                </c:pt>
                <c:pt idx="1571">
                  <c:v>25.916666666666664</c:v>
                </c:pt>
                <c:pt idx="1572">
                  <c:v>25.93333333333333</c:v>
                </c:pt>
                <c:pt idx="1573">
                  <c:v>25.949999999999996</c:v>
                </c:pt>
                <c:pt idx="1574">
                  <c:v>25.966666666666669</c:v>
                </c:pt>
                <c:pt idx="1575">
                  <c:v>25.983333333333334</c:v>
                </c:pt>
                <c:pt idx="1576">
                  <c:v>26</c:v>
                </c:pt>
                <c:pt idx="1577">
                  <c:v>26.016666666666666</c:v>
                </c:pt>
                <c:pt idx="1578">
                  <c:v>26.033333333333331</c:v>
                </c:pt>
                <c:pt idx="1579">
                  <c:v>26.049999999999997</c:v>
                </c:pt>
                <c:pt idx="1580">
                  <c:v>26.066666666666663</c:v>
                </c:pt>
                <c:pt idx="1581">
                  <c:v>26.083333333333329</c:v>
                </c:pt>
                <c:pt idx="1582">
                  <c:v>26.1</c:v>
                </c:pt>
                <c:pt idx="1583">
                  <c:v>26.116666666666667</c:v>
                </c:pt>
                <c:pt idx="1584">
                  <c:v>26.133333333333333</c:v>
                </c:pt>
                <c:pt idx="1585">
                  <c:v>26.15</c:v>
                </c:pt>
                <c:pt idx="1586">
                  <c:v>26.166666666666664</c:v>
                </c:pt>
                <c:pt idx="1587">
                  <c:v>26.18333333333333</c:v>
                </c:pt>
                <c:pt idx="1588">
                  <c:v>26.199999999999996</c:v>
                </c:pt>
                <c:pt idx="1589">
                  <c:v>26.216666666666669</c:v>
                </c:pt>
                <c:pt idx="1590">
                  <c:v>26.233333333333334</c:v>
                </c:pt>
                <c:pt idx="1591">
                  <c:v>26.25</c:v>
                </c:pt>
                <c:pt idx="1592">
                  <c:v>26.266666666666666</c:v>
                </c:pt>
                <c:pt idx="1593">
                  <c:v>26.283333333333331</c:v>
                </c:pt>
                <c:pt idx="1594">
                  <c:v>26.299999999999997</c:v>
                </c:pt>
                <c:pt idx="1595">
                  <c:v>26.316666666666663</c:v>
                </c:pt>
                <c:pt idx="1596">
                  <c:v>26.333333333333329</c:v>
                </c:pt>
                <c:pt idx="1597">
                  <c:v>26.35</c:v>
                </c:pt>
                <c:pt idx="1598">
                  <c:v>26.366666666666667</c:v>
                </c:pt>
                <c:pt idx="1599">
                  <c:v>26.383333333333333</c:v>
                </c:pt>
                <c:pt idx="1600">
                  <c:v>26.4</c:v>
                </c:pt>
                <c:pt idx="1601">
                  <c:v>26.416666666666664</c:v>
                </c:pt>
                <c:pt idx="1602">
                  <c:v>26.43333333333333</c:v>
                </c:pt>
                <c:pt idx="1603">
                  <c:v>26.449999999999996</c:v>
                </c:pt>
                <c:pt idx="1604">
                  <c:v>26.466666666666669</c:v>
                </c:pt>
                <c:pt idx="1605">
                  <c:v>26.483333333333334</c:v>
                </c:pt>
                <c:pt idx="1606">
                  <c:v>26.5</c:v>
                </c:pt>
                <c:pt idx="1607">
                  <c:v>26.516666666666666</c:v>
                </c:pt>
                <c:pt idx="1608">
                  <c:v>26.533333333333331</c:v>
                </c:pt>
                <c:pt idx="1609">
                  <c:v>26.549999999999997</c:v>
                </c:pt>
                <c:pt idx="1610">
                  <c:v>26.566666666666663</c:v>
                </c:pt>
                <c:pt idx="1611">
                  <c:v>26.583333333333329</c:v>
                </c:pt>
                <c:pt idx="1612">
                  <c:v>26.6</c:v>
                </c:pt>
                <c:pt idx="1613">
                  <c:v>26.616666666666667</c:v>
                </c:pt>
                <c:pt idx="1614">
                  <c:v>26.633333333333333</c:v>
                </c:pt>
                <c:pt idx="1615">
                  <c:v>26.65</c:v>
                </c:pt>
                <c:pt idx="1616">
                  <c:v>26.666666666666664</c:v>
                </c:pt>
                <c:pt idx="1617">
                  <c:v>26.68333333333333</c:v>
                </c:pt>
                <c:pt idx="1618">
                  <c:v>26.699999999999996</c:v>
                </c:pt>
                <c:pt idx="1619">
                  <c:v>26.716666666666669</c:v>
                </c:pt>
                <c:pt idx="1620">
                  <c:v>26.733333333333334</c:v>
                </c:pt>
                <c:pt idx="1621">
                  <c:v>26.75</c:v>
                </c:pt>
                <c:pt idx="1622">
                  <c:v>26.766666666666666</c:v>
                </c:pt>
                <c:pt idx="1623">
                  <c:v>26.783333333333331</c:v>
                </c:pt>
                <c:pt idx="1624">
                  <c:v>26.799999999999997</c:v>
                </c:pt>
                <c:pt idx="1625">
                  <c:v>26.816666666666663</c:v>
                </c:pt>
                <c:pt idx="1626">
                  <c:v>26.833333333333329</c:v>
                </c:pt>
                <c:pt idx="1627">
                  <c:v>26.85</c:v>
                </c:pt>
                <c:pt idx="1628">
                  <c:v>26.866666666666667</c:v>
                </c:pt>
                <c:pt idx="1629">
                  <c:v>26.883333333333333</c:v>
                </c:pt>
                <c:pt idx="1630">
                  <c:v>26.9</c:v>
                </c:pt>
                <c:pt idx="1631">
                  <c:v>26.916666666666664</c:v>
                </c:pt>
                <c:pt idx="1632">
                  <c:v>26.93333333333333</c:v>
                </c:pt>
                <c:pt idx="1633">
                  <c:v>26.949999999999996</c:v>
                </c:pt>
                <c:pt idx="1634">
                  <c:v>26.966666666666669</c:v>
                </c:pt>
                <c:pt idx="1635">
                  <c:v>26.983333333333334</c:v>
                </c:pt>
                <c:pt idx="1636">
                  <c:v>27</c:v>
                </c:pt>
                <c:pt idx="1637">
                  <c:v>27.016666666666666</c:v>
                </c:pt>
                <c:pt idx="1638">
                  <c:v>27.033333333333331</c:v>
                </c:pt>
                <c:pt idx="1639">
                  <c:v>27.049999999999997</c:v>
                </c:pt>
                <c:pt idx="1640">
                  <c:v>27.066666666666663</c:v>
                </c:pt>
                <c:pt idx="1641">
                  <c:v>27.083333333333329</c:v>
                </c:pt>
                <c:pt idx="1642">
                  <c:v>27.1</c:v>
                </c:pt>
                <c:pt idx="1643">
                  <c:v>27.116666666666667</c:v>
                </c:pt>
                <c:pt idx="1644">
                  <c:v>27.133333333333333</c:v>
                </c:pt>
                <c:pt idx="1645">
                  <c:v>27.15</c:v>
                </c:pt>
                <c:pt idx="1646">
                  <c:v>27.166666666666664</c:v>
                </c:pt>
                <c:pt idx="1647">
                  <c:v>27.18333333333333</c:v>
                </c:pt>
                <c:pt idx="1648">
                  <c:v>27.199999999999996</c:v>
                </c:pt>
                <c:pt idx="1649">
                  <c:v>27.216666666666669</c:v>
                </c:pt>
                <c:pt idx="1650">
                  <c:v>27.233333333333334</c:v>
                </c:pt>
                <c:pt idx="1651">
                  <c:v>27.25</c:v>
                </c:pt>
                <c:pt idx="1652">
                  <c:v>27.266666666666666</c:v>
                </c:pt>
                <c:pt idx="1653">
                  <c:v>27.283333333333331</c:v>
                </c:pt>
                <c:pt idx="1654">
                  <c:v>27.299999999999997</c:v>
                </c:pt>
                <c:pt idx="1655">
                  <c:v>27.316666666666663</c:v>
                </c:pt>
                <c:pt idx="1656">
                  <c:v>27.333333333333329</c:v>
                </c:pt>
                <c:pt idx="1657">
                  <c:v>27.35</c:v>
                </c:pt>
                <c:pt idx="1658">
                  <c:v>27.366666666666667</c:v>
                </c:pt>
                <c:pt idx="1659">
                  <c:v>27.383333333333333</c:v>
                </c:pt>
                <c:pt idx="1660">
                  <c:v>27.4</c:v>
                </c:pt>
                <c:pt idx="1661">
                  <c:v>27.416666666666664</c:v>
                </c:pt>
                <c:pt idx="1662">
                  <c:v>27.43333333333333</c:v>
                </c:pt>
                <c:pt idx="1663">
                  <c:v>27.449999999999996</c:v>
                </c:pt>
                <c:pt idx="1664">
                  <c:v>27.466666666666669</c:v>
                </c:pt>
                <c:pt idx="1665">
                  <c:v>27.483333333333334</c:v>
                </c:pt>
                <c:pt idx="1666">
                  <c:v>27.5</c:v>
                </c:pt>
                <c:pt idx="1667">
                  <c:v>27.516666666666666</c:v>
                </c:pt>
                <c:pt idx="1668">
                  <c:v>27.533333333333331</c:v>
                </c:pt>
                <c:pt idx="1669">
                  <c:v>27.549999999999997</c:v>
                </c:pt>
                <c:pt idx="1670">
                  <c:v>27.566666666666663</c:v>
                </c:pt>
                <c:pt idx="1671">
                  <c:v>27.583333333333329</c:v>
                </c:pt>
                <c:pt idx="1672">
                  <c:v>27.6</c:v>
                </c:pt>
                <c:pt idx="1673">
                  <c:v>27.616666666666667</c:v>
                </c:pt>
                <c:pt idx="1674">
                  <c:v>27.633333333333333</c:v>
                </c:pt>
                <c:pt idx="1675">
                  <c:v>27.65</c:v>
                </c:pt>
                <c:pt idx="1676">
                  <c:v>27.666666666666664</c:v>
                </c:pt>
                <c:pt idx="1677">
                  <c:v>27.68333333333333</c:v>
                </c:pt>
                <c:pt idx="1678">
                  <c:v>27.699999999999996</c:v>
                </c:pt>
                <c:pt idx="1679">
                  <c:v>27.716666666666669</c:v>
                </c:pt>
                <c:pt idx="1680">
                  <c:v>27.733333333333334</c:v>
                </c:pt>
                <c:pt idx="1681">
                  <c:v>27.75</c:v>
                </c:pt>
                <c:pt idx="1682">
                  <c:v>27.766666666666666</c:v>
                </c:pt>
                <c:pt idx="1683">
                  <c:v>27.783333333333331</c:v>
                </c:pt>
                <c:pt idx="1684">
                  <c:v>27.799999999999997</c:v>
                </c:pt>
                <c:pt idx="1685">
                  <c:v>27.816666666666663</c:v>
                </c:pt>
                <c:pt idx="1686">
                  <c:v>27.833333333333329</c:v>
                </c:pt>
                <c:pt idx="1687">
                  <c:v>27.85</c:v>
                </c:pt>
                <c:pt idx="1688">
                  <c:v>27.866666666666667</c:v>
                </c:pt>
                <c:pt idx="1689">
                  <c:v>27.883333333333333</c:v>
                </c:pt>
                <c:pt idx="1690">
                  <c:v>27.9</c:v>
                </c:pt>
                <c:pt idx="1691">
                  <c:v>27.916666666666664</c:v>
                </c:pt>
                <c:pt idx="1692">
                  <c:v>27.93333333333333</c:v>
                </c:pt>
                <c:pt idx="1693">
                  <c:v>27.949999999999996</c:v>
                </c:pt>
                <c:pt idx="1694">
                  <c:v>27.966666666666669</c:v>
                </c:pt>
                <c:pt idx="1695">
                  <c:v>27.983333333333334</c:v>
                </c:pt>
                <c:pt idx="1696">
                  <c:v>28</c:v>
                </c:pt>
                <c:pt idx="1697">
                  <c:v>28.016666666666666</c:v>
                </c:pt>
                <c:pt idx="1698">
                  <c:v>28.033333333333331</c:v>
                </c:pt>
                <c:pt idx="1699">
                  <c:v>28.049999999999997</c:v>
                </c:pt>
                <c:pt idx="1700">
                  <c:v>28.066666666666663</c:v>
                </c:pt>
                <c:pt idx="1701">
                  <c:v>28.083333333333329</c:v>
                </c:pt>
                <c:pt idx="1702">
                  <c:v>28.1</c:v>
                </c:pt>
                <c:pt idx="1703">
                  <c:v>28.116666666666667</c:v>
                </c:pt>
                <c:pt idx="1704">
                  <c:v>28.133333333333333</c:v>
                </c:pt>
                <c:pt idx="1705">
                  <c:v>28.15</c:v>
                </c:pt>
                <c:pt idx="1706">
                  <c:v>28.166666666666664</c:v>
                </c:pt>
                <c:pt idx="1707">
                  <c:v>28.18333333333333</c:v>
                </c:pt>
                <c:pt idx="1708">
                  <c:v>28.199999999999996</c:v>
                </c:pt>
                <c:pt idx="1709">
                  <c:v>28.216666666666669</c:v>
                </c:pt>
                <c:pt idx="1710">
                  <c:v>28.233333333333334</c:v>
                </c:pt>
                <c:pt idx="1711">
                  <c:v>28.25</c:v>
                </c:pt>
                <c:pt idx="1712">
                  <c:v>28.266666666666666</c:v>
                </c:pt>
                <c:pt idx="1713">
                  <c:v>28.283333333333331</c:v>
                </c:pt>
                <c:pt idx="1714">
                  <c:v>28.299999999999997</c:v>
                </c:pt>
                <c:pt idx="1715">
                  <c:v>28.316666666666663</c:v>
                </c:pt>
                <c:pt idx="1716">
                  <c:v>28.333333333333329</c:v>
                </c:pt>
                <c:pt idx="1717">
                  <c:v>28.35</c:v>
                </c:pt>
                <c:pt idx="1718">
                  <c:v>28.366666666666667</c:v>
                </c:pt>
                <c:pt idx="1719">
                  <c:v>28.383333333333333</c:v>
                </c:pt>
                <c:pt idx="1720">
                  <c:v>28.4</c:v>
                </c:pt>
                <c:pt idx="1721">
                  <c:v>28.416666666666664</c:v>
                </c:pt>
                <c:pt idx="1722">
                  <c:v>28.43333333333333</c:v>
                </c:pt>
                <c:pt idx="1723">
                  <c:v>28.449999999999996</c:v>
                </c:pt>
                <c:pt idx="1724">
                  <c:v>28.466666666666669</c:v>
                </c:pt>
                <c:pt idx="1725">
                  <c:v>28.483333333333334</c:v>
                </c:pt>
                <c:pt idx="1726">
                  <c:v>28.5</c:v>
                </c:pt>
                <c:pt idx="1727">
                  <c:v>28.516666666666666</c:v>
                </c:pt>
                <c:pt idx="1728">
                  <c:v>28.533333333333331</c:v>
                </c:pt>
                <c:pt idx="1729">
                  <c:v>28.549999999999997</c:v>
                </c:pt>
                <c:pt idx="1730">
                  <c:v>28.566666666666663</c:v>
                </c:pt>
                <c:pt idx="1731">
                  <c:v>28.583333333333329</c:v>
                </c:pt>
                <c:pt idx="1732">
                  <c:v>28.6</c:v>
                </c:pt>
                <c:pt idx="1733">
                  <c:v>28.616666666666667</c:v>
                </c:pt>
                <c:pt idx="1734">
                  <c:v>28.633333333333333</c:v>
                </c:pt>
                <c:pt idx="1735">
                  <c:v>28.65</c:v>
                </c:pt>
                <c:pt idx="1736">
                  <c:v>28.666666666666664</c:v>
                </c:pt>
                <c:pt idx="1737">
                  <c:v>28.68333333333333</c:v>
                </c:pt>
                <c:pt idx="1738">
                  <c:v>28.699999999999996</c:v>
                </c:pt>
                <c:pt idx="1739">
                  <c:v>28.716666666666669</c:v>
                </c:pt>
                <c:pt idx="1740">
                  <c:v>28.733333333333334</c:v>
                </c:pt>
                <c:pt idx="1741">
                  <c:v>28.75</c:v>
                </c:pt>
                <c:pt idx="1742">
                  <c:v>28.766666666666666</c:v>
                </c:pt>
                <c:pt idx="1743">
                  <c:v>28.783333333333331</c:v>
                </c:pt>
                <c:pt idx="1744">
                  <c:v>28.799999999999997</c:v>
                </c:pt>
                <c:pt idx="1745">
                  <c:v>28.816666666666663</c:v>
                </c:pt>
                <c:pt idx="1746">
                  <c:v>28.833333333333329</c:v>
                </c:pt>
                <c:pt idx="1747">
                  <c:v>28.85</c:v>
                </c:pt>
                <c:pt idx="1748">
                  <c:v>28.866666666666667</c:v>
                </c:pt>
                <c:pt idx="1749">
                  <c:v>28.883333333333333</c:v>
                </c:pt>
                <c:pt idx="1750">
                  <c:v>28.9</c:v>
                </c:pt>
                <c:pt idx="1751">
                  <c:v>28.916666666666664</c:v>
                </c:pt>
                <c:pt idx="1752">
                  <c:v>28.93333333333333</c:v>
                </c:pt>
                <c:pt idx="1753">
                  <c:v>28.949999999999996</c:v>
                </c:pt>
                <c:pt idx="1754">
                  <c:v>28.966666666666669</c:v>
                </c:pt>
                <c:pt idx="1755">
                  <c:v>28.983333333333334</c:v>
                </c:pt>
                <c:pt idx="1756">
                  <c:v>29</c:v>
                </c:pt>
                <c:pt idx="1757">
                  <c:v>29.016666666666666</c:v>
                </c:pt>
                <c:pt idx="1758">
                  <c:v>29.033333333333331</c:v>
                </c:pt>
                <c:pt idx="1759">
                  <c:v>29.049999999999997</c:v>
                </c:pt>
                <c:pt idx="1760">
                  <c:v>29.066666666666663</c:v>
                </c:pt>
                <c:pt idx="1761">
                  <c:v>29.083333333333329</c:v>
                </c:pt>
                <c:pt idx="1762">
                  <c:v>29.1</c:v>
                </c:pt>
                <c:pt idx="1763">
                  <c:v>29.116666666666667</c:v>
                </c:pt>
                <c:pt idx="1764">
                  <c:v>29.133333333333333</c:v>
                </c:pt>
                <c:pt idx="1765">
                  <c:v>29.15</c:v>
                </c:pt>
                <c:pt idx="1766">
                  <c:v>29.166666666666664</c:v>
                </c:pt>
                <c:pt idx="1767">
                  <c:v>29.18333333333333</c:v>
                </c:pt>
                <c:pt idx="1768">
                  <c:v>29.199999999999996</c:v>
                </c:pt>
                <c:pt idx="1769">
                  <c:v>29.216666666666669</c:v>
                </c:pt>
                <c:pt idx="1770">
                  <c:v>29.233333333333334</c:v>
                </c:pt>
                <c:pt idx="1771">
                  <c:v>29.25</c:v>
                </c:pt>
                <c:pt idx="1772">
                  <c:v>29.266666666666666</c:v>
                </c:pt>
                <c:pt idx="1773">
                  <c:v>29.283333333333331</c:v>
                </c:pt>
                <c:pt idx="1774">
                  <c:v>29.299999999999997</c:v>
                </c:pt>
                <c:pt idx="1775">
                  <c:v>29.316666666666663</c:v>
                </c:pt>
                <c:pt idx="1776">
                  <c:v>29.333333333333329</c:v>
                </c:pt>
                <c:pt idx="1777">
                  <c:v>29.35</c:v>
                </c:pt>
                <c:pt idx="1778">
                  <c:v>29.366666666666667</c:v>
                </c:pt>
                <c:pt idx="1779">
                  <c:v>29.383333333333333</c:v>
                </c:pt>
                <c:pt idx="1780">
                  <c:v>29.4</c:v>
                </c:pt>
                <c:pt idx="1781">
                  <c:v>29.416666666666664</c:v>
                </c:pt>
                <c:pt idx="1782">
                  <c:v>29.43333333333333</c:v>
                </c:pt>
                <c:pt idx="1783">
                  <c:v>29.449999999999996</c:v>
                </c:pt>
                <c:pt idx="1784">
                  <c:v>29.466666666666669</c:v>
                </c:pt>
                <c:pt idx="1785">
                  <c:v>29.483333333333334</c:v>
                </c:pt>
                <c:pt idx="1786">
                  <c:v>29.5</c:v>
                </c:pt>
                <c:pt idx="1787">
                  <c:v>29.516666666666666</c:v>
                </c:pt>
                <c:pt idx="1788">
                  <c:v>29.533333333333331</c:v>
                </c:pt>
                <c:pt idx="1789">
                  <c:v>29.549999999999997</c:v>
                </c:pt>
                <c:pt idx="1790">
                  <c:v>29.566666666666663</c:v>
                </c:pt>
                <c:pt idx="1791">
                  <c:v>29.583333333333329</c:v>
                </c:pt>
                <c:pt idx="1792">
                  <c:v>29.6</c:v>
                </c:pt>
                <c:pt idx="1793">
                  <c:v>29.616666666666667</c:v>
                </c:pt>
                <c:pt idx="1794">
                  <c:v>29.633333333333333</c:v>
                </c:pt>
                <c:pt idx="1795">
                  <c:v>29.65</c:v>
                </c:pt>
                <c:pt idx="1796">
                  <c:v>29.666666666666664</c:v>
                </c:pt>
                <c:pt idx="1797">
                  <c:v>29.68333333333333</c:v>
                </c:pt>
                <c:pt idx="1798">
                  <c:v>29.699999999999996</c:v>
                </c:pt>
                <c:pt idx="1799">
                  <c:v>29.716666666666669</c:v>
                </c:pt>
                <c:pt idx="1800">
                  <c:v>29.733333333333334</c:v>
                </c:pt>
                <c:pt idx="1801">
                  <c:v>29.75</c:v>
                </c:pt>
                <c:pt idx="1802">
                  <c:v>29.766666666666666</c:v>
                </c:pt>
                <c:pt idx="1803">
                  <c:v>29.783333333333331</c:v>
                </c:pt>
                <c:pt idx="1804">
                  <c:v>29.799999999999997</c:v>
                </c:pt>
                <c:pt idx="1805">
                  <c:v>29.816666666666663</c:v>
                </c:pt>
                <c:pt idx="1806">
                  <c:v>29.833333333333329</c:v>
                </c:pt>
                <c:pt idx="1807">
                  <c:v>29.85</c:v>
                </c:pt>
                <c:pt idx="1808">
                  <c:v>29.866666666666667</c:v>
                </c:pt>
                <c:pt idx="1809">
                  <c:v>29.883333333333333</c:v>
                </c:pt>
                <c:pt idx="1810">
                  <c:v>29.9</c:v>
                </c:pt>
                <c:pt idx="1811">
                  <c:v>29.916666666666664</c:v>
                </c:pt>
                <c:pt idx="1812">
                  <c:v>29.93333333333333</c:v>
                </c:pt>
                <c:pt idx="1813">
                  <c:v>29.949999999999996</c:v>
                </c:pt>
                <c:pt idx="1814">
                  <c:v>29.966666666666669</c:v>
                </c:pt>
                <c:pt idx="1815">
                  <c:v>29.983333333333334</c:v>
                </c:pt>
                <c:pt idx="1816">
                  <c:v>30</c:v>
                </c:pt>
                <c:pt idx="1817">
                  <c:v>30.016666666666666</c:v>
                </c:pt>
                <c:pt idx="1818">
                  <c:v>30.033333333333331</c:v>
                </c:pt>
                <c:pt idx="1819">
                  <c:v>30.049999999999997</c:v>
                </c:pt>
                <c:pt idx="1820">
                  <c:v>30.066666666666663</c:v>
                </c:pt>
                <c:pt idx="1821">
                  <c:v>30.083333333333329</c:v>
                </c:pt>
                <c:pt idx="1822">
                  <c:v>30.1</c:v>
                </c:pt>
                <c:pt idx="1823">
                  <c:v>30.116666666666667</c:v>
                </c:pt>
                <c:pt idx="1824">
                  <c:v>30.133333333333333</c:v>
                </c:pt>
                <c:pt idx="1825">
                  <c:v>30.15</c:v>
                </c:pt>
                <c:pt idx="1826">
                  <c:v>30.166666666666664</c:v>
                </c:pt>
                <c:pt idx="1827">
                  <c:v>30.18333333333333</c:v>
                </c:pt>
                <c:pt idx="1828">
                  <c:v>30.199999999999996</c:v>
                </c:pt>
                <c:pt idx="1829">
                  <c:v>30.216666666666669</c:v>
                </c:pt>
                <c:pt idx="1830">
                  <c:v>30.233333333333334</c:v>
                </c:pt>
                <c:pt idx="1831">
                  <c:v>30.25</c:v>
                </c:pt>
                <c:pt idx="1832">
                  <c:v>30.266666666666666</c:v>
                </c:pt>
                <c:pt idx="1833">
                  <c:v>30.283333333333331</c:v>
                </c:pt>
                <c:pt idx="1834">
                  <c:v>30.299999999999997</c:v>
                </c:pt>
                <c:pt idx="1835">
                  <c:v>30.316666666666663</c:v>
                </c:pt>
                <c:pt idx="1836">
                  <c:v>30.333333333333329</c:v>
                </c:pt>
                <c:pt idx="1837">
                  <c:v>30.35</c:v>
                </c:pt>
                <c:pt idx="1838">
                  <c:v>30.366666666666667</c:v>
                </c:pt>
                <c:pt idx="1839">
                  <c:v>30.383333333333333</c:v>
                </c:pt>
                <c:pt idx="1840">
                  <c:v>30.4</c:v>
                </c:pt>
                <c:pt idx="1841">
                  <c:v>30.416666666666664</c:v>
                </c:pt>
                <c:pt idx="1842">
                  <c:v>30.43333333333333</c:v>
                </c:pt>
                <c:pt idx="1843">
                  <c:v>30.449999999999996</c:v>
                </c:pt>
                <c:pt idx="1844">
                  <c:v>30.466666666666669</c:v>
                </c:pt>
                <c:pt idx="1845">
                  <c:v>30.483333333333334</c:v>
                </c:pt>
                <c:pt idx="1846">
                  <c:v>30.5</c:v>
                </c:pt>
                <c:pt idx="1847">
                  <c:v>30.516666666666666</c:v>
                </c:pt>
                <c:pt idx="1848">
                  <c:v>30.533333333333331</c:v>
                </c:pt>
                <c:pt idx="1849">
                  <c:v>30.549999999999997</c:v>
                </c:pt>
                <c:pt idx="1850">
                  <c:v>30.566666666666663</c:v>
                </c:pt>
                <c:pt idx="1851">
                  <c:v>30.583333333333329</c:v>
                </c:pt>
                <c:pt idx="1852">
                  <c:v>30.6</c:v>
                </c:pt>
                <c:pt idx="1853">
                  <c:v>30.616666666666667</c:v>
                </c:pt>
                <c:pt idx="1854">
                  <c:v>30.633333333333333</c:v>
                </c:pt>
                <c:pt idx="1855">
                  <c:v>30.65</c:v>
                </c:pt>
                <c:pt idx="1856">
                  <c:v>30.666666666666664</c:v>
                </c:pt>
                <c:pt idx="1857">
                  <c:v>30.68333333333333</c:v>
                </c:pt>
                <c:pt idx="1858">
                  <c:v>30.699999999999996</c:v>
                </c:pt>
                <c:pt idx="1859">
                  <c:v>30.716666666666669</c:v>
                </c:pt>
                <c:pt idx="1860">
                  <c:v>30.733333333333334</c:v>
                </c:pt>
                <c:pt idx="1861">
                  <c:v>30.75</c:v>
                </c:pt>
                <c:pt idx="1862">
                  <c:v>30.766666666666666</c:v>
                </c:pt>
                <c:pt idx="1863">
                  <c:v>30.783333333333331</c:v>
                </c:pt>
                <c:pt idx="1864">
                  <c:v>30.799999999999997</c:v>
                </c:pt>
                <c:pt idx="1865">
                  <c:v>30.816666666666663</c:v>
                </c:pt>
                <c:pt idx="1866">
                  <c:v>30.833333333333329</c:v>
                </c:pt>
                <c:pt idx="1867">
                  <c:v>30.85</c:v>
                </c:pt>
                <c:pt idx="1868">
                  <c:v>30.866666666666667</c:v>
                </c:pt>
                <c:pt idx="1869">
                  <c:v>30.883333333333333</c:v>
                </c:pt>
                <c:pt idx="1870">
                  <c:v>30.9</c:v>
                </c:pt>
                <c:pt idx="1871">
                  <c:v>30.916666666666664</c:v>
                </c:pt>
                <c:pt idx="1872">
                  <c:v>30.93333333333333</c:v>
                </c:pt>
                <c:pt idx="1873">
                  <c:v>30.949999999999996</c:v>
                </c:pt>
                <c:pt idx="1874">
                  <c:v>30.966666666666669</c:v>
                </c:pt>
                <c:pt idx="1875">
                  <c:v>30.983333333333334</c:v>
                </c:pt>
                <c:pt idx="1876">
                  <c:v>31</c:v>
                </c:pt>
                <c:pt idx="1877">
                  <c:v>31.016666666666666</c:v>
                </c:pt>
                <c:pt idx="1878">
                  <c:v>31.033333333333331</c:v>
                </c:pt>
                <c:pt idx="1879">
                  <c:v>31.049999999999997</c:v>
                </c:pt>
                <c:pt idx="1880">
                  <c:v>31.066666666666663</c:v>
                </c:pt>
                <c:pt idx="1881">
                  <c:v>31.083333333333329</c:v>
                </c:pt>
                <c:pt idx="1882">
                  <c:v>31.1</c:v>
                </c:pt>
                <c:pt idx="1883">
                  <c:v>31.116666666666667</c:v>
                </c:pt>
                <c:pt idx="1884">
                  <c:v>31.133333333333333</c:v>
                </c:pt>
                <c:pt idx="1885">
                  <c:v>31.15</c:v>
                </c:pt>
                <c:pt idx="1886">
                  <c:v>31.166666666666664</c:v>
                </c:pt>
                <c:pt idx="1887">
                  <c:v>31.18333333333333</c:v>
                </c:pt>
                <c:pt idx="1888">
                  <c:v>31.199999999999996</c:v>
                </c:pt>
                <c:pt idx="1889">
                  <c:v>31.216666666666669</c:v>
                </c:pt>
                <c:pt idx="1890">
                  <c:v>31.233333333333334</c:v>
                </c:pt>
                <c:pt idx="1891">
                  <c:v>31.25</c:v>
                </c:pt>
                <c:pt idx="1892">
                  <c:v>31.266666666666666</c:v>
                </c:pt>
                <c:pt idx="1893">
                  <c:v>31.283333333333331</c:v>
                </c:pt>
                <c:pt idx="1894">
                  <c:v>31.299999999999997</c:v>
                </c:pt>
                <c:pt idx="1895">
                  <c:v>31.316666666666663</c:v>
                </c:pt>
                <c:pt idx="1896">
                  <c:v>31.333333333333329</c:v>
                </c:pt>
                <c:pt idx="1897">
                  <c:v>31.35</c:v>
                </c:pt>
                <c:pt idx="1898">
                  <c:v>31.366666666666667</c:v>
                </c:pt>
                <c:pt idx="1899">
                  <c:v>31.383333333333333</c:v>
                </c:pt>
                <c:pt idx="1900">
                  <c:v>31.4</c:v>
                </c:pt>
                <c:pt idx="1901">
                  <c:v>31.416666666666664</c:v>
                </c:pt>
                <c:pt idx="1902">
                  <c:v>31.43333333333333</c:v>
                </c:pt>
                <c:pt idx="1903">
                  <c:v>31.449999999999996</c:v>
                </c:pt>
                <c:pt idx="1904">
                  <c:v>31.466666666666669</c:v>
                </c:pt>
                <c:pt idx="1905">
                  <c:v>31.483333333333334</c:v>
                </c:pt>
                <c:pt idx="1906">
                  <c:v>31.5</c:v>
                </c:pt>
                <c:pt idx="1907">
                  <c:v>31.516666666666666</c:v>
                </c:pt>
                <c:pt idx="1908">
                  <c:v>31.533333333333331</c:v>
                </c:pt>
                <c:pt idx="1909">
                  <c:v>31.549999999999997</c:v>
                </c:pt>
                <c:pt idx="1910">
                  <c:v>31.566666666666663</c:v>
                </c:pt>
                <c:pt idx="1911">
                  <c:v>31.583333333333329</c:v>
                </c:pt>
                <c:pt idx="1912">
                  <c:v>31.6</c:v>
                </c:pt>
                <c:pt idx="1913">
                  <c:v>31.616666666666667</c:v>
                </c:pt>
                <c:pt idx="1914">
                  <c:v>31.633333333333333</c:v>
                </c:pt>
                <c:pt idx="1915">
                  <c:v>31.65</c:v>
                </c:pt>
                <c:pt idx="1916">
                  <c:v>31.666666666666664</c:v>
                </c:pt>
                <c:pt idx="1917">
                  <c:v>31.68333333333333</c:v>
                </c:pt>
                <c:pt idx="1918">
                  <c:v>31.699999999999996</c:v>
                </c:pt>
                <c:pt idx="1919">
                  <c:v>31.716666666666669</c:v>
                </c:pt>
                <c:pt idx="1920">
                  <c:v>31.733333333333334</c:v>
                </c:pt>
                <c:pt idx="1921">
                  <c:v>31.75</c:v>
                </c:pt>
                <c:pt idx="1922">
                  <c:v>31.766666666666666</c:v>
                </c:pt>
                <c:pt idx="1923">
                  <c:v>31.783333333333331</c:v>
                </c:pt>
                <c:pt idx="1924">
                  <c:v>31.799999999999997</c:v>
                </c:pt>
                <c:pt idx="1925">
                  <c:v>31.816666666666663</c:v>
                </c:pt>
                <c:pt idx="1926">
                  <c:v>31.833333333333329</c:v>
                </c:pt>
                <c:pt idx="1927">
                  <c:v>31.85</c:v>
                </c:pt>
                <c:pt idx="1928">
                  <c:v>31.866666666666667</c:v>
                </c:pt>
                <c:pt idx="1929">
                  <c:v>31.883333333333333</c:v>
                </c:pt>
                <c:pt idx="1930">
                  <c:v>31.9</c:v>
                </c:pt>
                <c:pt idx="1931">
                  <c:v>31.916666666666664</c:v>
                </c:pt>
                <c:pt idx="1932">
                  <c:v>31.93333333333333</c:v>
                </c:pt>
                <c:pt idx="1933">
                  <c:v>31.949999999999996</c:v>
                </c:pt>
                <c:pt idx="1934">
                  <c:v>31.966666666666669</c:v>
                </c:pt>
                <c:pt idx="1935">
                  <c:v>31.983333333333334</c:v>
                </c:pt>
                <c:pt idx="1936">
                  <c:v>32</c:v>
                </c:pt>
                <c:pt idx="1937">
                  <c:v>32.016666666666666</c:v>
                </c:pt>
                <c:pt idx="1938">
                  <c:v>32.033333333333331</c:v>
                </c:pt>
                <c:pt idx="1939">
                  <c:v>32.049999999999997</c:v>
                </c:pt>
                <c:pt idx="1940">
                  <c:v>32.066666666666663</c:v>
                </c:pt>
                <c:pt idx="1941">
                  <c:v>32.083333333333329</c:v>
                </c:pt>
                <c:pt idx="1942">
                  <c:v>32.1</c:v>
                </c:pt>
                <c:pt idx="1943">
                  <c:v>32.116666666666667</c:v>
                </c:pt>
                <c:pt idx="1944">
                  <c:v>32.133333333333333</c:v>
                </c:pt>
                <c:pt idx="1945">
                  <c:v>32.15</c:v>
                </c:pt>
                <c:pt idx="1946">
                  <c:v>32.166666666666664</c:v>
                </c:pt>
                <c:pt idx="1947">
                  <c:v>32.18333333333333</c:v>
                </c:pt>
                <c:pt idx="1948">
                  <c:v>32.199999999999996</c:v>
                </c:pt>
                <c:pt idx="1949">
                  <c:v>32.216666666666669</c:v>
                </c:pt>
                <c:pt idx="1950">
                  <c:v>32.233333333333334</c:v>
                </c:pt>
                <c:pt idx="1951">
                  <c:v>32.25</c:v>
                </c:pt>
                <c:pt idx="1952">
                  <c:v>32.266666666666666</c:v>
                </c:pt>
                <c:pt idx="1953">
                  <c:v>32.283333333333331</c:v>
                </c:pt>
                <c:pt idx="1954">
                  <c:v>32.299999999999997</c:v>
                </c:pt>
                <c:pt idx="1955">
                  <c:v>32.316666666666663</c:v>
                </c:pt>
                <c:pt idx="1956">
                  <c:v>32.333333333333329</c:v>
                </c:pt>
                <c:pt idx="1957">
                  <c:v>32.35</c:v>
                </c:pt>
                <c:pt idx="1958">
                  <c:v>32.366666666666667</c:v>
                </c:pt>
                <c:pt idx="1959">
                  <c:v>32.383333333333333</c:v>
                </c:pt>
                <c:pt idx="1960">
                  <c:v>32.4</c:v>
                </c:pt>
                <c:pt idx="1961">
                  <c:v>32.416666666666664</c:v>
                </c:pt>
                <c:pt idx="1962">
                  <c:v>32.43333333333333</c:v>
                </c:pt>
                <c:pt idx="1963">
                  <c:v>32.449999999999996</c:v>
                </c:pt>
                <c:pt idx="1964">
                  <c:v>32.466666666666669</c:v>
                </c:pt>
                <c:pt idx="1965">
                  <c:v>32.483333333333334</c:v>
                </c:pt>
                <c:pt idx="1966">
                  <c:v>32.5</c:v>
                </c:pt>
                <c:pt idx="1967">
                  <c:v>32.516666666666666</c:v>
                </c:pt>
                <c:pt idx="1968">
                  <c:v>32.533333333333331</c:v>
                </c:pt>
                <c:pt idx="1969">
                  <c:v>32.549999999999997</c:v>
                </c:pt>
                <c:pt idx="1970">
                  <c:v>32.566666666666663</c:v>
                </c:pt>
                <c:pt idx="1971">
                  <c:v>32.583333333333329</c:v>
                </c:pt>
                <c:pt idx="1972">
                  <c:v>32.6</c:v>
                </c:pt>
                <c:pt idx="1973">
                  <c:v>32.616666666666667</c:v>
                </c:pt>
                <c:pt idx="1974">
                  <c:v>32.633333333333333</c:v>
                </c:pt>
                <c:pt idx="1975">
                  <c:v>32.65</c:v>
                </c:pt>
                <c:pt idx="1976">
                  <c:v>32.666666666666664</c:v>
                </c:pt>
                <c:pt idx="1977">
                  <c:v>32.68333333333333</c:v>
                </c:pt>
                <c:pt idx="1978">
                  <c:v>32.699999999999996</c:v>
                </c:pt>
                <c:pt idx="1979">
                  <c:v>32.716666666666669</c:v>
                </c:pt>
                <c:pt idx="1980">
                  <c:v>32.733333333333334</c:v>
                </c:pt>
                <c:pt idx="1981">
                  <c:v>32.75</c:v>
                </c:pt>
                <c:pt idx="1982">
                  <c:v>32.766666666666666</c:v>
                </c:pt>
                <c:pt idx="1983">
                  <c:v>32.783333333333331</c:v>
                </c:pt>
                <c:pt idx="1984">
                  <c:v>32.799999999999997</c:v>
                </c:pt>
                <c:pt idx="1985">
                  <c:v>32.816666666666663</c:v>
                </c:pt>
                <c:pt idx="1986">
                  <c:v>32.833333333333329</c:v>
                </c:pt>
                <c:pt idx="1987">
                  <c:v>32.85</c:v>
                </c:pt>
                <c:pt idx="1988">
                  <c:v>32.866666666666667</c:v>
                </c:pt>
                <c:pt idx="1989">
                  <c:v>32.883333333333333</c:v>
                </c:pt>
                <c:pt idx="1990">
                  <c:v>32.9</c:v>
                </c:pt>
                <c:pt idx="1991">
                  <c:v>32.916666666666664</c:v>
                </c:pt>
                <c:pt idx="1992">
                  <c:v>32.93333333333333</c:v>
                </c:pt>
                <c:pt idx="1993">
                  <c:v>32.949999999999996</c:v>
                </c:pt>
                <c:pt idx="1994">
                  <c:v>32.966666666666669</c:v>
                </c:pt>
                <c:pt idx="1995">
                  <c:v>32.983333333333334</c:v>
                </c:pt>
                <c:pt idx="1996">
                  <c:v>33</c:v>
                </c:pt>
                <c:pt idx="1997">
                  <c:v>33.016666666666666</c:v>
                </c:pt>
                <c:pt idx="1998">
                  <c:v>33.033333333333331</c:v>
                </c:pt>
                <c:pt idx="1999">
                  <c:v>33.049999999999997</c:v>
                </c:pt>
                <c:pt idx="2000">
                  <c:v>33.066666666666663</c:v>
                </c:pt>
                <c:pt idx="2001">
                  <c:v>33.083333333333329</c:v>
                </c:pt>
                <c:pt idx="2002">
                  <c:v>33.1</c:v>
                </c:pt>
                <c:pt idx="2003">
                  <c:v>33.116666666666667</c:v>
                </c:pt>
                <c:pt idx="2004">
                  <c:v>33.133333333333333</c:v>
                </c:pt>
                <c:pt idx="2005">
                  <c:v>33.15</c:v>
                </c:pt>
                <c:pt idx="2006">
                  <c:v>33.166666666666664</c:v>
                </c:pt>
                <c:pt idx="2007">
                  <c:v>33.18333333333333</c:v>
                </c:pt>
                <c:pt idx="2008">
                  <c:v>33.199999999999996</c:v>
                </c:pt>
                <c:pt idx="2009">
                  <c:v>33.216666666666669</c:v>
                </c:pt>
                <c:pt idx="2010">
                  <c:v>33.233333333333334</c:v>
                </c:pt>
                <c:pt idx="2011">
                  <c:v>33.25</c:v>
                </c:pt>
                <c:pt idx="2012">
                  <c:v>33.266666666666666</c:v>
                </c:pt>
                <c:pt idx="2013">
                  <c:v>33.283333333333331</c:v>
                </c:pt>
                <c:pt idx="2014">
                  <c:v>33.299999999999997</c:v>
                </c:pt>
                <c:pt idx="2015">
                  <c:v>33.316666666666663</c:v>
                </c:pt>
                <c:pt idx="2016">
                  <c:v>33.333333333333329</c:v>
                </c:pt>
                <c:pt idx="2017">
                  <c:v>33.35</c:v>
                </c:pt>
                <c:pt idx="2018">
                  <c:v>33.366666666666667</c:v>
                </c:pt>
                <c:pt idx="2019">
                  <c:v>33.383333333333333</c:v>
                </c:pt>
                <c:pt idx="2020">
                  <c:v>33.4</c:v>
                </c:pt>
                <c:pt idx="2021">
                  <c:v>33.416666666666664</c:v>
                </c:pt>
                <c:pt idx="2022">
                  <c:v>33.43333333333333</c:v>
                </c:pt>
                <c:pt idx="2023">
                  <c:v>33.449999999999996</c:v>
                </c:pt>
                <c:pt idx="2024">
                  <c:v>33.466666666666669</c:v>
                </c:pt>
                <c:pt idx="2025">
                  <c:v>33.483333333333334</c:v>
                </c:pt>
                <c:pt idx="2026">
                  <c:v>33.5</c:v>
                </c:pt>
                <c:pt idx="2027">
                  <c:v>33.516666666666666</c:v>
                </c:pt>
                <c:pt idx="2028">
                  <c:v>33.533333333333331</c:v>
                </c:pt>
                <c:pt idx="2029">
                  <c:v>33.549999999999997</c:v>
                </c:pt>
                <c:pt idx="2030">
                  <c:v>33.566666666666663</c:v>
                </c:pt>
                <c:pt idx="2031">
                  <c:v>33.583333333333329</c:v>
                </c:pt>
                <c:pt idx="2032">
                  <c:v>33.6</c:v>
                </c:pt>
                <c:pt idx="2033">
                  <c:v>33.616666666666667</c:v>
                </c:pt>
                <c:pt idx="2034">
                  <c:v>33.633333333333333</c:v>
                </c:pt>
                <c:pt idx="2035">
                  <c:v>33.65</c:v>
                </c:pt>
                <c:pt idx="2036">
                  <c:v>33.666666666666664</c:v>
                </c:pt>
                <c:pt idx="2037">
                  <c:v>33.68333333333333</c:v>
                </c:pt>
                <c:pt idx="2038">
                  <c:v>33.699999999999996</c:v>
                </c:pt>
                <c:pt idx="2039">
                  <c:v>33.716666666666669</c:v>
                </c:pt>
                <c:pt idx="2040">
                  <c:v>33.733333333333334</c:v>
                </c:pt>
                <c:pt idx="2041">
                  <c:v>33.75</c:v>
                </c:pt>
                <c:pt idx="2042">
                  <c:v>33.766666666666666</c:v>
                </c:pt>
                <c:pt idx="2043">
                  <c:v>33.783333333333331</c:v>
                </c:pt>
                <c:pt idx="2044">
                  <c:v>33.799999999999997</c:v>
                </c:pt>
                <c:pt idx="2045">
                  <c:v>33.816666666666663</c:v>
                </c:pt>
                <c:pt idx="2046">
                  <c:v>33.833333333333329</c:v>
                </c:pt>
                <c:pt idx="2047">
                  <c:v>33.85</c:v>
                </c:pt>
                <c:pt idx="2048">
                  <c:v>33.866666666666667</c:v>
                </c:pt>
                <c:pt idx="2049">
                  <c:v>33.883333333333333</c:v>
                </c:pt>
                <c:pt idx="2050">
                  <c:v>33.9</c:v>
                </c:pt>
                <c:pt idx="2051">
                  <c:v>33.916666666666664</c:v>
                </c:pt>
                <c:pt idx="2052">
                  <c:v>33.93333333333333</c:v>
                </c:pt>
                <c:pt idx="2053">
                  <c:v>33.949999999999996</c:v>
                </c:pt>
                <c:pt idx="2054">
                  <c:v>33.966666666666669</c:v>
                </c:pt>
                <c:pt idx="2055">
                  <c:v>33.983333333333334</c:v>
                </c:pt>
                <c:pt idx="2056">
                  <c:v>34</c:v>
                </c:pt>
                <c:pt idx="2057">
                  <c:v>34.016666666666666</c:v>
                </c:pt>
                <c:pt idx="2058">
                  <c:v>34.033333333333331</c:v>
                </c:pt>
                <c:pt idx="2059">
                  <c:v>34.049999999999997</c:v>
                </c:pt>
                <c:pt idx="2060">
                  <c:v>34.066666666666663</c:v>
                </c:pt>
                <c:pt idx="2061">
                  <c:v>34.083333333333329</c:v>
                </c:pt>
                <c:pt idx="2062">
                  <c:v>34.1</c:v>
                </c:pt>
                <c:pt idx="2063">
                  <c:v>34.116666666666667</c:v>
                </c:pt>
                <c:pt idx="2064">
                  <c:v>34.133333333333333</c:v>
                </c:pt>
                <c:pt idx="2065">
                  <c:v>34.15</c:v>
                </c:pt>
                <c:pt idx="2066">
                  <c:v>34.166666666666664</c:v>
                </c:pt>
                <c:pt idx="2067">
                  <c:v>34.18333333333333</c:v>
                </c:pt>
                <c:pt idx="2068">
                  <c:v>34.199999999999996</c:v>
                </c:pt>
                <c:pt idx="2069">
                  <c:v>34.216666666666669</c:v>
                </c:pt>
                <c:pt idx="2070">
                  <c:v>34.233333333333334</c:v>
                </c:pt>
                <c:pt idx="2071">
                  <c:v>34.25</c:v>
                </c:pt>
                <c:pt idx="2072">
                  <c:v>34.266666666666666</c:v>
                </c:pt>
                <c:pt idx="2073">
                  <c:v>34.283333333333331</c:v>
                </c:pt>
                <c:pt idx="2074">
                  <c:v>34.299999999999997</c:v>
                </c:pt>
                <c:pt idx="2075">
                  <c:v>34.316666666666663</c:v>
                </c:pt>
                <c:pt idx="2076">
                  <c:v>34.333333333333329</c:v>
                </c:pt>
                <c:pt idx="2077">
                  <c:v>34.35</c:v>
                </c:pt>
                <c:pt idx="2078">
                  <c:v>34.366666666666667</c:v>
                </c:pt>
                <c:pt idx="2079">
                  <c:v>34.383333333333333</c:v>
                </c:pt>
                <c:pt idx="2080">
                  <c:v>34.4</c:v>
                </c:pt>
                <c:pt idx="2081">
                  <c:v>34.416666666666664</c:v>
                </c:pt>
                <c:pt idx="2082">
                  <c:v>34.43333333333333</c:v>
                </c:pt>
                <c:pt idx="2083">
                  <c:v>34.449999999999996</c:v>
                </c:pt>
                <c:pt idx="2084">
                  <c:v>34.466666666666669</c:v>
                </c:pt>
                <c:pt idx="2085">
                  <c:v>34.483333333333334</c:v>
                </c:pt>
                <c:pt idx="2086">
                  <c:v>34.5</c:v>
                </c:pt>
                <c:pt idx="2087">
                  <c:v>34.516666666666666</c:v>
                </c:pt>
                <c:pt idx="2088">
                  <c:v>34.533333333333331</c:v>
                </c:pt>
                <c:pt idx="2089">
                  <c:v>34.549999999999997</c:v>
                </c:pt>
                <c:pt idx="2090">
                  <c:v>34.566666666666663</c:v>
                </c:pt>
                <c:pt idx="2091">
                  <c:v>34.583333333333329</c:v>
                </c:pt>
                <c:pt idx="2092">
                  <c:v>34.6</c:v>
                </c:pt>
                <c:pt idx="2093">
                  <c:v>34.616666666666667</c:v>
                </c:pt>
                <c:pt idx="2094">
                  <c:v>34.633333333333333</c:v>
                </c:pt>
                <c:pt idx="2095">
                  <c:v>34.65</c:v>
                </c:pt>
                <c:pt idx="2096">
                  <c:v>34.666666666666664</c:v>
                </c:pt>
                <c:pt idx="2097">
                  <c:v>34.68333333333333</c:v>
                </c:pt>
                <c:pt idx="2098">
                  <c:v>34.699999999999996</c:v>
                </c:pt>
                <c:pt idx="2099">
                  <c:v>34.716666666666669</c:v>
                </c:pt>
                <c:pt idx="2100">
                  <c:v>34.733333333333334</c:v>
                </c:pt>
                <c:pt idx="2101">
                  <c:v>34.75</c:v>
                </c:pt>
                <c:pt idx="2102">
                  <c:v>34.766666666666666</c:v>
                </c:pt>
                <c:pt idx="2103">
                  <c:v>34.783333333333331</c:v>
                </c:pt>
                <c:pt idx="2104">
                  <c:v>34.799999999999997</c:v>
                </c:pt>
                <c:pt idx="2105">
                  <c:v>34.816666666666663</c:v>
                </c:pt>
                <c:pt idx="2106">
                  <c:v>34.833333333333329</c:v>
                </c:pt>
                <c:pt idx="2107">
                  <c:v>34.85</c:v>
                </c:pt>
                <c:pt idx="2108">
                  <c:v>34.866666666666667</c:v>
                </c:pt>
                <c:pt idx="2109">
                  <c:v>34.883333333333333</c:v>
                </c:pt>
                <c:pt idx="2110">
                  <c:v>34.9</c:v>
                </c:pt>
                <c:pt idx="2111">
                  <c:v>34.916666666666664</c:v>
                </c:pt>
                <c:pt idx="2112">
                  <c:v>34.93333333333333</c:v>
                </c:pt>
                <c:pt idx="2113">
                  <c:v>34.949999999999996</c:v>
                </c:pt>
                <c:pt idx="2114">
                  <c:v>34.966666666666669</c:v>
                </c:pt>
                <c:pt idx="2115">
                  <c:v>34.983333333333334</c:v>
                </c:pt>
                <c:pt idx="2116">
                  <c:v>35</c:v>
                </c:pt>
                <c:pt idx="2117">
                  <c:v>35.016666666666666</c:v>
                </c:pt>
                <c:pt idx="2118">
                  <c:v>35.033333333333331</c:v>
                </c:pt>
                <c:pt idx="2119">
                  <c:v>35.049999999999997</c:v>
                </c:pt>
                <c:pt idx="2120">
                  <c:v>35.066666666666663</c:v>
                </c:pt>
                <c:pt idx="2121">
                  <c:v>35.083333333333329</c:v>
                </c:pt>
                <c:pt idx="2122">
                  <c:v>35.1</c:v>
                </c:pt>
                <c:pt idx="2123">
                  <c:v>35.116666666666667</c:v>
                </c:pt>
                <c:pt idx="2124">
                  <c:v>35.133333333333333</c:v>
                </c:pt>
                <c:pt idx="2125">
                  <c:v>35.15</c:v>
                </c:pt>
                <c:pt idx="2126">
                  <c:v>35.166666666666664</c:v>
                </c:pt>
                <c:pt idx="2127">
                  <c:v>35.18333333333333</c:v>
                </c:pt>
                <c:pt idx="2128">
                  <c:v>35.199999999999996</c:v>
                </c:pt>
                <c:pt idx="2129">
                  <c:v>35.216666666666669</c:v>
                </c:pt>
                <c:pt idx="2130">
                  <c:v>35.233333333333334</c:v>
                </c:pt>
                <c:pt idx="2131">
                  <c:v>35.25</c:v>
                </c:pt>
                <c:pt idx="2132">
                  <c:v>35.266666666666666</c:v>
                </c:pt>
                <c:pt idx="2133">
                  <c:v>35.283333333333331</c:v>
                </c:pt>
                <c:pt idx="2134">
                  <c:v>35.299999999999997</c:v>
                </c:pt>
                <c:pt idx="2135">
                  <c:v>35.316666666666663</c:v>
                </c:pt>
                <c:pt idx="2136">
                  <c:v>35.333333333333329</c:v>
                </c:pt>
                <c:pt idx="2137">
                  <c:v>35.35</c:v>
                </c:pt>
                <c:pt idx="2138">
                  <c:v>35.366666666666667</c:v>
                </c:pt>
                <c:pt idx="2139">
                  <c:v>35.383333333333333</c:v>
                </c:pt>
                <c:pt idx="2140">
                  <c:v>35.4</c:v>
                </c:pt>
                <c:pt idx="2141">
                  <c:v>35.416666666666664</c:v>
                </c:pt>
                <c:pt idx="2142">
                  <c:v>35.43333333333333</c:v>
                </c:pt>
                <c:pt idx="2143">
                  <c:v>35.449999999999996</c:v>
                </c:pt>
                <c:pt idx="2144">
                  <c:v>35.466666666666669</c:v>
                </c:pt>
                <c:pt idx="2145">
                  <c:v>35.483333333333334</c:v>
                </c:pt>
                <c:pt idx="2146">
                  <c:v>35.5</c:v>
                </c:pt>
                <c:pt idx="2147">
                  <c:v>35.516666666666666</c:v>
                </c:pt>
                <c:pt idx="2148">
                  <c:v>35.533333333333331</c:v>
                </c:pt>
                <c:pt idx="2149">
                  <c:v>35.549999999999997</c:v>
                </c:pt>
                <c:pt idx="2150">
                  <c:v>35.566666666666663</c:v>
                </c:pt>
                <c:pt idx="2151">
                  <c:v>35.583333333333329</c:v>
                </c:pt>
                <c:pt idx="2152">
                  <c:v>35.6</c:v>
                </c:pt>
                <c:pt idx="2153">
                  <c:v>35.616666666666667</c:v>
                </c:pt>
                <c:pt idx="2154">
                  <c:v>35.633333333333333</c:v>
                </c:pt>
                <c:pt idx="2155">
                  <c:v>35.65</c:v>
                </c:pt>
                <c:pt idx="2156">
                  <c:v>35.666666666666664</c:v>
                </c:pt>
                <c:pt idx="2157">
                  <c:v>35.68333333333333</c:v>
                </c:pt>
                <c:pt idx="2158">
                  <c:v>35.699999999999996</c:v>
                </c:pt>
                <c:pt idx="2159">
                  <c:v>35.716666666666669</c:v>
                </c:pt>
                <c:pt idx="2160">
                  <c:v>35.733333333333334</c:v>
                </c:pt>
                <c:pt idx="2161">
                  <c:v>35.75</c:v>
                </c:pt>
                <c:pt idx="2162">
                  <c:v>35.766666666666666</c:v>
                </c:pt>
                <c:pt idx="2163">
                  <c:v>35.783333333333331</c:v>
                </c:pt>
                <c:pt idx="2164">
                  <c:v>35.799999999999997</c:v>
                </c:pt>
                <c:pt idx="2165">
                  <c:v>35.816666666666663</c:v>
                </c:pt>
                <c:pt idx="2166">
                  <c:v>35.833333333333329</c:v>
                </c:pt>
                <c:pt idx="2167">
                  <c:v>35.85</c:v>
                </c:pt>
                <c:pt idx="2168">
                  <c:v>35.866666666666667</c:v>
                </c:pt>
                <c:pt idx="2169">
                  <c:v>35.883333333333333</c:v>
                </c:pt>
                <c:pt idx="2170">
                  <c:v>35.9</c:v>
                </c:pt>
                <c:pt idx="2171">
                  <c:v>35.916666666666664</c:v>
                </c:pt>
                <c:pt idx="2172">
                  <c:v>35.93333333333333</c:v>
                </c:pt>
                <c:pt idx="2173">
                  <c:v>35.949999999999996</c:v>
                </c:pt>
                <c:pt idx="2174">
                  <c:v>35.966666666666669</c:v>
                </c:pt>
                <c:pt idx="2175">
                  <c:v>35.983333333333334</c:v>
                </c:pt>
                <c:pt idx="2176">
                  <c:v>36</c:v>
                </c:pt>
                <c:pt idx="2177">
                  <c:v>36.016666666666666</c:v>
                </c:pt>
                <c:pt idx="2178">
                  <c:v>36.033333333333331</c:v>
                </c:pt>
                <c:pt idx="2179">
                  <c:v>36.049999999999997</c:v>
                </c:pt>
                <c:pt idx="2180">
                  <c:v>36.066666666666663</c:v>
                </c:pt>
                <c:pt idx="2181">
                  <c:v>36.083333333333329</c:v>
                </c:pt>
                <c:pt idx="2182">
                  <c:v>36.1</c:v>
                </c:pt>
                <c:pt idx="2183">
                  <c:v>36.116666666666667</c:v>
                </c:pt>
                <c:pt idx="2184">
                  <c:v>36.133333333333333</c:v>
                </c:pt>
                <c:pt idx="2185">
                  <c:v>36.15</c:v>
                </c:pt>
                <c:pt idx="2186">
                  <c:v>36.166666666666664</c:v>
                </c:pt>
                <c:pt idx="2187">
                  <c:v>36.18333333333333</c:v>
                </c:pt>
                <c:pt idx="2188">
                  <c:v>36.199999999999996</c:v>
                </c:pt>
                <c:pt idx="2189">
                  <c:v>36.216666666666669</c:v>
                </c:pt>
                <c:pt idx="2190">
                  <c:v>36.233333333333334</c:v>
                </c:pt>
                <c:pt idx="2191">
                  <c:v>36.25</c:v>
                </c:pt>
                <c:pt idx="2192">
                  <c:v>36.266666666666666</c:v>
                </c:pt>
                <c:pt idx="2193">
                  <c:v>36.283333333333331</c:v>
                </c:pt>
                <c:pt idx="2194">
                  <c:v>36.299999999999997</c:v>
                </c:pt>
                <c:pt idx="2195">
                  <c:v>36.316666666666663</c:v>
                </c:pt>
                <c:pt idx="2196">
                  <c:v>36.333333333333329</c:v>
                </c:pt>
                <c:pt idx="2197">
                  <c:v>36.35</c:v>
                </c:pt>
                <c:pt idx="2198">
                  <c:v>36.366666666666667</c:v>
                </c:pt>
                <c:pt idx="2199">
                  <c:v>36.383333333333333</c:v>
                </c:pt>
                <c:pt idx="2200">
                  <c:v>36.4</c:v>
                </c:pt>
                <c:pt idx="2201">
                  <c:v>36.416666666666664</c:v>
                </c:pt>
                <c:pt idx="2202">
                  <c:v>36.43333333333333</c:v>
                </c:pt>
                <c:pt idx="2203">
                  <c:v>36.449999999999996</c:v>
                </c:pt>
                <c:pt idx="2204">
                  <c:v>36.466666666666669</c:v>
                </c:pt>
                <c:pt idx="2205">
                  <c:v>36.483333333333334</c:v>
                </c:pt>
                <c:pt idx="2206">
                  <c:v>36.5</c:v>
                </c:pt>
                <c:pt idx="2207">
                  <c:v>36.516666666666666</c:v>
                </c:pt>
                <c:pt idx="2208">
                  <c:v>36.533333333333331</c:v>
                </c:pt>
                <c:pt idx="2209">
                  <c:v>36.549999999999997</c:v>
                </c:pt>
                <c:pt idx="2210">
                  <c:v>36.566666666666663</c:v>
                </c:pt>
                <c:pt idx="2211">
                  <c:v>36.583333333333329</c:v>
                </c:pt>
                <c:pt idx="2212">
                  <c:v>36.6</c:v>
                </c:pt>
                <c:pt idx="2213">
                  <c:v>36.616666666666667</c:v>
                </c:pt>
                <c:pt idx="2214">
                  <c:v>36.633333333333333</c:v>
                </c:pt>
                <c:pt idx="2215">
                  <c:v>36.65</c:v>
                </c:pt>
                <c:pt idx="2216">
                  <c:v>36.666666666666664</c:v>
                </c:pt>
                <c:pt idx="2217">
                  <c:v>36.68333333333333</c:v>
                </c:pt>
                <c:pt idx="2218">
                  <c:v>36.699999999999996</c:v>
                </c:pt>
                <c:pt idx="2219">
                  <c:v>36.716666666666669</c:v>
                </c:pt>
                <c:pt idx="2220">
                  <c:v>36.733333333333334</c:v>
                </c:pt>
                <c:pt idx="2221">
                  <c:v>36.75</c:v>
                </c:pt>
                <c:pt idx="2222">
                  <c:v>36.766666666666666</c:v>
                </c:pt>
                <c:pt idx="2223">
                  <c:v>36.783333333333331</c:v>
                </c:pt>
                <c:pt idx="2224">
                  <c:v>36.799999999999997</c:v>
                </c:pt>
                <c:pt idx="2225">
                  <c:v>36.816666666666663</c:v>
                </c:pt>
                <c:pt idx="2226">
                  <c:v>36.833333333333329</c:v>
                </c:pt>
                <c:pt idx="2227">
                  <c:v>36.85</c:v>
                </c:pt>
                <c:pt idx="2228">
                  <c:v>36.866666666666667</c:v>
                </c:pt>
                <c:pt idx="2229">
                  <c:v>36.883333333333333</c:v>
                </c:pt>
                <c:pt idx="2230">
                  <c:v>36.9</c:v>
                </c:pt>
                <c:pt idx="2231">
                  <c:v>36.916666666666664</c:v>
                </c:pt>
                <c:pt idx="2232">
                  <c:v>36.93333333333333</c:v>
                </c:pt>
                <c:pt idx="2233">
                  <c:v>36.949999999999996</c:v>
                </c:pt>
                <c:pt idx="2234">
                  <c:v>36.966666666666669</c:v>
                </c:pt>
                <c:pt idx="2235">
                  <c:v>36.983333333333334</c:v>
                </c:pt>
                <c:pt idx="2236">
                  <c:v>37</c:v>
                </c:pt>
                <c:pt idx="2237">
                  <c:v>37.016666666666666</c:v>
                </c:pt>
                <c:pt idx="2238">
                  <c:v>37.033333333333331</c:v>
                </c:pt>
                <c:pt idx="2239">
                  <c:v>37.049999999999997</c:v>
                </c:pt>
                <c:pt idx="2240">
                  <c:v>37.066666666666663</c:v>
                </c:pt>
                <c:pt idx="2241">
                  <c:v>37.083333333333329</c:v>
                </c:pt>
                <c:pt idx="2242">
                  <c:v>37.1</c:v>
                </c:pt>
                <c:pt idx="2243">
                  <c:v>37.116666666666667</c:v>
                </c:pt>
                <c:pt idx="2244">
                  <c:v>37.133333333333333</c:v>
                </c:pt>
                <c:pt idx="2245">
                  <c:v>37.15</c:v>
                </c:pt>
                <c:pt idx="2246">
                  <c:v>37.166666666666664</c:v>
                </c:pt>
                <c:pt idx="2247">
                  <c:v>37.18333333333333</c:v>
                </c:pt>
                <c:pt idx="2248">
                  <c:v>37.199999999999996</c:v>
                </c:pt>
                <c:pt idx="2249">
                  <c:v>37.216666666666669</c:v>
                </c:pt>
                <c:pt idx="2250">
                  <c:v>37.233333333333334</c:v>
                </c:pt>
                <c:pt idx="2251">
                  <c:v>37.25</c:v>
                </c:pt>
                <c:pt idx="2252">
                  <c:v>37.266666666666666</c:v>
                </c:pt>
                <c:pt idx="2253">
                  <c:v>37.283333333333331</c:v>
                </c:pt>
                <c:pt idx="2254">
                  <c:v>37.299999999999997</c:v>
                </c:pt>
                <c:pt idx="2255">
                  <c:v>37.316666666666663</c:v>
                </c:pt>
                <c:pt idx="2256">
                  <c:v>37.333333333333329</c:v>
                </c:pt>
                <c:pt idx="2257">
                  <c:v>37.35</c:v>
                </c:pt>
                <c:pt idx="2258">
                  <c:v>37.366666666666667</c:v>
                </c:pt>
                <c:pt idx="2259">
                  <c:v>37.383333333333333</c:v>
                </c:pt>
                <c:pt idx="2260">
                  <c:v>37.4</c:v>
                </c:pt>
                <c:pt idx="2261">
                  <c:v>37.416666666666664</c:v>
                </c:pt>
                <c:pt idx="2262">
                  <c:v>37.43333333333333</c:v>
                </c:pt>
                <c:pt idx="2263">
                  <c:v>37.449999999999996</c:v>
                </c:pt>
                <c:pt idx="2264">
                  <c:v>37.466666666666669</c:v>
                </c:pt>
                <c:pt idx="2265">
                  <c:v>37.483333333333334</c:v>
                </c:pt>
                <c:pt idx="2266">
                  <c:v>37.5</c:v>
                </c:pt>
                <c:pt idx="2267">
                  <c:v>37.516666666666666</c:v>
                </c:pt>
                <c:pt idx="2268">
                  <c:v>37.533333333333331</c:v>
                </c:pt>
                <c:pt idx="2269">
                  <c:v>37.549999999999997</c:v>
                </c:pt>
                <c:pt idx="2270">
                  <c:v>37.566666666666663</c:v>
                </c:pt>
                <c:pt idx="2271">
                  <c:v>37.583333333333329</c:v>
                </c:pt>
                <c:pt idx="2272">
                  <c:v>37.6</c:v>
                </c:pt>
                <c:pt idx="2273">
                  <c:v>37.616666666666667</c:v>
                </c:pt>
                <c:pt idx="2274">
                  <c:v>37.633333333333333</c:v>
                </c:pt>
                <c:pt idx="2275">
                  <c:v>37.65</c:v>
                </c:pt>
                <c:pt idx="2276">
                  <c:v>37.666666666666664</c:v>
                </c:pt>
                <c:pt idx="2277">
                  <c:v>37.68333333333333</c:v>
                </c:pt>
                <c:pt idx="2278">
                  <c:v>37.699999999999996</c:v>
                </c:pt>
                <c:pt idx="2279">
                  <c:v>37.716666666666669</c:v>
                </c:pt>
                <c:pt idx="2280">
                  <c:v>37.733333333333334</c:v>
                </c:pt>
                <c:pt idx="2281">
                  <c:v>37.75</c:v>
                </c:pt>
                <c:pt idx="2282">
                  <c:v>37.766666666666666</c:v>
                </c:pt>
                <c:pt idx="2283">
                  <c:v>37.783333333333331</c:v>
                </c:pt>
                <c:pt idx="2284">
                  <c:v>37.799999999999997</c:v>
                </c:pt>
                <c:pt idx="2285">
                  <c:v>37.816666666666663</c:v>
                </c:pt>
                <c:pt idx="2286">
                  <c:v>37.833333333333329</c:v>
                </c:pt>
                <c:pt idx="2287">
                  <c:v>37.85</c:v>
                </c:pt>
                <c:pt idx="2288">
                  <c:v>37.866666666666667</c:v>
                </c:pt>
                <c:pt idx="2289">
                  <c:v>37.883333333333333</c:v>
                </c:pt>
                <c:pt idx="2290">
                  <c:v>37.9</c:v>
                </c:pt>
                <c:pt idx="2291">
                  <c:v>37.916666666666664</c:v>
                </c:pt>
                <c:pt idx="2292">
                  <c:v>37.93333333333333</c:v>
                </c:pt>
                <c:pt idx="2293">
                  <c:v>37.949999999999996</c:v>
                </c:pt>
                <c:pt idx="2294">
                  <c:v>37.966666666666669</c:v>
                </c:pt>
                <c:pt idx="2295">
                  <c:v>37.983333333333334</c:v>
                </c:pt>
                <c:pt idx="2296">
                  <c:v>38</c:v>
                </c:pt>
                <c:pt idx="2297">
                  <c:v>38.016666666666666</c:v>
                </c:pt>
                <c:pt idx="2298">
                  <c:v>38.033333333333331</c:v>
                </c:pt>
                <c:pt idx="2299">
                  <c:v>38.049999999999997</c:v>
                </c:pt>
                <c:pt idx="2300">
                  <c:v>38.066666666666663</c:v>
                </c:pt>
                <c:pt idx="2301">
                  <c:v>38.083333333333329</c:v>
                </c:pt>
                <c:pt idx="2302">
                  <c:v>38.1</c:v>
                </c:pt>
                <c:pt idx="2303">
                  <c:v>38.116666666666667</c:v>
                </c:pt>
                <c:pt idx="2304">
                  <c:v>38.133333333333333</c:v>
                </c:pt>
                <c:pt idx="2305">
                  <c:v>38.15</c:v>
                </c:pt>
                <c:pt idx="2306">
                  <c:v>38.166666666666664</c:v>
                </c:pt>
                <c:pt idx="2307">
                  <c:v>38.18333333333333</c:v>
                </c:pt>
                <c:pt idx="2308">
                  <c:v>38.199999999999996</c:v>
                </c:pt>
                <c:pt idx="2309">
                  <c:v>38.216666666666669</c:v>
                </c:pt>
                <c:pt idx="2310">
                  <c:v>38.233333333333334</c:v>
                </c:pt>
                <c:pt idx="2311">
                  <c:v>38.25</c:v>
                </c:pt>
                <c:pt idx="2312">
                  <c:v>38.266666666666666</c:v>
                </c:pt>
                <c:pt idx="2313">
                  <c:v>38.283333333333331</c:v>
                </c:pt>
                <c:pt idx="2314">
                  <c:v>38.299999999999997</c:v>
                </c:pt>
                <c:pt idx="2315">
                  <c:v>38.316666666666663</c:v>
                </c:pt>
                <c:pt idx="2316">
                  <c:v>38.333333333333329</c:v>
                </c:pt>
                <c:pt idx="2317">
                  <c:v>38.35</c:v>
                </c:pt>
                <c:pt idx="2318">
                  <c:v>38.366666666666667</c:v>
                </c:pt>
                <c:pt idx="2319">
                  <c:v>38.383333333333333</c:v>
                </c:pt>
                <c:pt idx="2320">
                  <c:v>38.4</c:v>
                </c:pt>
                <c:pt idx="2321">
                  <c:v>38.416666666666664</c:v>
                </c:pt>
                <c:pt idx="2322">
                  <c:v>38.43333333333333</c:v>
                </c:pt>
                <c:pt idx="2323">
                  <c:v>38.449999999999996</c:v>
                </c:pt>
                <c:pt idx="2324">
                  <c:v>38.466666666666669</c:v>
                </c:pt>
                <c:pt idx="2325">
                  <c:v>38.483333333333334</c:v>
                </c:pt>
                <c:pt idx="2326">
                  <c:v>38.5</c:v>
                </c:pt>
                <c:pt idx="2327">
                  <c:v>38.516666666666666</c:v>
                </c:pt>
                <c:pt idx="2328">
                  <c:v>38.533333333333331</c:v>
                </c:pt>
                <c:pt idx="2329">
                  <c:v>38.549999999999997</c:v>
                </c:pt>
                <c:pt idx="2330">
                  <c:v>38.566666666666663</c:v>
                </c:pt>
                <c:pt idx="2331">
                  <c:v>38.583333333333329</c:v>
                </c:pt>
                <c:pt idx="2332">
                  <c:v>38.6</c:v>
                </c:pt>
                <c:pt idx="2333">
                  <c:v>38.616666666666667</c:v>
                </c:pt>
                <c:pt idx="2334">
                  <c:v>38.633333333333333</c:v>
                </c:pt>
                <c:pt idx="2335">
                  <c:v>38.65</c:v>
                </c:pt>
                <c:pt idx="2336">
                  <c:v>38.666666666666664</c:v>
                </c:pt>
                <c:pt idx="2337">
                  <c:v>38.68333333333333</c:v>
                </c:pt>
                <c:pt idx="2338">
                  <c:v>38.699999999999996</c:v>
                </c:pt>
                <c:pt idx="2339">
                  <c:v>38.716666666666669</c:v>
                </c:pt>
                <c:pt idx="2340">
                  <c:v>38.733333333333334</c:v>
                </c:pt>
                <c:pt idx="2341">
                  <c:v>38.75</c:v>
                </c:pt>
                <c:pt idx="2342">
                  <c:v>38.766666666666666</c:v>
                </c:pt>
                <c:pt idx="2343">
                  <c:v>38.783333333333331</c:v>
                </c:pt>
                <c:pt idx="2344">
                  <c:v>38.799999999999997</c:v>
                </c:pt>
                <c:pt idx="2345">
                  <c:v>38.816666666666663</c:v>
                </c:pt>
                <c:pt idx="2346">
                  <c:v>38.833333333333329</c:v>
                </c:pt>
                <c:pt idx="2347">
                  <c:v>38.85</c:v>
                </c:pt>
                <c:pt idx="2348">
                  <c:v>38.866666666666667</c:v>
                </c:pt>
                <c:pt idx="2349">
                  <c:v>38.883333333333333</c:v>
                </c:pt>
                <c:pt idx="2350">
                  <c:v>38.9</c:v>
                </c:pt>
                <c:pt idx="2351">
                  <c:v>38.916666666666664</c:v>
                </c:pt>
                <c:pt idx="2352">
                  <c:v>38.93333333333333</c:v>
                </c:pt>
                <c:pt idx="2353">
                  <c:v>38.949999999999996</c:v>
                </c:pt>
                <c:pt idx="2354">
                  <c:v>38.966666666666669</c:v>
                </c:pt>
                <c:pt idx="2355">
                  <c:v>38.983333333333334</c:v>
                </c:pt>
                <c:pt idx="2356">
                  <c:v>39</c:v>
                </c:pt>
                <c:pt idx="2357">
                  <c:v>39.016666666666666</c:v>
                </c:pt>
                <c:pt idx="2358">
                  <c:v>39.033333333333331</c:v>
                </c:pt>
                <c:pt idx="2359">
                  <c:v>39.049999999999997</c:v>
                </c:pt>
                <c:pt idx="2360">
                  <c:v>39.066666666666663</c:v>
                </c:pt>
                <c:pt idx="2361">
                  <c:v>39.083333333333329</c:v>
                </c:pt>
                <c:pt idx="2362">
                  <c:v>39.1</c:v>
                </c:pt>
                <c:pt idx="2363">
                  <c:v>39.116666666666667</c:v>
                </c:pt>
                <c:pt idx="2364">
                  <c:v>39.133333333333333</c:v>
                </c:pt>
                <c:pt idx="2365">
                  <c:v>39.15</c:v>
                </c:pt>
                <c:pt idx="2366">
                  <c:v>39.166666666666664</c:v>
                </c:pt>
                <c:pt idx="2367">
                  <c:v>39.18333333333333</c:v>
                </c:pt>
                <c:pt idx="2368">
                  <c:v>39.199999999999996</c:v>
                </c:pt>
                <c:pt idx="2369">
                  <c:v>39.216666666666669</c:v>
                </c:pt>
                <c:pt idx="2370">
                  <c:v>39.233333333333334</c:v>
                </c:pt>
                <c:pt idx="2371">
                  <c:v>39.25</c:v>
                </c:pt>
                <c:pt idx="2372">
                  <c:v>39.266666666666666</c:v>
                </c:pt>
                <c:pt idx="2373">
                  <c:v>39.283333333333331</c:v>
                </c:pt>
                <c:pt idx="2374">
                  <c:v>39.299999999999997</c:v>
                </c:pt>
                <c:pt idx="2375">
                  <c:v>39.316666666666663</c:v>
                </c:pt>
                <c:pt idx="2376">
                  <c:v>39.333333333333329</c:v>
                </c:pt>
                <c:pt idx="2377">
                  <c:v>39.35</c:v>
                </c:pt>
                <c:pt idx="2378">
                  <c:v>39.366666666666667</c:v>
                </c:pt>
                <c:pt idx="2379">
                  <c:v>39.383333333333333</c:v>
                </c:pt>
                <c:pt idx="2380">
                  <c:v>39.4</c:v>
                </c:pt>
                <c:pt idx="2381">
                  <c:v>39.416666666666664</c:v>
                </c:pt>
                <c:pt idx="2382">
                  <c:v>39.43333333333333</c:v>
                </c:pt>
                <c:pt idx="2383">
                  <c:v>39.449999999999996</c:v>
                </c:pt>
                <c:pt idx="2384">
                  <c:v>39.466666666666669</c:v>
                </c:pt>
                <c:pt idx="2385">
                  <c:v>39.483333333333334</c:v>
                </c:pt>
                <c:pt idx="2386">
                  <c:v>39.5</c:v>
                </c:pt>
                <c:pt idx="2387">
                  <c:v>39.516666666666666</c:v>
                </c:pt>
                <c:pt idx="2388">
                  <c:v>39.533333333333331</c:v>
                </c:pt>
                <c:pt idx="2389">
                  <c:v>39.549999999999997</c:v>
                </c:pt>
                <c:pt idx="2390">
                  <c:v>39.566666666666663</c:v>
                </c:pt>
                <c:pt idx="2391">
                  <c:v>39.583333333333329</c:v>
                </c:pt>
                <c:pt idx="2392">
                  <c:v>39.6</c:v>
                </c:pt>
                <c:pt idx="2393">
                  <c:v>39.616666666666667</c:v>
                </c:pt>
                <c:pt idx="2394">
                  <c:v>39.633333333333333</c:v>
                </c:pt>
                <c:pt idx="2395">
                  <c:v>39.65</c:v>
                </c:pt>
                <c:pt idx="2396">
                  <c:v>39.666666666666664</c:v>
                </c:pt>
                <c:pt idx="2397">
                  <c:v>39.68333333333333</c:v>
                </c:pt>
                <c:pt idx="2398">
                  <c:v>39.699999999999996</c:v>
                </c:pt>
                <c:pt idx="2399">
                  <c:v>39.716666666666669</c:v>
                </c:pt>
                <c:pt idx="2400">
                  <c:v>39.733333333333334</c:v>
                </c:pt>
                <c:pt idx="2401">
                  <c:v>39.75</c:v>
                </c:pt>
                <c:pt idx="2402">
                  <c:v>39.766666666666666</c:v>
                </c:pt>
                <c:pt idx="2403">
                  <c:v>39.783333333333331</c:v>
                </c:pt>
                <c:pt idx="2404">
                  <c:v>39.799999999999997</c:v>
                </c:pt>
                <c:pt idx="2405">
                  <c:v>39.816666666666663</c:v>
                </c:pt>
                <c:pt idx="2406">
                  <c:v>39.833333333333329</c:v>
                </c:pt>
                <c:pt idx="2407">
                  <c:v>39.85</c:v>
                </c:pt>
                <c:pt idx="2408">
                  <c:v>39.866666666666667</c:v>
                </c:pt>
                <c:pt idx="2409">
                  <c:v>39.883333333333333</c:v>
                </c:pt>
                <c:pt idx="2410">
                  <c:v>39.9</c:v>
                </c:pt>
                <c:pt idx="2411">
                  <c:v>39.916666666666664</c:v>
                </c:pt>
                <c:pt idx="2412">
                  <c:v>39.93333333333333</c:v>
                </c:pt>
                <c:pt idx="2413">
                  <c:v>39.949999999999996</c:v>
                </c:pt>
                <c:pt idx="2414">
                  <c:v>39.966666666666669</c:v>
                </c:pt>
                <c:pt idx="2415">
                  <c:v>39.983333333333334</c:v>
                </c:pt>
                <c:pt idx="2416">
                  <c:v>40</c:v>
                </c:pt>
                <c:pt idx="2417">
                  <c:v>40.016666666666666</c:v>
                </c:pt>
                <c:pt idx="2418">
                  <c:v>40.033333333333331</c:v>
                </c:pt>
                <c:pt idx="2419">
                  <c:v>40.049999999999997</c:v>
                </c:pt>
                <c:pt idx="2420">
                  <c:v>40.066666666666663</c:v>
                </c:pt>
                <c:pt idx="2421">
                  <c:v>40.083333333333329</c:v>
                </c:pt>
                <c:pt idx="2422">
                  <c:v>40.1</c:v>
                </c:pt>
                <c:pt idx="2423">
                  <c:v>40.116666666666667</c:v>
                </c:pt>
                <c:pt idx="2424">
                  <c:v>40.133333333333333</c:v>
                </c:pt>
                <c:pt idx="2425">
                  <c:v>40.15</c:v>
                </c:pt>
                <c:pt idx="2426">
                  <c:v>40.166666666666664</c:v>
                </c:pt>
                <c:pt idx="2427">
                  <c:v>40.18333333333333</c:v>
                </c:pt>
                <c:pt idx="2428">
                  <c:v>40.199999999999996</c:v>
                </c:pt>
                <c:pt idx="2429">
                  <c:v>40.216666666666669</c:v>
                </c:pt>
                <c:pt idx="2430">
                  <c:v>40.233333333333334</c:v>
                </c:pt>
                <c:pt idx="2431">
                  <c:v>40.25</c:v>
                </c:pt>
                <c:pt idx="2432">
                  <c:v>40.266666666666666</c:v>
                </c:pt>
                <c:pt idx="2433">
                  <c:v>40.283333333333331</c:v>
                </c:pt>
                <c:pt idx="2434">
                  <c:v>40.299999999999997</c:v>
                </c:pt>
                <c:pt idx="2435">
                  <c:v>40.316666666666663</c:v>
                </c:pt>
                <c:pt idx="2436">
                  <c:v>40.333333333333329</c:v>
                </c:pt>
                <c:pt idx="2437">
                  <c:v>40.35</c:v>
                </c:pt>
                <c:pt idx="2438">
                  <c:v>40.366666666666667</c:v>
                </c:pt>
                <c:pt idx="2439">
                  <c:v>40.383333333333333</c:v>
                </c:pt>
                <c:pt idx="2440">
                  <c:v>40.4</c:v>
                </c:pt>
                <c:pt idx="2441">
                  <c:v>40.416666666666664</c:v>
                </c:pt>
                <c:pt idx="2442">
                  <c:v>40.43333333333333</c:v>
                </c:pt>
                <c:pt idx="2443">
                  <c:v>40.449999999999996</c:v>
                </c:pt>
                <c:pt idx="2444">
                  <c:v>40.466666666666669</c:v>
                </c:pt>
                <c:pt idx="2445">
                  <c:v>40.483333333333334</c:v>
                </c:pt>
                <c:pt idx="2446">
                  <c:v>40.5</c:v>
                </c:pt>
                <c:pt idx="2447">
                  <c:v>40.516666666666666</c:v>
                </c:pt>
                <c:pt idx="2448">
                  <c:v>40.533333333333331</c:v>
                </c:pt>
                <c:pt idx="2449">
                  <c:v>40.549999999999997</c:v>
                </c:pt>
                <c:pt idx="2450">
                  <c:v>40.566666666666663</c:v>
                </c:pt>
                <c:pt idx="2451">
                  <c:v>40.583333333333329</c:v>
                </c:pt>
                <c:pt idx="2452">
                  <c:v>40.6</c:v>
                </c:pt>
                <c:pt idx="2453">
                  <c:v>40.616666666666667</c:v>
                </c:pt>
                <c:pt idx="2454">
                  <c:v>40.633333333333333</c:v>
                </c:pt>
                <c:pt idx="2455">
                  <c:v>40.65</c:v>
                </c:pt>
                <c:pt idx="2456">
                  <c:v>40.666666666666664</c:v>
                </c:pt>
                <c:pt idx="2457">
                  <c:v>40.68333333333333</c:v>
                </c:pt>
                <c:pt idx="2458">
                  <c:v>40.699999999999996</c:v>
                </c:pt>
                <c:pt idx="2459">
                  <c:v>40.716666666666669</c:v>
                </c:pt>
                <c:pt idx="2460">
                  <c:v>40.733333333333334</c:v>
                </c:pt>
                <c:pt idx="2461">
                  <c:v>40.75</c:v>
                </c:pt>
                <c:pt idx="2462">
                  <c:v>40.766666666666666</c:v>
                </c:pt>
                <c:pt idx="2463">
                  <c:v>40.783333333333331</c:v>
                </c:pt>
                <c:pt idx="2464">
                  <c:v>40.799999999999997</c:v>
                </c:pt>
                <c:pt idx="2465">
                  <c:v>40.816666666666663</c:v>
                </c:pt>
                <c:pt idx="2466">
                  <c:v>40.833333333333329</c:v>
                </c:pt>
                <c:pt idx="2467">
                  <c:v>40.85</c:v>
                </c:pt>
                <c:pt idx="2468">
                  <c:v>40.866666666666667</c:v>
                </c:pt>
                <c:pt idx="2469">
                  <c:v>40.883333333333333</c:v>
                </c:pt>
                <c:pt idx="2470">
                  <c:v>40.9</c:v>
                </c:pt>
                <c:pt idx="2471">
                  <c:v>40.916666666666664</c:v>
                </c:pt>
                <c:pt idx="2472">
                  <c:v>40.93333333333333</c:v>
                </c:pt>
                <c:pt idx="2473">
                  <c:v>40.949999999999996</c:v>
                </c:pt>
                <c:pt idx="2474">
                  <c:v>40.966666666666669</c:v>
                </c:pt>
                <c:pt idx="2475">
                  <c:v>40.983333333333334</c:v>
                </c:pt>
                <c:pt idx="2476">
                  <c:v>41</c:v>
                </c:pt>
                <c:pt idx="2477">
                  <c:v>41.016666666666666</c:v>
                </c:pt>
                <c:pt idx="2478">
                  <c:v>41.033333333333331</c:v>
                </c:pt>
                <c:pt idx="2479">
                  <c:v>41.05</c:v>
                </c:pt>
                <c:pt idx="2480">
                  <c:v>41.066666666666663</c:v>
                </c:pt>
                <c:pt idx="2481">
                  <c:v>41.083333333333329</c:v>
                </c:pt>
                <c:pt idx="2482">
                  <c:v>41.1</c:v>
                </c:pt>
                <c:pt idx="2483">
                  <c:v>41.116666666666667</c:v>
                </c:pt>
                <c:pt idx="2484">
                  <c:v>41.133333333333333</c:v>
                </c:pt>
                <c:pt idx="2485">
                  <c:v>41.15</c:v>
                </c:pt>
                <c:pt idx="2486">
                  <c:v>41.166666666666664</c:v>
                </c:pt>
                <c:pt idx="2487">
                  <c:v>41.18333333333333</c:v>
                </c:pt>
                <c:pt idx="2488">
                  <c:v>41.199999999999996</c:v>
                </c:pt>
                <c:pt idx="2489">
                  <c:v>41.216666666666669</c:v>
                </c:pt>
                <c:pt idx="2490">
                  <c:v>41.233333333333334</c:v>
                </c:pt>
                <c:pt idx="2491">
                  <c:v>41.25</c:v>
                </c:pt>
                <c:pt idx="2492">
                  <c:v>41.266666666666666</c:v>
                </c:pt>
                <c:pt idx="2493">
                  <c:v>41.283333333333331</c:v>
                </c:pt>
                <c:pt idx="2494">
                  <c:v>41.3</c:v>
                </c:pt>
                <c:pt idx="2495">
                  <c:v>41.316666666666663</c:v>
                </c:pt>
                <c:pt idx="2496">
                  <c:v>41.333333333333329</c:v>
                </c:pt>
                <c:pt idx="2497">
                  <c:v>41.35</c:v>
                </c:pt>
                <c:pt idx="2498">
                  <c:v>41.366666666666667</c:v>
                </c:pt>
                <c:pt idx="2499">
                  <c:v>41.383333333333333</c:v>
                </c:pt>
                <c:pt idx="2500">
                  <c:v>41.4</c:v>
                </c:pt>
                <c:pt idx="2501">
                  <c:v>41.416666666666664</c:v>
                </c:pt>
                <c:pt idx="2502">
                  <c:v>41.43333333333333</c:v>
                </c:pt>
                <c:pt idx="2503">
                  <c:v>41.449999999999996</c:v>
                </c:pt>
                <c:pt idx="2504">
                  <c:v>41.466666666666669</c:v>
                </c:pt>
                <c:pt idx="2505">
                  <c:v>41.483333333333334</c:v>
                </c:pt>
                <c:pt idx="2506">
                  <c:v>41.5</c:v>
                </c:pt>
                <c:pt idx="2507">
                  <c:v>41.516666666666666</c:v>
                </c:pt>
                <c:pt idx="2508">
                  <c:v>41.533333333333331</c:v>
                </c:pt>
                <c:pt idx="2509">
                  <c:v>41.55</c:v>
                </c:pt>
                <c:pt idx="2510">
                  <c:v>41.566666666666663</c:v>
                </c:pt>
                <c:pt idx="2511">
                  <c:v>41.583333333333329</c:v>
                </c:pt>
                <c:pt idx="2512">
                  <c:v>41.6</c:v>
                </c:pt>
                <c:pt idx="2513">
                  <c:v>41.616666666666667</c:v>
                </c:pt>
                <c:pt idx="2514">
                  <c:v>41.633333333333333</c:v>
                </c:pt>
                <c:pt idx="2515">
                  <c:v>41.65</c:v>
                </c:pt>
                <c:pt idx="2516">
                  <c:v>41.666666666666664</c:v>
                </c:pt>
                <c:pt idx="2517">
                  <c:v>41.68333333333333</c:v>
                </c:pt>
                <c:pt idx="2518">
                  <c:v>41.699999999999996</c:v>
                </c:pt>
                <c:pt idx="2519">
                  <c:v>41.716666666666669</c:v>
                </c:pt>
                <c:pt idx="2520">
                  <c:v>41.733333333333334</c:v>
                </c:pt>
                <c:pt idx="2521">
                  <c:v>41.75</c:v>
                </c:pt>
                <c:pt idx="2522">
                  <c:v>41.766666666666666</c:v>
                </c:pt>
                <c:pt idx="2523">
                  <c:v>41.783333333333331</c:v>
                </c:pt>
                <c:pt idx="2524">
                  <c:v>41.8</c:v>
                </c:pt>
                <c:pt idx="2525">
                  <c:v>41.816666666666663</c:v>
                </c:pt>
                <c:pt idx="2526">
                  <c:v>41.833333333333329</c:v>
                </c:pt>
                <c:pt idx="2527">
                  <c:v>41.85</c:v>
                </c:pt>
                <c:pt idx="2528">
                  <c:v>41.866666666666667</c:v>
                </c:pt>
                <c:pt idx="2529">
                  <c:v>41.883333333333333</c:v>
                </c:pt>
                <c:pt idx="2530">
                  <c:v>41.9</c:v>
                </c:pt>
                <c:pt idx="2531">
                  <c:v>41.916666666666664</c:v>
                </c:pt>
                <c:pt idx="2532">
                  <c:v>41.93333333333333</c:v>
                </c:pt>
                <c:pt idx="2533">
                  <c:v>41.949999999999996</c:v>
                </c:pt>
                <c:pt idx="2534">
                  <c:v>41.966666666666669</c:v>
                </c:pt>
                <c:pt idx="2535">
                  <c:v>41.983333333333334</c:v>
                </c:pt>
                <c:pt idx="2536">
                  <c:v>42</c:v>
                </c:pt>
                <c:pt idx="2537">
                  <c:v>42.016666666666666</c:v>
                </c:pt>
                <c:pt idx="2538">
                  <c:v>42.033333333333331</c:v>
                </c:pt>
                <c:pt idx="2539">
                  <c:v>42.05</c:v>
                </c:pt>
                <c:pt idx="2540">
                  <c:v>42.066666666666663</c:v>
                </c:pt>
                <c:pt idx="2541">
                  <c:v>42.083333333333329</c:v>
                </c:pt>
                <c:pt idx="2542">
                  <c:v>42.1</c:v>
                </c:pt>
                <c:pt idx="2543">
                  <c:v>42.116666666666667</c:v>
                </c:pt>
                <c:pt idx="2544">
                  <c:v>42.133333333333333</c:v>
                </c:pt>
                <c:pt idx="2545">
                  <c:v>42.15</c:v>
                </c:pt>
                <c:pt idx="2546">
                  <c:v>42.166666666666664</c:v>
                </c:pt>
                <c:pt idx="2547">
                  <c:v>42.18333333333333</c:v>
                </c:pt>
                <c:pt idx="2548">
                  <c:v>42.199999999999996</c:v>
                </c:pt>
                <c:pt idx="2549">
                  <c:v>42.216666666666669</c:v>
                </c:pt>
                <c:pt idx="2550">
                  <c:v>42.233333333333334</c:v>
                </c:pt>
                <c:pt idx="2551">
                  <c:v>42.25</c:v>
                </c:pt>
                <c:pt idx="2552">
                  <c:v>42.266666666666666</c:v>
                </c:pt>
                <c:pt idx="2553">
                  <c:v>42.283333333333331</c:v>
                </c:pt>
                <c:pt idx="2554">
                  <c:v>42.3</c:v>
                </c:pt>
                <c:pt idx="2555">
                  <c:v>42.316666666666663</c:v>
                </c:pt>
                <c:pt idx="2556">
                  <c:v>42.333333333333329</c:v>
                </c:pt>
                <c:pt idx="2557">
                  <c:v>42.35</c:v>
                </c:pt>
                <c:pt idx="2558">
                  <c:v>42.366666666666667</c:v>
                </c:pt>
                <c:pt idx="2559">
                  <c:v>42.383333333333333</c:v>
                </c:pt>
                <c:pt idx="2560">
                  <c:v>42.4</c:v>
                </c:pt>
                <c:pt idx="2561">
                  <c:v>42.416666666666664</c:v>
                </c:pt>
                <c:pt idx="2562">
                  <c:v>42.43333333333333</c:v>
                </c:pt>
                <c:pt idx="2563">
                  <c:v>42.449999999999996</c:v>
                </c:pt>
                <c:pt idx="2564">
                  <c:v>42.466666666666669</c:v>
                </c:pt>
                <c:pt idx="2565">
                  <c:v>42.483333333333334</c:v>
                </c:pt>
                <c:pt idx="2566">
                  <c:v>42.5</c:v>
                </c:pt>
                <c:pt idx="2567">
                  <c:v>42.516666666666666</c:v>
                </c:pt>
                <c:pt idx="2568">
                  <c:v>42.533333333333331</c:v>
                </c:pt>
                <c:pt idx="2569">
                  <c:v>42.55</c:v>
                </c:pt>
                <c:pt idx="2570">
                  <c:v>42.566666666666663</c:v>
                </c:pt>
                <c:pt idx="2571">
                  <c:v>42.583333333333329</c:v>
                </c:pt>
                <c:pt idx="2572">
                  <c:v>42.6</c:v>
                </c:pt>
                <c:pt idx="2573">
                  <c:v>42.616666666666667</c:v>
                </c:pt>
                <c:pt idx="2574">
                  <c:v>42.633333333333333</c:v>
                </c:pt>
                <c:pt idx="2575">
                  <c:v>42.65</c:v>
                </c:pt>
                <c:pt idx="2576">
                  <c:v>42.666666666666664</c:v>
                </c:pt>
                <c:pt idx="2577">
                  <c:v>42.68333333333333</c:v>
                </c:pt>
                <c:pt idx="2578">
                  <c:v>42.699999999999996</c:v>
                </c:pt>
                <c:pt idx="2579">
                  <c:v>42.716666666666669</c:v>
                </c:pt>
                <c:pt idx="2580">
                  <c:v>42.733333333333334</c:v>
                </c:pt>
                <c:pt idx="2581">
                  <c:v>42.75</c:v>
                </c:pt>
                <c:pt idx="2582">
                  <c:v>42.766666666666666</c:v>
                </c:pt>
                <c:pt idx="2583">
                  <c:v>42.783333333333331</c:v>
                </c:pt>
                <c:pt idx="2584">
                  <c:v>42.8</c:v>
                </c:pt>
                <c:pt idx="2585">
                  <c:v>42.816666666666663</c:v>
                </c:pt>
                <c:pt idx="2586">
                  <c:v>42.833333333333329</c:v>
                </c:pt>
                <c:pt idx="2587">
                  <c:v>42.85</c:v>
                </c:pt>
                <c:pt idx="2588">
                  <c:v>42.866666666666667</c:v>
                </c:pt>
                <c:pt idx="2589">
                  <c:v>42.883333333333333</c:v>
                </c:pt>
                <c:pt idx="2590">
                  <c:v>42.9</c:v>
                </c:pt>
                <c:pt idx="2591">
                  <c:v>42.916666666666664</c:v>
                </c:pt>
                <c:pt idx="2592">
                  <c:v>42.93333333333333</c:v>
                </c:pt>
                <c:pt idx="2593">
                  <c:v>42.949999999999996</c:v>
                </c:pt>
                <c:pt idx="2594">
                  <c:v>42.966666666666669</c:v>
                </c:pt>
                <c:pt idx="2595">
                  <c:v>42.983333333333334</c:v>
                </c:pt>
                <c:pt idx="2596">
                  <c:v>43</c:v>
                </c:pt>
                <c:pt idx="2597">
                  <c:v>43.016666666666666</c:v>
                </c:pt>
                <c:pt idx="2598">
                  <c:v>43.033333333333331</c:v>
                </c:pt>
                <c:pt idx="2599">
                  <c:v>43.05</c:v>
                </c:pt>
                <c:pt idx="2600">
                  <c:v>43.066666666666663</c:v>
                </c:pt>
                <c:pt idx="2601">
                  <c:v>43.083333333333329</c:v>
                </c:pt>
                <c:pt idx="2602">
                  <c:v>43.1</c:v>
                </c:pt>
                <c:pt idx="2603">
                  <c:v>43.116666666666667</c:v>
                </c:pt>
                <c:pt idx="2604">
                  <c:v>43.133333333333333</c:v>
                </c:pt>
                <c:pt idx="2605">
                  <c:v>43.15</c:v>
                </c:pt>
                <c:pt idx="2606">
                  <c:v>43.166666666666664</c:v>
                </c:pt>
                <c:pt idx="2607">
                  <c:v>43.18333333333333</c:v>
                </c:pt>
                <c:pt idx="2608">
                  <c:v>43.199999999999996</c:v>
                </c:pt>
                <c:pt idx="2609">
                  <c:v>43.216666666666669</c:v>
                </c:pt>
                <c:pt idx="2610">
                  <c:v>43.233333333333334</c:v>
                </c:pt>
                <c:pt idx="2611">
                  <c:v>43.25</c:v>
                </c:pt>
                <c:pt idx="2612">
                  <c:v>43.266666666666666</c:v>
                </c:pt>
                <c:pt idx="2613">
                  <c:v>43.283333333333331</c:v>
                </c:pt>
                <c:pt idx="2614">
                  <c:v>43.3</c:v>
                </c:pt>
                <c:pt idx="2615">
                  <c:v>43.316666666666663</c:v>
                </c:pt>
                <c:pt idx="2616">
                  <c:v>43.333333333333329</c:v>
                </c:pt>
                <c:pt idx="2617">
                  <c:v>43.35</c:v>
                </c:pt>
                <c:pt idx="2618">
                  <c:v>43.366666666666667</c:v>
                </c:pt>
                <c:pt idx="2619">
                  <c:v>43.383333333333333</c:v>
                </c:pt>
                <c:pt idx="2620">
                  <c:v>43.4</c:v>
                </c:pt>
                <c:pt idx="2621">
                  <c:v>43.416666666666664</c:v>
                </c:pt>
                <c:pt idx="2622">
                  <c:v>43.43333333333333</c:v>
                </c:pt>
                <c:pt idx="2623">
                  <c:v>43.449999999999996</c:v>
                </c:pt>
                <c:pt idx="2624">
                  <c:v>43.466666666666669</c:v>
                </c:pt>
                <c:pt idx="2625">
                  <c:v>43.483333333333334</c:v>
                </c:pt>
                <c:pt idx="2626">
                  <c:v>43.5</c:v>
                </c:pt>
                <c:pt idx="2627">
                  <c:v>43.516666666666666</c:v>
                </c:pt>
                <c:pt idx="2628">
                  <c:v>43.533333333333331</c:v>
                </c:pt>
                <c:pt idx="2629">
                  <c:v>43.55</c:v>
                </c:pt>
                <c:pt idx="2630">
                  <c:v>43.566666666666663</c:v>
                </c:pt>
                <c:pt idx="2631">
                  <c:v>43.583333333333329</c:v>
                </c:pt>
                <c:pt idx="2632">
                  <c:v>43.6</c:v>
                </c:pt>
                <c:pt idx="2633">
                  <c:v>43.616666666666667</c:v>
                </c:pt>
                <c:pt idx="2634">
                  <c:v>43.633333333333333</c:v>
                </c:pt>
                <c:pt idx="2635">
                  <c:v>43.65</c:v>
                </c:pt>
                <c:pt idx="2636">
                  <c:v>43.666666666666664</c:v>
                </c:pt>
                <c:pt idx="2637">
                  <c:v>43.68333333333333</c:v>
                </c:pt>
                <c:pt idx="2638">
                  <c:v>43.699999999999996</c:v>
                </c:pt>
                <c:pt idx="2639">
                  <c:v>43.716666666666669</c:v>
                </c:pt>
                <c:pt idx="2640">
                  <c:v>43.733333333333334</c:v>
                </c:pt>
                <c:pt idx="2641">
                  <c:v>43.75</c:v>
                </c:pt>
                <c:pt idx="2642">
                  <c:v>43.766666666666666</c:v>
                </c:pt>
                <c:pt idx="2643">
                  <c:v>43.783333333333331</c:v>
                </c:pt>
                <c:pt idx="2644">
                  <c:v>43.8</c:v>
                </c:pt>
                <c:pt idx="2645">
                  <c:v>43.816666666666663</c:v>
                </c:pt>
                <c:pt idx="2646">
                  <c:v>43.833333333333329</c:v>
                </c:pt>
                <c:pt idx="2647">
                  <c:v>43.85</c:v>
                </c:pt>
                <c:pt idx="2648">
                  <c:v>43.866666666666667</c:v>
                </c:pt>
                <c:pt idx="2649">
                  <c:v>43.883333333333333</c:v>
                </c:pt>
                <c:pt idx="2650">
                  <c:v>43.9</c:v>
                </c:pt>
                <c:pt idx="2651">
                  <c:v>43.916666666666664</c:v>
                </c:pt>
                <c:pt idx="2652">
                  <c:v>43.93333333333333</c:v>
                </c:pt>
                <c:pt idx="2653">
                  <c:v>43.949999999999996</c:v>
                </c:pt>
                <c:pt idx="2654">
                  <c:v>43.966666666666669</c:v>
                </c:pt>
                <c:pt idx="2655">
                  <c:v>43.983333333333334</c:v>
                </c:pt>
                <c:pt idx="2656">
                  <c:v>44</c:v>
                </c:pt>
                <c:pt idx="2657">
                  <c:v>44.016666666666666</c:v>
                </c:pt>
                <c:pt idx="2658">
                  <c:v>44.033333333333331</c:v>
                </c:pt>
                <c:pt idx="2659">
                  <c:v>44.05</c:v>
                </c:pt>
                <c:pt idx="2660">
                  <c:v>44.066666666666663</c:v>
                </c:pt>
                <c:pt idx="2661">
                  <c:v>44.083333333333329</c:v>
                </c:pt>
                <c:pt idx="2662">
                  <c:v>44.1</c:v>
                </c:pt>
                <c:pt idx="2663">
                  <c:v>44.116666666666667</c:v>
                </c:pt>
                <c:pt idx="2664">
                  <c:v>44.133333333333333</c:v>
                </c:pt>
                <c:pt idx="2665">
                  <c:v>44.15</c:v>
                </c:pt>
                <c:pt idx="2666">
                  <c:v>44.166666666666664</c:v>
                </c:pt>
                <c:pt idx="2667">
                  <c:v>44.18333333333333</c:v>
                </c:pt>
                <c:pt idx="2668">
                  <c:v>44.199999999999996</c:v>
                </c:pt>
                <c:pt idx="2669">
                  <c:v>44.216666666666669</c:v>
                </c:pt>
                <c:pt idx="2670">
                  <c:v>44.233333333333334</c:v>
                </c:pt>
                <c:pt idx="2671">
                  <c:v>44.25</c:v>
                </c:pt>
                <c:pt idx="2672">
                  <c:v>44.266666666666666</c:v>
                </c:pt>
                <c:pt idx="2673">
                  <c:v>44.283333333333331</c:v>
                </c:pt>
                <c:pt idx="2674">
                  <c:v>44.3</c:v>
                </c:pt>
                <c:pt idx="2675">
                  <c:v>44.316666666666663</c:v>
                </c:pt>
                <c:pt idx="2676">
                  <c:v>44.333333333333329</c:v>
                </c:pt>
                <c:pt idx="2677">
                  <c:v>44.35</c:v>
                </c:pt>
                <c:pt idx="2678">
                  <c:v>44.366666666666667</c:v>
                </c:pt>
                <c:pt idx="2679">
                  <c:v>44.383333333333333</c:v>
                </c:pt>
                <c:pt idx="2680">
                  <c:v>44.4</c:v>
                </c:pt>
                <c:pt idx="2681">
                  <c:v>44.416666666666664</c:v>
                </c:pt>
                <c:pt idx="2682">
                  <c:v>44.43333333333333</c:v>
                </c:pt>
                <c:pt idx="2683">
                  <c:v>44.449999999999996</c:v>
                </c:pt>
                <c:pt idx="2684">
                  <c:v>44.466666666666669</c:v>
                </c:pt>
                <c:pt idx="2685">
                  <c:v>44.483333333333334</c:v>
                </c:pt>
                <c:pt idx="2686">
                  <c:v>44.5</c:v>
                </c:pt>
                <c:pt idx="2687">
                  <c:v>44.516666666666666</c:v>
                </c:pt>
                <c:pt idx="2688">
                  <c:v>44.533333333333331</c:v>
                </c:pt>
                <c:pt idx="2689">
                  <c:v>44.55</c:v>
                </c:pt>
                <c:pt idx="2690">
                  <c:v>44.566666666666663</c:v>
                </c:pt>
                <c:pt idx="2691">
                  <c:v>44.583333333333329</c:v>
                </c:pt>
                <c:pt idx="2692">
                  <c:v>44.6</c:v>
                </c:pt>
                <c:pt idx="2693">
                  <c:v>44.616666666666667</c:v>
                </c:pt>
                <c:pt idx="2694">
                  <c:v>44.633333333333333</c:v>
                </c:pt>
                <c:pt idx="2695">
                  <c:v>44.65</c:v>
                </c:pt>
                <c:pt idx="2696">
                  <c:v>44.666666666666664</c:v>
                </c:pt>
                <c:pt idx="2697">
                  <c:v>44.68333333333333</c:v>
                </c:pt>
                <c:pt idx="2698">
                  <c:v>44.699999999999996</c:v>
                </c:pt>
                <c:pt idx="2699">
                  <c:v>44.716666666666669</c:v>
                </c:pt>
                <c:pt idx="2700">
                  <c:v>44.733333333333334</c:v>
                </c:pt>
                <c:pt idx="2701">
                  <c:v>44.75</c:v>
                </c:pt>
                <c:pt idx="2702">
                  <c:v>44.766666666666666</c:v>
                </c:pt>
                <c:pt idx="2703">
                  <c:v>44.783333333333331</c:v>
                </c:pt>
                <c:pt idx="2704">
                  <c:v>44.8</c:v>
                </c:pt>
                <c:pt idx="2705">
                  <c:v>44.816666666666663</c:v>
                </c:pt>
                <c:pt idx="2706">
                  <c:v>44.833333333333329</c:v>
                </c:pt>
                <c:pt idx="2707">
                  <c:v>44.85</c:v>
                </c:pt>
                <c:pt idx="2708">
                  <c:v>44.866666666666667</c:v>
                </c:pt>
                <c:pt idx="2709">
                  <c:v>44.883333333333333</c:v>
                </c:pt>
                <c:pt idx="2710">
                  <c:v>44.9</c:v>
                </c:pt>
                <c:pt idx="2711">
                  <c:v>44.916666666666664</c:v>
                </c:pt>
                <c:pt idx="2712">
                  <c:v>44.93333333333333</c:v>
                </c:pt>
                <c:pt idx="2713">
                  <c:v>44.949999999999996</c:v>
                </c:pt>
                <c:pt idx="2714">
                  <c:v>44.966666666666669</c:v>
                </c:pt>
                <c:pt idx="2715">
                  <c:v>44.983333333333334</c:v>
                </c:pt>
                <c:pt idx="2716">
                  <c:v>45</c:v>
                </c:pt>
                <c:pt idx="2717">
                  <c:v>45.016666666666666</c:v>
                </c:pt>
                <c:pt idx="2718">
                  <c:v>45.033333333333331</c:v>
                </c:pt>
                <c:pt idx="2719">
                  <c:v>45.05</c:v>
                </c:pt>
                <c:pt idx="2720">
                  <c:v>45.066666666666663</c:v>
                </c:pt>
                <c:pt idx="2721">
                  <c:v>45.083333333333329</c:v>
                </c:pt>
                <c:pt idx="2722">
                  <c:v>45.1</c:v>
                </c:pt>
                <c:pt idx="2723">
                  <c:v>45.116666666666667</c:v>
                </c:pt>
                <c:pt idx="2724">
                  <c:v>45.133333333333333</c:v>
                </c:pt>
                <c:pt idx="2725">
                  <c:v>45.15</c:v>
                </c:pt>
                <c:pt idx="2726">
                  <c:v>45.166666666666664</c:v>
                </c:pt>
                <c:pt idx="2727">
                  <c:v>45.18333333333333</c:v>
                </c:pt>
                <c:pt idx="2728">
                  <c:v>45.199999999999996</c:v>
                </c:pt>
                <c:pt idx="2729">
                  <c:v>45.216666666666669</c:v>
                </c:pt>
                <c:pt idx="2730">
                  <c:v>45.233333333333334</c:v>
                </c:pt>
                <c:pt idx="2731">
                  <c:v>45.25</c:v>
                </c:pt>
                <c:pt idx="2732">
                  <c:v>45.266666666666666</c:v>
                </c:pt>
                <c:pt idx="2733">
                  <c:v>45.283333333333331</c:v>
                </c:pt>
                <c:pt idx="2734">
                  <c:v>45.3</c:v>
                </c:pt>
                <c:pt idx="2735">
                  <c:v>45.316666666666663</c:v>
                </c:pt>
                <c:pt idx="2736">
                  <c:v>45.333333333333329</c:v>
                </c:pt>
                <c:pt idx="2737">
                  <c:v>45.35</c:v>
                </c:pt>
                <c:pt idx="2738">
                  <c:v>45.366666666666667</c:v>
                </c:pt>
                <c:pt idx="2739">
                  <c:v>45.383333333333333</c:v>
                </c:pt>
                <c:pt idx="2740">
                  <c:v>45.4</c:v>
                </c:pt>
                <c:pt idx="2741">
                  <c:v>45.416666666666664</c:v>
                </c:pt>
                <c:pt idx="2742">
                  <c:v>45.43333333333333</c:v>
                </c:pt>
                <c:pt idx="2743">
                  <c:v>45.449999999999996</c:v>
                </c:pt>
                <c:pt idx="2744">
                  <c:v>45.466666666666669</c:v>
                </c:pt>
                <c:pt idx="2745">
                  <c:v>45.483333333333334</c:v>
                </c:pt>
                <c:pt idx="2746">
                  <c:v>45.5</c:v>
                </c:pt>
                <c:pt idx="2747">
                  <c:v>45.516666666666666</c:v>
                </c:pt>
                <c:pt idx="2748">
                  <c:v>45.533333333333331</c:v>
                </c:pt>
                <c:pt idx="2749">
                  <c:v>45.55</c:v>
                </c:pt>
                <c:pt idx="2750">
                  <c:v>45.566666666666663</c:v>
                </c:pt>
                <c:pt idx="2751">
                  <c:v>45.583333333333329</c:v>
                </c:pt>
                <c:pt idx="2752">
                  <c:v>45.6</c:v>
                </c:pt>
                <c:pt idx="2753">
                  <c:v>45.616666666666667</c:v>
                </c:pt>
                <c:pt idx="2754">
                  <c:v>45.633333333333333</c:v>
                </c:pt>
                <c:pt idx="2755">
                  <c:v>45.65</c:v>
                </c:pt>
                <c:pt idx="2756">
                  <c:v>45.666666666666664</c:v>
                </c:pt>
                <c:pt idx="2757">
                  <c:v>45.68333333333333</c:v>
                </c:pt>
                <c:pt idx="2758">
                  <c:v>45.699999999999996</c:v>
                </c:pt>
                <c:pt idx="2759">
                  <c:v>45.716666666666669</c:v>
                </c:pt>
                <c:pt idx="2760">
                  <c:v>45.733333333333334</c:v>
                </c:pt>
                <c:pt idx="2761">
                  <c:v>45.75</c:v>
                </c:pt>
                <c:pt idx="2762">
                  <c:v>45.766666666666666</c:v>
                </c:pt>
                <c:pt idx="2763">
                  <c:v>45.783333333333331</c:v>
                </c:pt>
                <c:pt idx="2764">
                  <c:v>45.8</c:v>
                </c:pt>
                <c:pt idx="2765">
                  <c:v>45.816666666666663</c:v>
                </c:pt>
                <c:pt idx="2766">
                  <c:v>45.833333333333329</c:v>
                </c:pt>
                <c:pt idx="2767">
                  <c:v>45.85</c:v>
                </c:pt>
                <c:pt idx="2768">
                  <c:v>45.866666666666667</c:v>
                </c:pt>
                <c:pt idx="2769">
                  <c:v>45.883333333333333</c:v>
                </c:pt>
                <c:pt idx="2770">
                  <c:v>45.9</c:v>
                </c:pt>
                <c:pt idx="2771">
                  <c:v>45.916666666666664</c:v>
                </c:pt>
                <c:pt idx="2772">
                  <c:v>45.93333333333333</c:v>
                </c:pt>
                <c:pt idx="2773">
                  <c:v>45.949999999999996</c:v>
                </c:pt>
                <c:pt idx="2774">
                  <c:v>45.966666666666669</c:v>
                </c:pt>
                <c:pt idx="2775">
                  <c:v>45.983333333333334</c:v>
                </c:pt>
                <c:pt idx="2776">
                  <c:v>46</c:v>
                </c:pt>
                <c:pt idx="2777">
                  <c:v>46.016666666666666</c:v>
                </c:pt>
                <c:pt idx="2778">
                  <c:v>46.033333333333331</c:v>
                </c:pt>
                <c:pt idx="2779">
                  <c:v>46.05</c:v>
                </c:pt>
                <c:pt idx="2780">
                  <c:v>46.066666666666663</c:v>
                </c:pt>
                <c:pt idx="2781">
                  <c:v>46.083333333333329</c:v>
                </c:pt>
                <c:pt idx="2782">
                  <c:v>46.1</c:v>
                </c:pt>
                <c:pt idx="2783">
                  <c:v>46.116666666666667</c:v>
                </c:pt>
                <c:pt idx="2784">
                  <c:v>46.133333333333333</c:v>
                </c:pt>
                <c:pt idx="2785">
                  <c:v>46.15</c:v>
                </c:pt>
                <c:pt idx="2786">
                  <c:v>46.166666666666664</c:v>
                </c:pt>
                <c:pt idx="2787">
                  <c:v>46.18333333333333</c:v>
                </c:pt>
                <c:pt idx="2788">
                  <c:v>46.199999999999996</c:v>
                </c:pt>
                <c:pt idx="2789">
                  <c:v>46.216666666666669</c:v>
                </c:pt>
                <c:pt idx="2790">
                  <c:v>46.233333333333334</c:v>
                </c:pt>
                <c:pt idx="2791">
                  <c:v>46.25</c:v>
                </c:pt>
                <c:pt idx="2792">
                  <c:v>46.266666666666666</c:v>
                </c:pt>
                <c:pt idx="2793">
                  <c:v>46.283333333333331</c:v>
                </c:pt>
                <c:pt idx="2794">
                  <c:v>46.3</c:v>
                </c:pt>
                <c:pt idx="2795">
                  <c:v>46.316666666666663</c:v>
                </c:pt>
                <c:pt idx="2796">
                  <c:v>46.333333333333329</c:v>
                </c:pt>
                <c:pt idx="2797">
                  <c:v>46.35</c:v>
                </c:pt>
                <c:pt idx="2798">
                  <c:v>46.366666666666667</c:v>
                </c:pt>
                <c:pt idx="2799">
                  <c:v>46.383333333333333</c:v>
                </c:pt>
                <c:pt idx="2800">
                  <c:v>46.4</c:v>
                </c:pt>
                <c:pt idx="2801">
                  <c:v>46.416666666666664</c:v>
                </c:pt>
                <c:pt idx="2802">
                  <c:v>46.43333333333333</c:v>
                </c:pt>
                <c:pt idx="2803">
                  <c:v>46.449999999999996</c:v>
                </c:pt>
                <c:pt idx="2804">
                  <c:v>46.466666666666669</c:v>
                </c:pt>
                <c:pt idx="2805">
                  <c:v>46.483333333333334</c:v>
                </c:pt>
                <c:pt idx="2806">
                  <c:v>46.5</c:v>
                </c:pt>
                <c:pt idx="2807">
                  <c:v>46.516666666666666</c:v>
                </c:pt>
                <c:pt idx="2808">
                  <c:v>46.533333333333331</c:v>
                </c:pt>
                <c:pt idx="2809">
                  <c:v>46.55</c:v>
                </c:pt>
                <c:pt idx="2810">
                  <c:v>46.566666666666663</c:v>
                </c:pt>
                <c:pt idx="2811">
                  <c:v>46.583333333333329</c:v>
                </c:pt>
                <c:pt idx="2812">
                  <c:v>46.6</c:v>
                </c:pt>
                <c:pt idx="2813">
                  <c:v>46.616666666666667</c:v>
                </c:pt>
                <c:pt idx="2814">
                  <c:v>46.633333333333333</c:v>
                </c:pt>
                <c:pt idx="2815">
                  <c:v>46.65</c:v>
                </c:pt>
                <c:pt idx="2816">
                  <c:v>46.666666666666664</c:v>
                </c:pt>
                <c:pt idx="2817">
                  <c:v>46.68333333333333</c:v>
                </c:pt>
                <c:pt idx="2818">
                  <c:v>46.699999999999996</c:v>
                </c:pt>
                <c:pt idx="2819">
                  <c:v>46.716666666666669</c:v>
                </c:pt>
                <c:pt idx="2820">
                  <c:v>46.733333333333334</c:v>
                </c:pt>
                <c:pt idx="2821">
                  <c:v>46.75</c:v>
                </c:pt>
                <c:pt idx="2822">
                  <c:v>46.766666666666666</c:v>
                </c:pt>
                <c:pt idx="2823">
                  <c:v>46.783333333333331</c:v>
                </c:pt>
                <c:pt idx="2824">
                  <c:v>46.8</c:v>
                </c:pt>
                <c:pt idx="2825">
                  <c:v>46.816666666666663</c:v>
                </c:pt>
                <c:pt idx="2826">
                  <c:v>46.833333333333329</c:v>
                </c:pt>
                <c:pt idx="2827">
                  <c:v>46.85</c:v>
                </c:pt>
                <c:pt idx="2828">
                  <c:v>46.866666666666667</c:v>
                </c:pt>
                <c:pt idx="2829">
                  <c:v>46.883333333333333</c:v>
                </c:pt>
                <c:pt idx="2830">
                  <c:v>46.9</c:v>
                </c:pt>
                <c:pt idx="2831">
                  <c:v>46.916666666666664</c:v>
                </c:pt>
                <c:pt idx="2832">
                  <c:v>46.93333333333333</c:v>
                </c:pt>
                <c:pt idx="2833">
                  <c:v>46.949999999999996</c:v>
                </c:pt>
                <c:pt idx="2834">
                  <c:v>46.966666666666669</c:v>
                </c:pt>
                <c:pt idx="2835">
                  <c:v>46.983333333333334</c:v>
                </c:pt>
                <c:pt idx="2836">
                  <c:v>47</c:v>
                </c:pt>
                <c:pt idx="2837">
                  <c:v>47.016666666666666</c:v>
                </c:pt>
                <c:pt idx="2838">
                  <c:v>47.033333333333331</c:v>
                </c:pt>
                <c:pt idx="2839">
                  <c:v>47.05</c:v>
                </c:pt>
                <c:pt idx="2840">
                  <c:v>47.066666666666663</c:v>
                </c:pt>
                <c:pt idx="2841">
                  <c:v>47.083333333333329</c:v>
                </c:pt>
                <c:pt idx="2842">
                  <c:v>47.1</c:v>
                </c:pt>
                <c:pt idx="2843">
                  <c:v>47.116666666666667</c:v>
                </c:pt>
                <c:pt idx="2844">
                  <c:v>47.133333333333333</c:v>
                </c:pt>
                <c:pt idx="2845">
                  <c:v>47.15</c:v>
                </c:pt>
                <c:pt idx="2846">
                  <c:v>47.166666666666664</c:v>
                </c:pt>
                <c:pt idx="2847">
                  <c:v>47.18333333333333</c:v>
                </c:pt>
                <c:pt idx="2848">
                  <c:v>47.199999999999996</c:v>
                </c:pt>
                <c:pt idx="2849">
                  <c:v>47.216666666666669</c:v>
                </c:pt>
                <c:pt idx="2850">
                  <c:v>47.233333333333334</c:v>
                </c:pt>
                <c:pt idx="2851">
                  <c:v>47.25</c:v>
                </c:pt>
                <c:pt idx="2852">
                  <c:v>47.266666666666666</c:v>
                </c:pt>
                <c:pt idx="2853">
                  <c:v>47.283333333333331</c:v>
                </c:pt>
                <c:pt idx="2854">
                  <c:v>47.3</c:v>
                </c:pt>
                <c:pt idx="2855">
                  <c:v>47.316666666666663</c:v>
                </c:pt>
                <c:pt idx="2856">
                  <c:v>47.333333333333329</c:v>
                </c:pt>
                <c:pt idx="2857">
                  <c:v>47.35</c:v>
                </c:pt>
                <c:pt idx="2858">
                  <c:v>47.366666666666667</c:v>
                </c:pt>
                <c:pt idx="2859">
                  <c:v>47.383333333333333</c:v>
                </c:pt>
                <c:pt idx="2860">
                  <c:v>47.4</c:v>
                </c:pt>
                <c:pt idx="2861">
                  <c:v>47.416666666666664</c:v>
                </c:pt>
                <c:pt idx="2862">
                  <c:v>47.43333333333333</c:v>
                </c:pt>
                <c:pt idx="2863">
                  <c:v>47.449999999999996</c:v>
                </c:pt>
                <c:pt idx="2864">
                  <c:v>47.466666666666669</c:v>
                </c:pt>
                <c:pt idx="2865">
                  <c:v>47.483333333333334</c:v>
                </c:pt>
                <c:pt idx="2866">
                  <c:v>47.5</c:v>
                </c:pt>
                <c:pt idx="2867">
                  <c:v>47.516666666666666</c:v>
                </c:pt>
                <c:pt idx="2868">
                  <c:v>47.533333333333331</c:v>
                </c:pt>
                <c:pt idx="2869">
                  <c:v>47.55</c:v>
                </c:pt>
                <c:pt idx="2870">
                  <c:v>47.566666666666663</c:v>
                </c:pt>
                <c:pt idx="2871">
                  <c:v>47.583333333333329</c:v>
                </c:pt>
                <c:pt idx="2872">
                  <c:v>47.6</c:v>
                </c:pt>
                <c:pt idx="2873">
                  <c:v>47.616666666666667</c:v>
                </c:pt>
                <c:pt idx="2874">
                  <c:v>47.633333333333333</c:v>
                </c:pt>
                <c:pt idx="2875">
                  <c:v>47.65</c:v>
                </c:pt>
                <c:pt idx="2876">
                  <c:v>47.666666666666664</c:v>
                </c:pt>
                <c:pt idx="2877">
                  <c:v>47.68333333333333</c:v>
                </c:pt>
                <c:pt idx="2878">
                  <c:v>47.699999999999996</c:v>
                </c:pt>
                <c:pt idx="2879">
                  <c:v>47.716666666666669</c:v>
                </c:pt>
                <c:pt idx="2880">
                  <c:v>47.733333333333334</c:v>
                </c:pt>
                <c:pt idx="2881">
                  <c:v>47.75</c:v>
                </c:pt>
                <c:pt idx="2882">
                  <c:v>47.766666666666666</c:v>
                </c:pt>
                <c:pt idx="2883">
                  <c:v>47.783333333333331</c:v>
                </c:pt>
                <c:pt idx="2884">
                  <c:v>47.8</c:v>
                </c:pt>
                <c:pt idx="2885">
                  <c:v>47.816666666666663</c:v>
                </c:pt>
                <c:pt idx="2886">
                  <c:v>47.833333333333329</c:v>
                </c:pt>
                <c:pt idx="2887">
                  <c:v>47.85</c:v>
                </c:pt>
                <c:pt idx="2888">
                  <c:v>47.866666666666667</c:v>
                </c:pt>
                <c:pt idx="2889">
                  <c:v>47.883333333333333</c:v>
                </c:pt>
                <c:pt idx="2890">
                  <c:v>47.9</c:v>
                </c:pt>
                <c:pt idx="2891">
                  <c:v>47.916666666666664</c:v>
                </c:pt>
                <c:pt idx="2892">
                  <c:v>47.93333333333333</c:v>
                </c:pt>
                <c:pt idx="2893">
                  <c:v>47.949999999999996</c:v>
                </c:pt>
                <c:pt idx="2894">
                  <c:v>47.966666666666669</c:v>
                </c:pt>
                <c:pt idx="2895">
                  <c:v>47.983333333333334</c:v>
                </c:pt>
                <c:pt idx="2896">
                  <c:v>48</c:v>
                </c:pt>
                <c:pt idx="2897">
                  <c:v>48.016666666666666</c:v>
                </c:pt>
                <c:pt idx="2898">
                  <c:v>48.033333333333331</c:v>
                </c:pt>
                <c:pt idx="2899">
                  <c:v>48.05</c:v>
                </c:pt>
                <c:pt idx="2900">
                  <c:v>48.066666666666663</c:v>
                </c:pt>
                <c:pt idx="2901">
                  <c:v>48.083333333333329</c:v>
                </c:pt>
                <c:pt idx="2902">
                  <c:v>48.1</c:v>
                </c:pt>
                <c:pt idx="2903">
                  <c:v>48.116666666666667</c:v>
                </c:pt>
                <c:pt idx="2904">
                  <c:v>48.133333333333333</c:v>
                </c:pt>
                <c:pt idx="2905">
                  <c:v>48.15</c:v>
                </c:pt>
                <c:pt idx="2906">
                  <c:v>48.166666666666664</c:v>
                </c:pt>
                <c:pt idx="2907">
                  <c:v>48.18333333333333</c:v>
                </c:pt>
                <c:pt idx="2908">
                  <c:v>48.199999999999996</c:v>
                </c:pt>
                <c:pt idx="2909">
                  <c:v>48.216666666666669</c:v>
                </c:pt>
                <c:pt idx="2910">
                  <c:v>48.233333333333334</c:v>
                </c:pt>
                <c:pt idx="2911">
                  <c:v>48.25</c:v>
                </c:pt>
                <c:pt idx="2912">
                  <c:v>48.266666666666666</c:v>
                </c:pt>
                <c:pt idx="2913">
                  <c:v>48.283333333333331</c:v>
                </c:pt>
                <c:pt idx="2914">
                  <c:v>48.3</c:v>
                </c:pt>
                <c:pt idx="2915">
                  <c:v>48.316666666666663</c:v>
                </c:pt>
                <c:pt idx="2916">
                  <c:v>48.333333333333329</c:v>
                </c:pt>
                <c:pt idx="2917">
                  <c:v>48.35</c:v>
                </c:pt>
                <c:pt idx="2918">
                  <c:v>48.366666666666667</c:v>
                </c:pt>
                <c:pt idx="2919">
                  <c:v>48.383333333333333</c:v>
                </c:pt>
                <c:pt idx="2920">
                  <c:v>48.4</c:v>
                </c:pt>
                <c:pt idx="2921">
                  <c:v>48.416666666666664</c:v>
                </c:pt>
                <c:pt idx="2922">
                  <c:v>48.43333333333333</c:v>
                </c:pt>
                <c:pt idx="2923">
                  <c:v>48.449999999999996</c:v>
                </c:pt>
                <c:pt idx="2924">
                  <c:v>48.466666666666669</c:v>
                </c:pt>
                <c:pt idx="2925">
                  <c:v>48.483333333333334</c:v>
                </c:pt>
                <c:pt idx="2926">
                  <c:v>48.5</c:v>
                </c:pt>
                <c:pt idx="2927">
                  <c:v>48.516666666666666</c:v>
                </c:pt>
                <c:pt idx="2928">
                  <c:v>48.533333333333331</c:v>
                </c:pt>
                <c:pt idx="2929">
                  <c:v>48.55</c:v>
                </c:pt>
                <c:pt idx="2930">
                  <c:v>48.566666666666663</c:v>
                </c:pt>
                <c:pt idx="2931">
                  <c:v>48.583333333333329</c:v>
                </c:pt>
                <c:pt idx="2932">
                  <c:v>48.6</c:v>
                </c:pt>
                <c:pt idx="2933">
                  <c:v>48.616666666666667</c:v>
                </c:pt>
                <c:pt idx="2934">
                  <c:v>48.633333333333333</c:v>
                </c:pt>
                <c:pt idx="2935">
                  <c:v>48.65</c:v>
                </c:pt>
                <c:pt idx="2936">
                  <c:v>48.666666666666664</c:v>
                </c:pt>
                <c:pt idx="2937">
                  <c:v>48.68333333333333</c:v>
                </c:pt>
                <c:pt idx="2938">
                  <c:v>48.699999999999996</c:v>
                </c:pt>
                <c:pt idx="2939">
                  <c:v>48.716666666666669</c:v>
                </c:pt>
                <c:pt idx="2940">
                  <c:v>48.733333333333334</c:v>
                </c:pt>
                <c:pt idx="2941">
                  <c:v>48.75</c:v>
                </c:pt>
                <c:pt idx="2942">
                  <c:v>48.766666666666666</c:v>
                </c:pt>
                <c:pt idx="2943">
                  <c:v>48.783333333333331</c:v>
                </c:pt>
                <c:pt idx="2944">
                  <c:v>48.8</c:v>
                </c:pt>
                <c:pt idx="2945">
                  <c:v>48.816666666666663</c:v>
                </c:pt>
                <c:pt idx="2946">
                  <c:v>48.833333333333329</c:v>
                </c:pt>
                <c:pt idx="2947">
                  <c:v>48.85</c:v>
                </c:pt>
                <c:pt idx="2948">
                  <c:v>48.866666666666667</c:v>
                </c:pt>
                <c:pt idx="2949">
                  <c:v>48.883333333333333</c:v>
                </c:pt>
                <c:pt idx="2950">
                  <c:v>48.9</c:v>
                </c:pt>
                <c:pt idx="2951">
                  <c:v>48.916666666666664</c:v>
                </c:pt>
                <c:pt idx="2952">
                  <c:v>48.93333333333333</c:v>
                </c:pt>
                <c:pt idx="2953">
                  <c:v>48.949999999999996</c:v>
                </c:pt>
                <c:pt idx="2954">
                  <c:v>48.966666666666669</c:v>
                </c:pt>
                <c:pt idx="2955">
                  <c:v>48.983333333333334</c:v>
                </c:pt>
                <c:pt idx="2956">
                  <c:v>49</c:v>
                </c:pt>
                <c:pt idx="2957">
                  <c:v>49.016666666666666</c:v>
                </c:pt>
                <c:pt idx="2958">
                  <c:v>49.033333333333331</c:v>
                </c:pt>
                <c:pt idx="2959">
                  <c:v>49.05</c:v>
                </c:pt>
                <c:pt idx="2960">
                  <c:v>49.066666666666663</c:v>
                </c:pt>
                <c:pt idx="2961">
                  <c:v>49.083333333333329</c:v>
                </c:pt>
                <c:pt idx="2962">
                  <c:v>49.1</c:v>
                </c:pt>
                <c:pt idx="2963">
                  <c:v>49.116666666666667</c:v>
                </c:pt>
                <c:pt idx="2964">
                  <c:v>49.133333333333333</c:v>
                </c:pt>
                <c:pt idx="2965">
                  <c:v>49.15</c:v>
                </c:pt>
                <c:pt idx="2966">
                  <c:v>49.166666666666664</c:v>
                </c:pt>
                <c:pt idx="2967">
                  <c:v>49.18333333333333</c:v>
                </c:pt>
                <c:pt idx="2968">
                  <c:v>49.199999999999996</c:v>
                </c:pt>
                <c:pt idx="2969">
                  <c:v>49.216666666666669</c:v>
                </c:pt>
                <c:pt idx="2970">
                  <c:v>49.233333333333334</c:v>
                </c:pt>
                <c:pt idx="2971">
                  <c:v>49.25</c:v>
                </c:pt>
                <c:pt idx="2972">
                  <c:v>49.266666666666666</c:v>
                </c:pt>
                <c:pt idx="2973">
                  <c:v>49.283333333333331</c:v>
                </c:pt>
                <c:pt idx="2974">
                  <c:v>49.3</c:v>
                </c:pt>
                <c:pt idx="2975">
                  <c:v>49.316666666666663</c:v>
                </c:pt>
                <c:pt idx="2976">
                  <c:v>49.333333333333329</c:v>
                </c:pt>
                <c:pt idx="2977">
                  <c:v>49.35</c:v>
                </c:pt>
                <c:pt idx="2978">
                  <c:v>49.366666666666667</c:v>
                </c:pt>
                <c:pt idx="2979">
                  <c:v>49.383333333333333</c:v>
                </c:pt>
                <c:pt idx="2980">
                  <c:v>49.4</c:v>
                </c:pt>
                <c:pt idx="2981">
                  <c:v>49.416666666666664</c:v>
                </c:pt>
                <c:pt idx="2982">
                  <c:v>49.43333333333333</c:v>
                </c:pt>
                <c:pt idx="2983">
                  <c:v>49.449999999999996</c:v>
                </c:pt>
                <c:pt idx="2984">
                  <c:v>49.466666666666669</c:v>
                </c:pt>
                <c:pt idx="2985">
                  <c:v>49.483333333333334</c:v>
                </c:pt>
                <c:pt idx="2986">
                  <c:v>49.5</c:v>
                </c:pt>
                <c:pt idx="2987">
                  <c:v>49.516666666666666</c:v>
                </c:pt>
                <c:pt idx="2988">
                  <c:v>49.533333333333331</c:v>
                </c:pt>
                <c:pt idx="2989">
                  <c:v>49.55</c:v>
                </c:pt>
                <c:pt idx="2990">
                  <c:v>49.566666666666663</c:v>
                </c:pt>
                <c:pt idx="2991">
                  <c:v>49.583333333333329</c:v>
                </c:pt>
                <c:pt idx="2992">
                  <c:v>49.6</c:v>
                </c:pt>
                <c:pt idx="2993">
                  <c:v>49.616666666666667</c:v>
                </c:pt>
                <c:pt idx="2994">
                  <c:v>49.633333333333333</c:v>
                </c:pt>
                <c:pt idx="2995">
                  <c:v>49.65</c:v>
                </c:pt>
                <c:pt idx="2996">
                  <c:v>49.666666666666664</c:v>
                </c:pt>
                <c:pt idx="2997">
                  <c:v>49.68333333333333</c:v>
                </c:pt>
                <c:pt idx="2998">
                  <c:v>49.699999999999996</c:v>
                </c:pt>
                <c:pt idx="2999">
                  <c:v>49.716666666666669</c:v>
                </c:pt>
                <c:pt idx="3000">
                  <c:v>49.733333333333334</c:v>
                </c:pt>
                <c:pt idx="3001">
                  <c:v>49.75</c:v>
                </c:pt>
                <c:pt idx="3002">
                  <c:v>49.766666666666666</c:v>
                </c:pt>
                <c:pt idx="3003">
                  <c:v>49.783333333333331</c:v>
                </c:pt>
                <c:pt idx="3004">
                  <c:v>49.8</c:v>
                </c:pt>
                <c:pt idx="3005">
                  <c:v>49.816666666666663</c:v>
                </c:pt>
                <c:pt idx="3006">
                  <c:v>49.833333333333329</c:v>
                </c:pt>
                <c:pt idx="3007">
                  <c:v>49.85</c:v>
                </c:pt>
                <c:pt idx="3008">
                  <c:v>49.866666666666667</c:v>
                </c:pt>
                <c:pt idx="3009">
                  <c:v>49.883333333333333</c:v>
                </c:pt>
                <c:pt idx="3010">
                  <c:v>49.9</c:v>
                </c:pt>
                <c:pt idx="3011">
                  <c:v>49.916666666666664</c:v>
                </c:pt>
                <c:pt idx="3012">
                  <c:v>49.93333333333333</c:v>
                </c:pt>
                <c:pt idx="3013">
                  <c:v>49.949999999999996</c:v>
                </c:pt>
                <c:pt idx="3014">
                  <c:v>49.966666666666669</c:v>
                </c:pt>
                <c:pt idx="3015">
                  <c:v>49.983333333333334</c:v>
                </c:pt>
                <c:pt idx="3016">
                  <c:v>50</c:v>
                </c:pt>
                <c:pt idx="3017">
                  <c:v>50.016666666666666</c:v>
                </c:pt>
                <c:pt idx="3018">
                  <c:v>50.033333333333331</c:v>
                </c:pt>
                <c:pt idx="3019">
                  <c:v>50.05</c:v>
                </c:pt>
                <c:pt idx="3020">
                  <c:v>50.066666666666663</c:v>
                </c:pt>
                <c:pt idx="3021">
                  <c:v>50.083333333333329</c:v>
                </c:pt>
                <c:pt idx="3022">
                  <c:v>50.1</c:v>
                </c:pt>
                <c:pt idx="3023">
                  <c:v>50.116666666666667</c:v>
                </c:pt>
                <c:pt idx="3024">
                  <c:v>50.133333333333333</c:v>
                </c:pt>
                <c:pt idx="3025">
                  <c:v>50.15</c:v>
                </c:pt>
                <c:pt idx="3026">
                  <c:v>50.166666666666664</c:v>
                </c:pt>
                <c:pt idx="3027">
                  <c:v>50.18333333333333</c:v>
                </c:pt>
                <c:pt idx="3028">
                  <c:v>50.199999999999996</c:v>
                </c:pt>
                <c:pt idx="3029">
                  <c:v>50.216666666666669</c:v>
                </c:pt>
                <c:pt idx="3030">
                  <c:v>50.233333333333334</c:v>
                </c:pt>
                <c:pt idx="3031">
                  <c:v>50.25</c:v>
                </c:pt>
                <c:pt idx="3032">
                  <c:v>50.266666666666666</c:v>
                </c:pt>
                <c:pt idx="3033">
                  <c:v>50.283333333333331</c:v>
                </c:pt>
                <c:pt idx="3034">
                  <c:v>50.3</c:v>
                </c:pt>
                <c:pt idx="3035">
                  <c:v>50.316666666666663</c:v>
                </c:pt>
                <c:pt idx="3036">
                  <c:v>50.333333333333329</c:v>
                </c:pt>
                <c:pt idx="3037">
                  <c:v>50.35</c:v>
                </c:pt>
                <c:pt idx="3038">
                  <c:v>50.366666666666667</c:v>
                </c:pt>
                <c:pt idx="3039">
                  <c:v>50.383333333333333</c:v>
                </c:pt>
                <c:pt idx="3040">
                  <c:v>50.4</c:v>
                </c:pt>
                <c:pt idx="3041">
                  <c:v>50.416666666666664</c:v>
                </c:pt>
                <c:pt idx="3042">
                  <c:v>50.43333333333333</c:v>
                </c:pt>
                <c:pt idx="3043">
                  <c:v>50.449999999999996</c:v>
                </c:pt>
                <c:pt idx="3044">
                  <c:v>50.466666666666669</c:v>
                </c:pt>
                <c:pt idx="3045">
                  <c:v>50.483333333333334</c:v>
                </c:pt>
                <c:pt idx="3046">
                  <c:v>50.5</c:v>
                </c:pt>
                <c:pt idx="3047">
                  <c:v>50.516666666666666</c:v>
                </c:pt>
                <c:pt idx="3048">
                  <c:v>50.533333333333331</c:v>
                </c:pt>
                <c:pt idx="3049">
                  <c:v>50.55</c:v>
                </c:pt>
                <c:pt idx="3050">
                  <c:v>50.566666666666663</c:v>
                </c:pt>
                <c:pt idx="3051">
                  <c:v>50.583333333333329</c:v>
                </c:pt>
                <c:pt idx="3052">
                  <c:v>50.6</c:v>
                </c:pt>
                <c:pt idx="3053">
                  <c:v>50.616666666666667</c:v>
                </c:pt>
                <c:pt idx="3054">
                  <c:v>50.633333333333333</c:v>
                </c:pt>
                <c:pt idx="3055">
                  <c:v>50.65</c:v>
                </c:pt>
                <c:pt idx="3056">
                  <c:v>50.666666666666664</c:v>
                </c:pt>
                <c:pt idx="3057">
                  <c:v>50.68333333333333</c:v>
                </c:pt>
                <c:pt idx="3058">
                  <c:v>50.699999999999996</c:v>
                </c:pt>
                <c:pt idx="3059">
                  <c:v>50.716666666666669</c:v>
                </c:pt>
                <c:pt idx="3060">
                  <c:v>50.733333333333334</c:v>
                </c:pt>
                <c:pt idx="3061">
                  <c:v>50.75</c:v>
                </c:pt>
                <c:pt idx="3062">
                  <c:v>50.766666666666666</c:v>
                </c:pt>
                <c:pt idx="3063">
                  <c:v>50.783333333333331</c:v>
                </c:pt>
                <c:pt idx="3064">
                  <c:v>50.8</c:v>
                </c:pt>
                <c:pt idx="3065">
                  <c:v>50.816666666666663</c:v>
                </c:pt>
                <c:pt idx="3066">
                  <c:v>50.833333333333329</c:v>
                </c:pt>
                <c:pt idx="3067">
                  <c:v>50.85</c:v>
                </c:pt>
                <c:pt idx="3068">
                  <c:v>50.866666666666667</c:v>
                </c:pt>
                <c:pt idx="3069">
                  <c:v>50.883333333333333</c:v>
                </c:pt>
                <c:pt idx="3070">
                  <c:v>50.9</c:v>
                </c:pt>
                <c:pt idx="3071">
                  <c:v>50.916666666666664</c:v>
                </c:pt>
                <c:pt idx="3072">
                  <c:v>50.93333333333333</c:v>
                </c:pt>
                <c:pt idx="3073">
                  <c:v>50.949999999999996</c:v>
                </c:pt>
                <c:pt idx="3074">
                  <c:v>50.966666666666669</c:v>
                </c:pt>
                <c:pt idx="3075">
                  <c:v>50.983333333333334</c:v>
                </c:pt>
                <c:pt idx="3076">
                  <c:v>51</c:v>
                </c:pt>
                <c:pt idx="3077">
                  <c:v>51.016666666666666</c:v>
                </c:pt>
                <c:pt idx="3078">
                  <c:v>51.033333333333331</c:v>
                </c:pt>
                <c:pt idx="3079">
                  <c:v>51.05</c:v>
                </c:pt>
                <c:pt idx="3080">
                  <c:v>51.066666666666663</c:v>
                </c:pt>
                <c:pt idx="3081">
                  <c:v>51.083333333333329</c:v>
                </c:pt>
                <c:pt idx="3082">
                  <c:v>51.1</c:v>
                </c:pt>
                <c:pt idx="3083">
                  <c:v>51.116666666666667</c:v>
                </c:pt>
                <c:pt idx="3084">
                  <c:v>51.133333333333333</c:v>
                </c:pt>
                <c:pt idx="3085">
                  <c:v>51.15</c:v>
                </c:pt>
                <c:pt idx="3086">
                  <c:v>51.166666666666664</c:v>
                </c:pt>
                <c:pt idx="3087">
                  <c:v>51.18333333333333</c:v>
                </c:pt>
                <c:pt idx="3088">
                  <c:v>51.199999999999996</c:v>
                </c:pt>
                <c:pt idx="3089">
                  <c:v>51.216666666666669</c:v>
                </c:pt>
                <c:pt idx="3090">
                  <c:v>51.233333333333334</c:v>
                </c:pt>
                <c:pt idx="3091">
                  <c:v>51.25</c:v>
                </c:pt>
                <c:pt idx="3092">
                  <c:v>51.266666666666666</c:v>
                </c:pt>
                <c:pt idx="3093">
                  <c:v>51.283333333333331</c:v>
                </c:pt>
                <c:pt idx="3094">
                  <c:v>51.3</c:v>
                </c:pt>
                <c:pt idx="3095">
                  <c:v>51.316666666666663</c:v>
                </c:pt>
                <c:pt idx="3096">
                  <c:v>51.333333333333329</c:v>
                </c:pt>
                <c:pt idx="3097">
                  <c:v>51.35</c:v>
                </c:pt>
                <c:pt idx="3098">
                  <c:v>51.366666666666667</c:v>
                </c:pt>
                <c:pt idx="3099">
                  <c:v>51.383333333333333</c:v>
                </c:pt>
                <c:pt idx="3100">
                  <c:v>51.4</c:v>
                </c:pt>
                <c:pt idx="3101">
                  <c:v>51.416666666666664</c:v>
                </c:pt>
                <c:pt idx="3102">
                  <c:v>51.43333333333333</c:v>
                </c:pt>
                <c:pt idx="3103">
                  <c:v>51.449999999999996</c:v>
                </c:pt>
                <c:pt idx="3104">
                  <c:v>51.466666666666669</c:v>
                </c:pt>
                <c:pt idx="3105">
                  <c:v>51.483333333333334</c:v>
                </c:pt>
                <c:pt idx="3106">
                  <c:v>51.5</c:v>
                </c:pt>
                <c:pt idx="3107">
                  <c:v>51.516666666666666</c:v>
                </c:pt>
                <c:pt idx="3108">
                  <c:v>51.533333333333331</c:v>
                </c:pt>
                <c:pt idx="3109">
                  <c:v>51.55</c:v>
                </c:pt>
                <c:pt idx="3110">
                  <c:v>51.566666666666663</c:v>
                </c:pt>
                <c:pt idx="3111">
                  <c:v>51.583333333333329</c:v>
                </c:pt>
                <c:pt idx="3112">
                  <c:v>51.6</c:v>
                </c:pt>
                <c:pt idx="3113">
                  <c:v>51.616666666666667</c:v>
                </c:pt>
                <c:pt idx="3114">
                  <c:v>51.633333333333333</c:v>
                </c:pt>
                <c:pt idx="3115">
                  <c:v>51.65</c:v>
                </c:pt>
                <c:pt idx="3116">
                  <c:v>51.666666666666664</c:v>
                </c:pt>
                <c:pt idx="3117">
                  <c:v>51.68333333333333</c:v>
                </c:pt>
                <c:pt idx="3118">
                  <c:v>51.699999999999996</c:v>
                </c:pt>
                <c:pt idx="3119">
                  <c:v>51.716666666666669</c:v>
                </c:pt>
                <c:pt idx="3120">
                  <c:v>51.733333333333334</c:v>
                </c:pt>
                <c:pt idx="3121">
                  <c:v>51.75</c:v>
                </c:pt>
                <c:pt idx="3122">
                  <c:v>51.766666666666666</c:v>
                </c:pt>
                <c:pt idx="3123">
                  <c:v>51.783333333333331</c:v>
                </c:pt>
                <c:pt idx="3124">
                  <c:v>51.8</c:v>
                </c:pt>
                <c:pt idx="3125">
                  <c:v>51.816666666666663</c:v>
                </c:pt>
                <c:pt idx="3126">
                  <c:v>51.833333333333329</c:v>
                </c:pt>
                <c:pt idx="3127">
                  <c:v>51.85</c:v>
                </c:pt>
                <c:pt idx="3128">
                  <c:v>51.866666666666667</c:v>
                </c:pt>
                <c:pt idx="3129">
                  <c:v>51.883333333333333</c:v>
                </c:pt>
                <c:pt idx="3130">
                  <c:v>51.9</c:v>
                </c:pt>
                <c:pt idx="3131">
                  <c:v>51.916666666666664</c:v>
                </c:pt>
                <c:pt idx="3132">
                  <c:v>51.93333333333333</c:v>
                </c:pt>
                <c:pt idx="3133">
                  <c:v>51.949999999999996</c:v>
                </c:pt>
                <c:pt idx="3134">
                  <c:v>51.966666666666669</c:v>
                </c:pt>
                <c:pt idx="3135">
                  <c:v>51.983333333333334</c:v>
                </c:pt>
                <c:pt idx="3136">
                  <c:v>52</c:v>
                </c:pt>
                <c:pt idx="3137">
                  <c:v>52.016666666666666</c:v>
                </c:pt>
                <c:pt idx="3138">
                  <c:v>52.033333333333331</c:v>
                </c:pt>
                <c:pt idx="3139">
                  <c:v>52.05</c:v>
                </c:pt>
                <c:pt idx="3140">
                  <c:v>52.066666666666663</c:v>
                </c:pt>
                <c:pt idx="3141">
                  <c:v>52.083333333333329</c:v>
                </c:pt>
                <c:pt idx="3142">
                  <c:v>52.1</c:v>
                </c:pt>
                <c:pt idx="3143">
                  <c:v>52.116666666666667</c:v>
                </c:pt>
                <c:pt idx="3144">
                  <c:v>52.133333333333333</c:v>
                </c:pt>
                <c:pt idx="3145">
                  <c:v>52.15</c:v>
                </c:pt>
                <c:pt idx="3146">
                  <c:v>52.166666666666664</c:v>
                </c:pt>
                <c:pt idx="3147">
                  <c:v>52.18333333333333</c:v>
                </c:pt>
                <c:pt idx="3148">
                  <c:v>52.199999999999996</c:v>
                </c:pt>
                <c:pt idx="3149">
                  <c:v>52.216666666666669</c:v>
                </c:pt>
                <c:pt idx="3150">
                  <c:v>52.233333333333334</c:v>
                </c:pt>
                <c:pt idx="3151">
                  <c:v>52.25</c:v>
                </c:pt>
                <c:pt idx="3152">
                  <c:v>52.266666666666666</c:v>
                </c:pt>
                <c:pt idx="3153">
                  <c:v>52.283333333333331</c:v>
                </c:pt>
                <c:pt idx="3154">
                  <c:v>52.3</c:v>
                </c:pt>
                <c:pt idx="3155">
                  <c:v>52.316666666666663</c:v>
                </c:pt>
                <c:pt idx="3156">
                  <c:v>52.333333333333329</c:v>
                </c:pt>
                <c:pt idx="3157">
                  <c:v>52.35</c:v>
                </c:pt>
                <c:pt idx="3158">
                  <c:v>52.366666666666667</c:v>
                </c:pt>
                <c:pt idx="3159">
                  <c:v>52.383333333333333</c:v>
                </c:pt>
                <c:pt idx="3160">
                  <c:v>52.4</c:v>
                </c:pt>
                <c:pt idx="3161">
                  <c:v>52.416666666666664</c:v>
                </c:pt>
                <c:pt idx="3162">
                  <c:v>52.43333333333333</c:v>
                </c:pt>
                <c:pt idx="3163">
                  <c:v>52.449999999999996</c:v>
                </c:pt>
                <c:pt idx="3164">
                  <c:v>52.466666666666669</c:v>
                </c:pt>
                <c:pt idx="3165">
                  <c:v>52.483333333333334</c:v>
                </c:pt>
                <c:pt idx="3166">
                  <c:v>52.5</c:v>
                </c:pt>
                <c:pt idx="3167">
                  <c:v>52.516666666666666</c:v>
                </c:pt>
                <c:pt idx="3168">
                  <c:v>52.533333333333331</c:v>
                </c:pt>
                <c:pt idx="3169">
                  <c:v>52.55</c:v>
                </c:pt>
                <c:pt idx="3170">
                  <c:v>52.566666666666663</c:v>
                </c:pt>
                <c:pt idx="3171">
                  <c:v>52.583333333333329</c:v>
                </c:pt>
                <c:pt idx="3172">
                  <c:v>52.6</c:v>
                </c:pt>
                <c:pt idx="3173">
                  <c:v>52.616666666666667</c:v>
                </c:pt>
                <c:pt idx="3174">
                  <c:v>52.633333333333333</c:v>
                </c:pt>
                <c:pt idx="3175">
                  <c:v>52.65</c:v>
                </c:pt>
                <c:pt idx="3176">
                  <c:v>52.666666666666664</c:v>
                </c:pt>
                <c:pt idx="3177">
                  <c:v>52.68333333333333</c:v>
                </c:pt>
                <c:pt idx="3178">
                  <c:v>52.699999999999996</c:v>
                </c:pt>
                <c:pt idx="3179">
                  <c:v>52.716666666666669</c:v>
                </c:pt>
                <c:pt idx="3180">
                  <c:v>52.733333333333334</c:v>
                </c:pt>
                <c:pt idx="3181">
                  <c:v>52.75</c:v>
                </c:pt>
                <c:pt idx="3182">
                  <c:v>52.766666666666666</c:v>
                </c:pt>
                <c:pt idx="3183">
                  <c:v>52.783333333333331</c:v>
                </c:pt>
                <c:pt idx="3184">
                  <c:v>52.8</c:v>
                </c:pt>
                <c:pt idx="3185">
                  <c:v>52.816666666666663</c:v>
                </c:pt>
                <c:pt idx="3186">
                  <c:v>52.833333333333329</c:v>
                </c:pt>
                <c:pt idx="3187">
                  <c:v>52.85</c:v>
                </c:pt>
                <c:pt idx="3188">
                  <c:v>52.866666666666667</c:v>
                </c:pt>
                <c:pt idx="3189">
                  <c:v>52.883333333333333</c:v>
                </c:pt>
                <c:pt idx="3190">
                  <c:v>52.9</c:v>
                </c:pt>
                <c:pt idx="3191">
                  <c:v>52.916666666666664</c:v>
                </c:pt>
                <c:pt idx="3192">
                  <c:v>52.93333333333333</c:v>
                </c:pt>
                <c:pt idx="3193">
                  <c:v>52.949999999999996</c:v>
                </c:pt>
                <c:pt idx="3194">
                  <c:v>52.966666666666669</c:v>
                </c:pt>
                <c:pt idx="3195">
                  <c:v>52.983333333333334</c:v>
                </c:pt>
                <c:pt idx="3196">
                  <c:v>53</c:v>
                </c:pt>
                <c:pt idx="3197">
                  <c:v>53.016666666666666</c:v>
                </c:pt>
                <c:pt idx="3198">
                  <c:v>53.033333333333331</c:v>
                </c:pt>
                <c:pt idx="3199">
                  <c:v>53.05</c:v>
                </c:pt>
                <c:pt idx="3200">
                  <c:v>53.066666666666663</c:v>
                </c:pt>
                <c:pt idx="3201">
                  <c:v>53.083333333333329</c:v>
                </c:pt>
                <c:pt idx="3202">
                  <c:v>53.1</c:v>
                </c:pt>
                <c:pt idx="3203">
                  <c:v>53.116666666666667</c:v>
                </c:pt>
                <c:pt idx="3204">
                  <c:v>53.133333333333333</c:v>
                </c:pt>
                <c:pt idx="3205">
                  <c:v>53.15</c:v>
                </c:pt>
                <c:pt idx="3206">
                  <c:v>53.166666666666664</c:v>
                </c:pt>
                <c:pt idx="3207">
                  <c:v>53.18333333333333</c:v>
                </c:pt>
                <c:pt idx="3208">
                  <c:v>53.199999999999996</c:v>
                </c:pt>
                <c:pt idx="3209">
                  <c:v>53.216666666666669</c:v>
                </c:pt>
                <c:pt idx="3210">
                  <c:v>53.233333333333334</c:v>
                </c:pt>
                <c:pt idx="3211">
                  <c:v>53.25</c:v>
                </c:pt>
                <c:pt idx="3212">
                  <c:v>53.266666666666666</c:v>
                </c:pt>
                <c:pt idx="3213">
                  <c:v>53.283333333333331</c:v>
                </c:pt>
                <c:pt idx="3214">
                  <c:v>53.3</c:v>
                </c:pt>
                <c:pt idx="3215">
                  <c:v>53.316666666666663</c:v>
                </c:pt>
                <c:pt idx="3216">
                  <c:v>53.333333333333329</c:v>
                </c:pt>
                <c:pt idx="3217">
                  <c:v>53.35</c:v>
                </c:pt>
                <c:pt idx="3218">
                  <c:v>53.366666666666667</c:v>
                </c:pt>
                <c:pt idx="3219">
                  <c:v>53.383333333333333</c:v>
                </c:pt>
                <c:pt idx="3220">
                  <c:v>53.4</c:v>
                </c:pt>
                <c:pt idx="3221">
                  <c:v>53.416666666666664</c:v>
                </c:pt>
                <c:pt idx="3222">
                  <c:v>53.43333333333333</c:v>
                </c:pt>
                <c:pt idx="3223">
                  <c:v>53.449999999999996</c:v>
                </c:pt>
                <c:pt idx="3224">
                  <c:v>53.466666666666669</c:v>
                </c:pt>
                <c:pt idx="3225">
                  <c:v>53.483333333333334</c:v>
                </c:pt>
                <c:pt idx="3226">
                  <c:v>53.5</c:v>
                </c:pt>
                <c:pt idx="3227">
                  <c:v>53.516666666666666</c:v>
                </c:pt>
                <c:pt idx="3228">
                  <c:v>53.533333333333331</c:v>
                </c:pt>
                <c:pt idx="3229">
                  <c:v>53.55</c:v>
                </c:pt>
                <c:pt idx="3230">
                  <c:v>53.566666666666663</c:v>
                </c:pt>
                <c:pt idx="3231">
                  <c:v>53.583333333333329</c:v>
                </c:pt>
                <c:pt idx="3232">
                  <c:v>53.6</c:v>
                </c:pt>
                <c:pt idx="3233">
                  <c:v>53.616666666666667</c:v>
                </c:pt>
                <c:pt idx="3234">
                  <c:v>53.633333333333333</c:v>
                </c:pt>
                <c:pt idx="3235">
                  <c:v>53.65</c:v>
                </c:pt>
                <c:pt idx="3236">
                  <c:v>53.666666666666664</c:v>
                </c:pt>
                <c:pt idx="3237">
                  <c:v>53.68333333333333</c:v>
                </c:pt>
                <c:pt idx="3238">
                  <c:v>53.699999999999996</c:v>
                </c:pt>
                <c:pt idx="3239">
                  <c:v>53.716666666666669</c:v>
                </c:pt>
                <c:pt idx="3240">
                  <c:v>53.733333333333334</c:v>
                </c:pt>
                <c:pt idx="3241">
                  <c:v>53.75</c:v>
                </c:pt>
                <c:pt idx="3242">
                  <c:v>53.766666666666666</c:v>
                </c:pt>
                <c:pt idx="3243">
                  <c:v>53.783333333333331</c:v>
                </c:pt>
                <c:pt idx="3244">
                  <c:v>53.8</c:v>
                </c:pt>
                <c:pt idx="3245">
                  <c:v>53.816666666666663</c:v>
                </c:pt>
                <c:pt idx="3246">
                  <c:v>53.833333333333329</c:v>
                </c:pt>
                <c:pt idx="3247">
                  <c:v>53.85</c:v>
                </c:pt>
                <c:pt idx="3248">
                  <c:v>53.866666666666667</c:v>
                </c:pt>
                <c:pt idx="3249">
                  <c:v>53.883333333333333</c:v>
                </c:pt>
                <c:pt idx="3250">
                  <c:v>53.9</c:v>
                </c:pt>
                <c:pt idx="3251">
                  <c:v>53.916666666666664</c:v>
                </c:pt>
                <c:pt idx="3252">
                  <c:v>53.93333333333333</c:v>
                </c:pt>
                <c:pt idx="3253">
                  <c:v>53.949999999999996</c:v>
                </c:pt>
                <c:pt idx="3254">
                  <c:v>53.966666666666669</c:v>
                </c:pt>
                <c:pt idx="3255">
                  <c:v>53.983333333333334</c:v>
                </c:pt>
                <c:pt idx="3256">
                  <c:v>54</c:v>
                </c:pt>
                <c:pt idx="3257">
                  <c:v>54.016666666666666</c:v>
                </c:pt>
                <c:pt idx="3258">
                  <c:v>54.033333333333331</c:v>
                </c:pt>
                <c:pt idx="3259">
                  <c:v>54.05</c:v>
                </c:pt>
                <c:pt idx="3260">
                  <c:v>54.066666666666663</c:v>
                </c:pt>
                <c:pt idx="3261">
                  <c:v>54.083333333333329</c:v>
                </c:pt>
                <c:pt idx="3262">
                  <c:v>54.1</c:v>
                </c:pt>
                <c:pt idx="3263">
                  <c:v>54.116666666666667</c:v>
                </c:pt>
                <c:pt idx="3264">
                  <c:v>54.133333333333333</c:v>
                </c:pt>
                <c:pt idx="3265">
                  <c:v>54.15</c:v>
                </c:pt>
                <c:pt idx="3266">
                  <c:v>54.166666666666664</c:v>
                </c:pt>
                <c:pt idx="3267">
                  <c:v>54.18333333333333</c:v>
                </c:pt>
                <c:pt idx="3268">
                  <c:v>54.199999999999996</c:v>
                </c:pt>
                <c:pt idx="3269">
                  <c:v>54.216666666666669</c:v>
                </c:pt>
                <c:pt idx="3270">
                  <c:v>54.233333333333334</c:v>
                </c:pt>
                <c:pt idx="3271">
                  <c:v>54.25</c:v>
                </c:pt>
                <c:pt idx="3272">
                  <c:v>54.266666666666666</c:v>
                </c:pt>
                <c:pt idx="3273">
                  <c:v>54.283333333333331</c:v>
                </c:pt>
                <c:pt idx="3274">
                  <c:v>54.3</c:v>
                </c:pt>
                <c:pt idx="3275">
                  <c:v>54.316666666666663</c:v>
                </c:pt>
                <c:pt idx="3276">
                  <c:v>54.333333333333329</c:v>
                </c:pt>
                <c:pt idx="3277">
                  <c:v>54.35</c:v>
                </c:pt>
                <c:pt idx="3278">
                  <c:v>54.366666666666667</c:v>
                </c:pt>
                <c:pt idx="3279">
                  <c:v>54.383333333333333</c:v>
                </c:pt>
                <c:pt idx="3280">
                  <c:v>54.4</c:v>
                </c:pt>
                <c:pt idx="3281">
                  <c:v>54.416666666666664</c:v>
                </c:pt>
                <c:pt idx="3282">
                  <c:v>54.43333333333333</c:v>
                </c:pt>
                <c:pt idx="3283">
                  <c:v>54.449999999999996</c:v>
                </c:pt>
                <c:pt idx="3284">
                  <c:v>54.466666666666669</c:v>
                </c:pt>
                <c:pt idx="3285">
                  <c:v>54.483333333333334</c:v>
                </c:pt>
                <c:pt idx="3286">
                  <c:v>54.5</c:v>
                </c:pt>
                <c:pt idx="3287">
                  <c:v>54.516666666666666</c:v>
                </c:pt>
                <c:pt idx="3288">
                  <c:v>54.533333333333331</c:v>
                </c:pt>
                <c:pt idx="3289">
                  <c:v>54.55</c:v>
                </c:pt>
                <c:pt idx="3290">
                  <c:v>54.566666666666663</c:v>
                </c:pt>
                <c:pt idx="3291">
                  <c:v>54.583333333333329</c:v>
                </c:pt>
                <c:pt idx="3292">
                  <c:v>54.6</c:v>
                </c:pt>
                <c:pt idx="3293">
                  <c:v>54.616666666666667</c:v>
                </c:pt>
                <c:pt idx="3294">
                  <c:v>54.633333333333333</c:v>
                </c:pt>
                <c:pt idx="3295">
                  <c:v>54.65</c:v>
                </c:pt>
                <c:pt idx="3296">
                  <c:v>54.666666666666664</c:v>
                </c:pt>
                <c:pt idx="3297">
                  <c:v>54.68333333333333</c:v>
                </c:pt>
                <c:pt idx="3298">
                  <c:v>54.699999999999996</c:v>
                </c:pt>
                <c:pt idx="3299">
                  <c:v>54.716666666666669</c:v>
                </c:pt>
                <c:pt idx="3300">
                  <c:v>54.733333333333334</c:v>
                </c:pt>
                <c:pt idx="3301">
                  <c:v>54.75</c:v>
                </c:pt>
                <c:pt idx="3302">
                  <c:v>54.766666666666666</c:v>
                </c:pt>
                <c:pt idx="3303">
                  <c:v>54.783333333333331</c:v>
                </c:pt>
                <c:pt idx="3304">
                  <c:v>54.8</c:v>
                </c:pt>
                <c:pt idx="3305">
                  <c:v>54.816666666666663</c:v>
                </c:pt>
                <c:pt idx="3306">
                  <c:v>54.833333333333329</c:v>
                </c:pt>
                <c:pt idx="3307">
                  <c:v>54.85</c:v>
                </c:pt>
                <c:pt idx="3308">
                  <c:v>54.866666666666667</c:v>
                </c:pt>
                <c:pt idx="3309">
                  <c:v>54.883333333333333</c:v>
                </c:pt>
                <c:pt idx="3310">
                  <c:v>54.9</c:v>
                </c:pt>
                <c:pt idx="3311">
                  <c:v>54.916666666666664</c:v>
                </c:pt>
                <c:pt idx="3312">
                  <c:v>54.93333333333333</c:v>
                </c:pt>
                <c:pt idx="3313">
                  <c:v>54.949999999999996</c:v>
                </c:pt>
                <c:pt idx="3314">
                  <c:v>54.966666666666669</c:v>
                </c:pt>
                <c:pt idx="3315">
                  <c:v>54.983333333333334</c:v>
                </c:pt>
                <c:pt idx="3316">
                  <c:v>55</c:v>
                </c:pt>
                <c:pt idx="3317">
                  <c:v>55.016666666666666</c:v>
                </c:pt>
                <c:pt idx="3318">
                  <c:v>55.033333333333331</c:v>
                </c:pt>
                <c:pt idx="3319">
                  <c:v>55.05</c:v>
                </c:pt>
                <c:pt idx="3320">
                  <c:v>55.066666666666663</c:v>
                </c:pt>
                <c:pt idx="3321">
                  <c:v>55.083333333333329</c:v>
                </c:pt>
                <c:pt idx="3322">
                  <c:v>55.1</c:v>
                </c:pt>
                <c:pt idx="3323">
                  <c:v>55.116666666666667</c:v>
                </c:pt>
                <c:pt idx="3324">
                  <c:v>55.133333333333333</c:v>
                </c:pt>
                <c:pt idx="3325">
                  <c:v>55.15</c:v>
                </c:pt>
                <c:pt idx="3326">
                  <c:v>55.166666666666664</c:v>
                </c:pt>
                <c:pt idx="3327">
                  <c:v>55.18333333333333</c:v>
                </c:pt>
                <c:pt idx="3328">
                  <c:v>55.199999999999996</c:v>
                </c:pt>
                <c:pt idx="3329">
                  <c:v>55.216666666666669</c:v>
                </c:pt>
                <c:pt idx="3330">
                  <c:v>55.233333333333334</c:v>
                </c:pt>
                <c:pt idx="3331">
                  <c:v>55.25</c:v>
                </c:pt>
                <c:pt idx="3332">
                  <c:v>55.266666666666666</c:v>
                </c:pt>
                <c:pt idx="3333">
                  <c:v>55.283333333333331</c:v>
                </c:pt>
                <c:pt idx="3334">
                  <c:v>55.3</c:v>
                </c:pt>
                <c:pt idx="3335">
                  <c:v>55.316666666666663</c:v>
                </c:pt>
                <c:pt idx="3336">
                  <c:v>55.333333333333329</c:v>
                </c:pt>
                <c:pt idx="3337">
                  <c:v>55.35</c:v>
                </c:pt>
                <c:pt idx="3338">
                  <c:v>55.366666666666667</c:v>
                </c:pt>
                <c:pt idx="3339">
                  <c:v>55.383333333333333</c:v>
                </c:pt>
                <c:pt idx="3340">
                  <c:v>55.4</c:v>
                </c:pt>
                <c:pt idx="3341">
                  <c:v>55.416666666666664</c:v>
                </c:pt>
                <c:pt idx="3342">
                  <c:v>55.43333333333333</c:v>
                </c:pt>
                <c:pt idx="3343">
                  <c:v>55.449999999999996</c:v>
                </c:pt>
                <c:pt idx="3344">
                  <c:v>55.466666666666661</c:v>
                </c:pt>
                <c:pt idx="3345">
                  <c:v>55.483333333333327</c:v>
                </c:pt>
                <c:pt idx="3346">
                  <c:v>55.499999999999993</c:v>
                </c:pt>
                <c:pt idx="3347">
                  <c:v>55.516666666666659</c:v>
                </c:pt>
                <c:pt idx="3348">
                  <c:v>55.533333333333339</c:v>
                </c:pt>
                <c:pt idx="3349">
                  <c:v>55.550000000000004</c:v>
                </c:pt>
                <c:pt idx="3350">
                  <c:v>55.56666666666667</c:v>
                </c:pt>
                <c:pt idx="3351">
                  <c:v>55.583333333333336</c:v>
                </c:pt>
                <c:pt idx="3352">
                  <c:v>55.6</c:v>
                </c:pt>
                <c:pt idx="3353">
                  <c:v>55.616666666666667</c:v>
                </c:pt>
                <c:pt idx="3354">
                  <c:v>55.633333333333333</c:v>
                </c:pt>
                <c:pt idx="3355">
                  <c:v>55.65</c:v>
                </c:pt>
                <c:pt idx="3356">
                  <c:v>55.666666666666664</c:v>
                </c:pt>
                <c:pt idx="3357">
                  <c:v>55.68333333333333</c:v>
                </c:pt>
                <c:pt idx="3358">
                  <c:v>55.699999999999996</c:v>
                </c:pt>
                <c:pt idx="3359">
                  <c:v>55.716666666666661</c:v>
                </c:pt>
                <c:pt idx="3360">
                  <c:v>55.733333333333327</c:v>
                </c:pt>
                <c:pt idx="3361">
                  <c:v>55.749999999999993</c:v>
                </c:pt>
                <c:pt idx="3362">
                  <c:v>55.766666666666659</c:v>
                </c:pt>
                <c:pt idx="3363">
                  <c:v>55.783333333333339</c:v>
                </c:pt>
                <c:pt idx="3364">
                  <c:v>55.800000000000004</c:v>
                </c:pt>
                <c:pt idx="3365">
                  <c:v>55.81666666666667</c:v>
                </c:pt>
                <c:pt idx="3366">
                  <c:v>55.833333333333336</c:v>
                </c:pt>
                <c:pt idx="3367">
                  <c:v>55.85</c:v>
                </c:pt>
                <c:pt idx="3368">
                  <c:v>55.866666666666667</c:v>
                </c:pt>
                <c:pt idx="3369">
                  <c:v>55.883333333333333</c:v>
                </c:pt>
                <c:pt idx="3370">
                  <c:v>55.9</c:v>
                </c:pt>
                <c:pt idx="3371">
                  <c:v>55.916666666666664</c:v>
                </c:pt>
                <c:pt idx="3372">
                  <c:v>55.93333333333333</c:v>
                </c:pt>
                <c:pt idx="3373">
                  <c:v>55.949999999999996</c:v>
                </c:pt>
                <c:pt idx="3374">
                  <c:v>55.966666666666661</c:v>
                </c:pt>
                <c:pt idx="3375">
                  <c:v>55.983333333333327</c:v>
                </c:pt>
                <c:pt idx="3376">
                  <c:v>55.999999999999993</c:v>
                </c:pt>
                <c:pt idx="3377">
                  <c:v>56.016666666666659</c:v>
                </c:pt>
                <c:pt idx="3378">
                  <c:v>56.033333333333339</c:v>
                </c:pt>
                <c:pt idx="3379">
                  <c:v>56.050000000000004</c:v>
                </c:pt>
                <c:pt idx="3380">
                  <c:v>56.06666666666667</c:v>
                </c:pt>
                <c:pt idx="3381">
                  <c:v>56.083333333333336</c:v>
                </c:pt>
                <c:pt idx="3382">
                  <c:v>56.1</c:v>
                </c:pt>
                <c:pt idx="3383">
                  <c:v>56.116666666666667</c:v>
                </c:pt>
                <c:pt idx="3384">
                  <c:v>56.133333333333333</c:v>
                </c:pt>
                <c:pt idx="3385">
                  <c:v>56.15</c:v>
                </c:pt>
                <c:pt idx="3386">
                  <c:v>56.166666666666664</c:v>
                </c:pt>
                <c:pt idx="3387">
                  <c:v>56.18333333333333</c:v>
                </c:pt>
                <c:pt idx="3388">
                  <c:v>56.199999999999996</c:v>
                </c:pt>
                <c:pt idx="3389">
                  <c:v>56.216666666666661</c:v>
                </c:pt>
                <c:pt idx="3390">
                  <c:v>56.233333333333327</c:v>
                </c:pt>
                <c:pt idx="3391">
                  <c:v>56.249999999999993</c:v>
                </c:pt>
                <c:pt idx="3392">
                  <c:v>56.266666666666659</c:v>
                </c:pt>
                <c:pt idx="3393">
                  <c:v>56.283333333333339</c:v>
                </c:pt>
                <c:pt idx="3394">
                  <c:v>56.300000000000004</c:v>
                </c:pt>
                <c:pt idx="3395">
                  <c:v>56.31666666666667</c:v>
                </c:pt>
                <c:pt idx="3396">
                  <c:v>56.333333333333336</c:v>
                </c:pt>
                <c:pt idx="3397">
                  <c:v>56.35</c:v>
                </c:pt>
                <c:pt idx="3398">
                  <c:v>56.366666666666667</c:v>
                </c:pt>
              </c:numCache>
            </c:numRef>
          </c:xVal>
          <c:yVal>
            <c:numRef>
              <c:f>HighCurrent!$E$502:$E$3900</c:f>
              <c:numCache>
                <c:formatCode>General</c:formatCode>
                <c:ptCount val="3399"/>
                <c:pt idx="0">
                  <c:v>1.353977</c:v>
                </c:pt>
                <c:pt idx="1">
                  <c:v>1.3298030000000001</c:v>
                </c:pt>
                <c:pt idx="2">
                  <c:v>1.3298030000000001</c:v>
                </c:pt>
                <c:pt idx="3">
                  <c:v>1.401322</c:v>
                </c:pt>
                <c:pt idx="4">
                  <c:v>1.401322</c:v>
                </c:pt>
                <c:pt idx="5">
                  <c:v>0.92059397138660004</c:v>
                </c:pt>
                <c:pt idx="6">
                  <c:v>0.92555960873139997</c:v>
                </c:pt>
                <c:pt idx="7">
                  <c:v>0.94915047520770002</c:v>
                </c:pt>
                <c:pt idx="8">
                  <c:v>0.94347051344809996</c:v>
                </c:pt>
                <c:pt idx="9">
                  <c:v>0.95524982316420004</c:v>
                </c:pt>
                <c:pt idx="10">
                  <c:v>0.95948582747949995</c:v>
                </c:pt>
                <c:pt idx="11">
                  <c:v>0.97067572642120004</c:v>
                </c:pt>
                <c:pt idx="12">
                  <c:v>0.98477816209199998</c:v>
                </c:pt>
                <c:pt idx="13">
                  <c:v>0.98010967485610012</c:v>
                </c:pt>
                <c:pt idx="14">
                  <c:v>1.016529975459</c:v>
                </c:pt>
                <c:pt idx="15">
                  <c:v>0.98431145306680012</c:v>
                </c:pt>
                <c:pt idx="16">
                  <c:v>1.016404014081</c:v>
                </c:pt>
                <c:pt idx="17">
                  <c:v>1.0287530021739999</c:v>
                </c:pt>
                <c:pt idx="18">
                  <c:v>1.0231080232190002</c:v>
                </c:pt>
                <c:pt idx="19">
                  <c:v>1.098864944652</c:v>
                </c:pt>
                <c:pt idx="20">
                  <c:v>1.0775990085680001</c:v>
                </c:pt>
                <c:pt idx="21">
                  <c:v>1.1048290180040001</c:v>
                </c:pt>
                <c:pt idx="22">
                  <c:v>1.091768033803</c:v>
                </c:pt>
                <c:pt idx="23">
                  <c:v>1.1163470335299999</c:v>
                </c:pt>
                <c:pt idx="24">
                  <c:v>1.182356034406</c:v>
                </c:pt>
                <c:pt idx="25">
                  <c:v>1.164059969597</c:v>
                </c:pt>
                <c:pt idx="26">
                  <c:v>1.190150971524</c:v>
                </c:pt>
                <c:pt idx="27">
                  <c:v>1.1902699479829999</c:v>
                </c:pt>
                <c:pt idx="28">
                  <c:v>1.175184035674</c:v>
                </c:pt>
                <c:pt idx="29">
                  <c:v>1.22758501675</c:v>
                </c:pt>
                <c:pt idx="30">
                  <c:v>1.214434043504</c:v>
                </c:pt>
                <c:pt idx="31">
                  <c:v>1.2104030465710001</c:v>
                </c:pt>
                <c:pt idx="32">
                  <c:v>1.251404988579</c:v>
                </c:pt>
                <c:pt idx="33">
                  <c:v>1.2800310505549999</c:v>
                </c:pt>
                <c:pt idx="34">
                  <c:v>1.3039619661869999</c:v>
                </c:pt>
                <c:pt idx="35">
                  <c:v>1.278323004954</c:v>
                </c:pt>
                <c:pt idx="36">
                  <c:v>1.2947380309919998</c:v>
                </c:pt>
                <c:pt idx="37">
                  <c:v>1.278826035559</c:v>
                </c:pt>
                <c:pt idx="38">
                  <c:v>1.3198079541329999</c:v>
                </c:pt>
                <c:pt idx="39">
                  <c:v>1.2936680577699999</c:v>
                </c:pt>
                <c:pt idx="40">
                  <c:v>1.3538410421459999</c:v>
                </c:pt>
                <c:pt idx="41">
                  <c:v>1.32073299028</c:v>
                </c:pt>
                <c:pt idx="42">
                  <c:v>1.3501869980250001</c:v>
                </c:pt>
                <c:pt idx="43">
                  <c:v>1.337880035862</c:v>
                </c:pt>
                <c:pt idx="44">
                  <c:v>1.3505349634220001</c:v>
                </c:pt>
                <c:pt idx="45">
                  <c:v>1.3732969528060002</c:v>
                </c:pt>
                <c:pt idx="46">
                  <c:v>1.4178369892760001</c:v>
                </c:pt>
                <c:pt idx="47">
                  <c:v>1.3699979754159999</c:v>
                </c:pt>
                <c:pt idx="48">
                  <c:v>1.4165119500829999</c:v>
                </c:pt>
                <c:pt idx="49">
                  <c:v>1.3892089482400001</c:v>
                </c:pt>
                <c:pt idx="50">
                  <c:v>1.4377679908650001</c:v>
                </c:pt>
                <c:pt idx="51">
                  <c:v>1.3274520169940001</c:v>
                </c:pt>
                <c:pt idx="52">
                  <c:v>1.4151419745759999</c:v>
                </c:pt>
                <c:pt idx="53">
                  <c:v>1.425344031304</c:v>
                </c:pt>
                <c:pt idx="54">
                  <c:v>1.410649972968</c:v>
                </c:pt>
                <c:pt idx="55">
                  <c:v>1.3824440538880001</c:v>
                </c:pt>
                <c:pt idx="56">
                  <c:v>1.412676996551</c:v>
                </c:pt>
                <c:pt idx="57">
                  <c:v>1.4243229525160002</c:v>
                </c:pt>
                <c:pt idx="58">
                  <c:v>1.4447279972959999</c:v>
                </c:pt>
                <c:pt idx="59">
                  <c:v>1.4334409497679999</c:v>
                </c:pt>
                <c:pt idx="60">
                  <c:v>1.4241520548240001</c:v>
                </c:pt>
                <c:pt idx="61">
                  <c:v>1.397168030962</c:v>
                </c:pt>
                <c:pt idx="62">
                  <c:v>1.466598012485</c:v>
                </c:pt>
                <c:pt idx="63">
                  <c:v>1.466242945753</c:v>
                </c:pt>
                <c:pt idx="64">
                  <c:v>1.4836000045760001</c:v>
                </c:pt>
                <c:pt idx="65">
                  <c:v>1.496943994425</c:v>
                </c:pt>
                <c:pt idx="66">
                  <c:v>1.517176977359</c:v>
                </c:pt>
                <c:pt idx="67">
                  <c:v>1.4650980010629999</c:v>
                </c:pt>
                <c:pt idx="68">
                  <c:v>1.4710699906569999</c:v>
                </c:pt>
                <c:pt idx="69">
                  <c:v>1.4551959466190001</c:v>
                </c:pt>
                <c:pt idx="70">
                  <c:v>1.4994549565019999</c:v>
                </c:pt>
                <c:pt idx="71">
                  <c:v>1.590079045855</c:v>
                </c:pt>
                <c:pt idx="72">
                  <c:v>1.532415975817</c:v>
                </c:pt>
                <c:pt idx="73">
                  <c:v>1.4929450117049998</c:v>
                </c:pt>
                <c:pt idx="74">
                  <c:v>1.53055600822</c:v>
                </c:pt>
                <c:pt idx="75">
                  <c:v>1.4436079654839999</c:v>
                </c:pt>
                <c:pt idx="76">
                  <c:v>1.4439920196310001</c:v>
                </c:pt>
                <c:pt idx="77">
                  <c:v>1.4777940232310001</c:v>
                </c:pt>
                <c:pt idx="78">
                  <c:v>1.4529359759759999</c:v>
                </c:pt>
                <c:pt idx="79">
                  <c:v>1.4425140107050001</c:v>
                </c:pt>
                <c:pt idx="80">
                  <c:v>1.4787480467930001</c:v>
                </c:pt>
                <c:pt idx="81">
                  <c:v>1.483705942519</c:v>
                </c:pt>
                <c:pt idx="82">
                  <c:v>1.5038120327520001</c:v>
                </c:pt>
                <c:pt idx="83">
                  <c:v>1.48573203478</c:v>
                </c:pt>
                <c:pt idx="84">
                  <c:v>1.4745830558239998</c:v>
                </c:pt>
                <c:pt idx="85">
                  <c:v>1.4763260260219999</c:v>
                </c:pt>
                <c:pt idx="86">
                  <c:v>1.3932270230729999</c:v>
                </c:pt>
                <c:pt idx="87">
                  <c:v>1.5235319733620001</c:v>
                </c:pt>
                <c:pt idx="88">
                  <c:v>1.477521960624</c:v>
                </c:pt>
                <c:pt idx="89">
                  <c:v>1.4702869812029999</c:v>
                </c:pt>
                <c:pt idx="90">
                  <c:v>1.430975040421</c:v>
                </c:pt>
                <c:pt idx="91">
                  <c:v>1.4914730563759999</c:v>
                </c:pt>
                <c:pt idx="92">
                  <c:v>1.454169978388</c:v>
                </c:pt>
                <c:pt idx="93">
                  <c:v>1.4661180321129998</c:v>
                </c:pt>
                <c:pt idx="94">
                  <c:v>1.492417999543</c:v>
                </c:pt>
                <c:pt idx="95">
                  <c:v>1.51030102279</c:v>
                </c:pt>
                <c:pt idx="96">
                  <c:v>1.4801949728279999</c:v>
                </c:pt>
                <c:pt idx="97">
                  <c:v>1.4707120135429999</c:v>
                </c:pt>
                <c:pt idx="98">
                  <c:v>1.474670018069</c:v>
                </c:pt>
                <c:pt idx="99">
                  <c:v>1.49972201325</c:v>
                </c:pt>
                <c:pt idx="100">
                  <c:v>1.532468944788</c:v>
                </c:pt>
                <c:pt idx="101">
                  <c:v>1.37644005008</c:v>
                </c:pt>
                <c:pt idx="102">
                  <c:v>1.4958389801899998</c:v>
                </c:pt>
                <c:pt idx="103">
                  <c:v>1.5174540458249999</c:v>
                </c:pt>
                <c:pt idx="104">
                  <c:v>1.4961169799790002</c:v>
                </c:pt>
                <c:pt idx="105">
                  <c:v>1.5025229658929999</c:v>
                </c:pt>
                <c:pt idx="106">
                  <c:v>1.458234037273</c:v>
                </c:pt>
                <c:pt idx="107">
                  <c:v>1.4472049660980002</c:v>
                </c:pt>
                <c:pt idx="108">
                  <c:v>1.5007660258560001</c:v>
                </c:pt>
                <c:pt idx="109">
                  <c:v>1.440554042347</c:v>
                </c:pt>
                <c:pt idx="110">
                  <c:v>1.4411830343309999</c:v>
                </c:pt>
                <c:pt idx="111">
                  <c:v>1.4565569581460001</c:v>
                </c:pt>
                <c:pt idx="112">
                  <c:v>1.474256976508</c:v>
                </c:pt>
                <c:pt idx="113">
                  <c:v>1.4428299618880001</c:v>
                </c:pt>
                <c:pt idx="114">
                  <c:v>1.5125849749890001</c:v>
                </c:pt>
                <c:pt idx="115">
                  <c:v>1.4605469768869999</c:v>
                </c:pt>
                <c:pt idx="116">
                  <c:v>1.5315900091079999</c:v>
                </c:pt>
                <c:pt idx="117">
                  <c:v>1.508133020252</c:v>
                </c:pt>
                <c:pt idx="118">
                  <c:v>1.5103409532459999</c:v>
                </c:pt>
                <c:pt idx="119">
                  <c:v>1.5312270261350001</c:v>
                </c:pt>
                <c:pt idx="120">
                  <c:v>1.4577739639209999</c:v>
                </c:pt>
                <c:pt idx="121">
                  <c:v>1.5067070489750001</c:v>
                </c:pt>
                <c:pt idx="122">
                  <c:v>1.4585619792340001</c:v>
                </c:pt>
                <c:pt idx="123">
                  <c:v>1.427025999874</c:v>
                </c:pt>
                <c:pt idx="124">
                  <c:v>1.4930550241839999</c:v>
                </c:pt>
                <c:pt idx="125">
                  <c:v>1.453466946259</c:v>
                </c:pt>
                <c:pt idx="126">
                  <c:v>1.466954010539</c:v>
                </c:pt>
                <c:pt idx="127">
                  <c:v>1.465357025154</c:v>
                </c:pt>
                <c:pt idx="128">
                  <c:v>1.4942820416760001</c:v>
                </c:pt>
                <c:pt idx="129">
                  <c:v>1.4949130127210002</c:v>
                </c:pt>
                <c:pt idx="130">
                  <c:v>1.4954019570719999</c:v>
                </c:pt>
                <c:pt idx="131">
                  <c:v>1.4789300039409998</c:v>
                </c:pt>
                <c:pt idx="132">
                  <c:v>1.5113130211830001</c:v>
                </c:pt>
                <c:pt idx="133">
                  <c:v>1.4703460037709999</c:v>
                </c:pt>
                <c:pt idx="134">
                  <c:v>1.552139990963</c:v>
                </c:pt>
                <c:pt idx="135">
                  <c:v>1.5132969710980002</c:v>
                </c:pt>
                <c:pt idx="136">
                  <c:v>1.51489500422</c:v>
                </c:pt>
                <c:pt idx="137">
                  <c:v>1.5197750180960001</c:v>
                </c:pt>
                <c:pt idx="138">
                  <c:v>1.4351749559860001</c:v>
                </c:pt>
                <c:pt idx="139">
                  <c:v>1.4879739610479998</c:v>
                </c:pt>
                <c:pt idx="140">
                  <c:v>1.4857789501549998</c:v>
                </c:pt>
                <c:pt idx="141">
                  <c:v>1.5067700296639999</c:v>
                </c:pt>
                <c:pt idx="142">
                  <c:v>1.4993730001150001</c:v>
                </c:pt>
                <c:pt idx="143">
                  <c:v>1.505533000454</c:v>
                </c:pt>
                <c:pt idx="144">
                  <c:v>1.5023569576439999</c:v>
                </c:pt>
                <c:pt idx="145">
                  <c:v>1.4819320058450001</c:v>
                </c:pt>
                <c:pt idx="146">
                  <c:v>1.4361880021170002</c:v>
                </c:pt>
                <c:pt idx="147">
                  <c:v>1.460629049689</c:v>
                </c:pt>
                <c:pt idx="148">
                  <c:v>1.5245090471580001</c:v>
                </c:pt>
                <c:pt idx="149">
                  <c:v>1.45739200525</c:v>
                </c:pt>
                <c:pt idx="150">
                  <c:v>1.4714410062880001</c:v>
                </c:pt>
                <c:pt idx="151">
                  <c:v>1.389348995872</c:v>
                </c:pt>
                <c:pt idx="152">
                  <c:v>1.500398037024</c:v>
                </c:pt>
                <c:pt idx="153">
                  <c:v>1.466033048928</c:v>
                </c:pt>
                <c:pt idx="154">
                  <c:v>1.5143150230869999</c:v>
                </c:pt>
                <c:pt idx="155">
                  <c:v>1.4747940003870001</c:v>
                </c:pt>
                <c:pt idx="156">
                  <c:v>1.463445019908</c:v>
                </c:pt>
                <c:pt idx="157">
                  <c:v>1.4863880351190002</c:v>
                </c:pt>
                <c:pt idx="158">
                  <c:v>1.4217760181049999</c:v>
                </c:pt>
                <c:pt idx="159">
                  <c:v>1.5204430092129999</c:v>
                </c:pt>
                <c:pt idx="160">
                  <c:v>1.510721049272</c:v>
                </c:pt>
                <c:pt idx="161">
                  <c:v>1.5155340079220001</c:v>
                </c:pt>
                <c:pt idx="162">
                  <c:v>1.5127609949559999</c:v>
                </c:pt>
                <c:pt idx="163">
                  <c:v>1.4234409900379998</c:v>
                </c:pt>
                <c:pt idx="164">
                  <c:v>1.462575979531</c:v>
                </c:pt>
                <c:pt idx="165">
                  <c:v>1.529303030111</c:v>
                </c:pt>
                <c:pt idx="166">
                  <c:v>1.4089699834589999</c:v>
                </c:pt>
                <c:pt idx="167">
                  <c:v>1.505622989498</c:v>
                </c:pt>
                <c:pt idx="168">
                  <c:v>1.4516540104520002</c:v>
                </c:pt>
                <c:pt idx="169">
                  <c:v>1.4950539916750001</c:v>
                </c:pt>
                <c:pt idx="170">
                  <c:v>1.480545033701</c:v>
                </c:pt>
                <c:pt idx="171">
                  <c:v>1.4677329454570001</c:v>
                </c:pt>
                <c:pt idx="172">
                  <c:v>1.461962005123</c:v>
                </c:pt>
                <c:pt idx="173">
                  <c:v>1.475063036196</c:v>
                </c:pt>
                <c:pt idx="174">
                  <c:v>1.567824976519</c:v>
                </c:pt>
                <c:pt idx="175">
                  <c:v>1.454100012779</c:v>
                </c:pt>
                <c:pt idx="176">
                  <c:v>1.457497943193</c:v>
                </c:pt>
                <c:pt idx="177">
                  <c:v>1.492702984251</c:v>
                </c:pt>
                <c:pt idx="178">
                  <c:v>1.470871968195</c:v>
                </c:pt>
                <c:pt idx="179">
                  <c:v>1.4366710092870001</c:v>
                </c:pt>
                <c:pt idx="180">
                  <c:v>1.5022710431369999</c:v>
                </c:pt>
                <c:pt idx="181">
                  <c:v>1.4630720252170002</c:v>
                </c:pt>
                <c:pt idx="182">
                  <c:v>1.4228050131349999</c:v>
                </c:pt>
                <c:pt idx="183">
                  <c:v>1.5250230208039999</c:v>
                </c:pt>
                <c:pt idx="184">
                  <c:v>1.3919939519840001</c:v>
                </c:pt>
                <c:pt idx="185">
                  <c:v>1.4678119914609999</c:v>
                </c:pt>
                <c:pt idx="186">
                  <c:v>1.4805929968130001</c:v>
                </c:pt>
                <c:pt idx="187">
                  <c:v>1.486296998337</c:v>
                </c:pt>
                <c:pt idx="188">
                  <c:v>1.481203944422</c:v>
                </c:pt>
                <c:pt idx="189">
                  <c:v>1.471000956371</c:v>
                </c:pt>
                <c:pt idx="190">
                  <c:v>1.489566988312</c:v>
                </c:pt>
                <c:pt idx="191">
                  <c:v>1.463355962187</c:v>
                </c:pt>
                <c:pt idx="192">
                  <c:v>1.528784981929</c:v>
                </c:pt>
                <c:pt idx="193">
                  <c:v>1.493501942605</c:v>
                </c:pt>
                <c:pt idx="194">
                  <c:v>1.407520030625</c:v>
                </c:pt>
                <c:pt idx="195">
                  <c:v>1.45128404256</c:v>
                </c:pt>
                <c:pt idx="196">
                  <c:v>1.4819089556109999</c:v>
                </c:pt>
                <c:pt idx="197">
                  <c:v>1.4682819601149999</c:v>
                </c:pt>
                <c:pt idx="198">
                  <c:v>1.4990930212660001</c:v>
                </c:pt>
                <c:pt idx="199">
                  <c:v>1.4772890135649999</c:v>
                </c:pt>
                <c:pt idx="200">
                  <c:v>1.4765249798069999</c:v>
                </c:pt>
                <c:pt idx="201">
                  <c:v>1.486712950282</c:v>
                </c:pt>
                <c:pt idx="202">
                  <c:v>1.509031048045</c:v>
                </c:pt>
                <c:pt idx="203">
                  <c:v>1.50945095811</c:v>
                </c:pt>
                <c:pt idx="204">
                  <c:v>1.439747982658</c:v>
                </c:pt>
                <c:pt idx="205">
                  <c:v>1.4959099935369999</c:v>
                </c:pt>
                <c:pt idx="206">
                  <c:v>1.5087169595060002</c:v>
                </c:pt>
                <c:pt idx="207">
                  <c:v>1.4850860461590001</c:v>
                </c:pt>
                <c:pt idx="208">
                  <c:v>1.505221007392</c:v>
                </c:pt>
                <c:pt idx="209">
                  <c:v>1.478011021391</c:v>
                </c:pt>
                <c:pt idx="210">
                  <c:v>1.4643359463660002</c:v>
                </c:pt>
                <c:pt idx="211">
                  <c:v>1.4898079680280001</c:v>
                </c:pt>
                <c:pt idx="212">
                  <c:v>1.4661540044470001</c:v>
                </c:pt>
                <c:pt idx="213">
                  <c:v>1.5072990208860002</c:v>
                </c:pt>
                <c:pt idx="214">
                  <c:v>1.4472289476540001</c:v>
                </c:pt>
                <c:pt idx="215">
                  <c:v>1.4986069872980001</c:v>
                </c:pt>
                <c:pt idx="216">
                  <c:v>1.4770389534530002</c:v>
                </c:pt>
                <c:pt idx="217">
                  <c:v>1.4264190103859999</c:v>
                </c:pt>
                <c:pt idx="218">
                  <c:v>1.4567109756169998</c:v>
                </c:pt>
                <c:pt idx="219">
                  <c:v>1.5002320287749999</c:v>
                </c:pt>
                <c:pt idx="220">
                  <c:v>1.5038959681990001</c:v>
                </c:pt>
                <c:pt idx="221">
                  <c:v>1.4676989521829999</c:v>
                </c:pt>
                <c:pt idx="222">
                  <c:v>1.4616959961130001</c:v>
                </c:pt>
                <c:pt idx="223">
                  <c:v>1.4911489561200002</c:v>
                </c:pt>
                <c:pt idx="224">
                  <c:v>1.4767090324309999</c:v>
                </c:pt>
                <c:pt idx="225">
                  <c:v>1.4815250178800001</c:v>
                </c:pt>
                <c:pt idx="226">
                  <c:v>1.453635981306</c:v>
                </c:pt>
                <c:pt idx="227">
                  <c:v>1.4570479979740001</c:v>
                </c:pt>
                <c:pt idx="228">
                  <c:v>1.5028070192780001</c:v>
                </c:pt>
                <c:pt idx="229">
                  <c:v>1.4956509694460001</c:v>
                </c:pt>
                <c:pt idx="230">
                  <c:v>1.4861089875919999</c:v>
                </c:pt>
                <c:pt idx="231">
                  <c:v>1.480857958086</c:v>
                </c:pt>
                <c:pt idx="232">
                  <c:v>1.5188229735940002</c:v>
                </c:pt>
                <c:pt idx="233">
                  <c:v>1.5028660418470001</c:v>
                </c:pt>
                <c:pt idx="234">
                  <c:v>1.4400830259550002</c:v>
                </c:pt>
                <c:pt idx="235">
                  <c:v>1.447775051929</c:v>
                </c:pt>
                <c:pt idx="236">
                  <c:v>1.5003490261729999</c:v>
                </c:pt>
                <c:pt idx="237">
                  <c:v>1.5209380071609999</c:v>
                </c:pt>
                <c:pt idx="238">
                  <c:v>1.4914349885659999</c:v>
                </c:pt>
                <c:pt idx="239">
                  <c:v>1.5580380568280001</c:v>
                </c:pt>
                <c:pt idx="240">
                  <c:v>1.436930033378</c:v>
                </c:pt>
                <c:pt idx="241">
                  <c:v>1.478665042669</c:v>
                </c:pt>
                <c:pt idx="242">
                  <c:v>1.4477119548250001</c:v>
                </c:pt>
                <c:pt idx="243">
                  <c:v>1.4686030335719999</c:v>
                </c:pt>
                <c:pt idx="244">
                  <c:v>1.4397989725690001</c:v>
                </c:pt>
                <c:pt idx="245">
                  <c:v>1.482064952143</c:v>
                </c:pt>
                <c:pt idx="246">
                  <c:v>1.456517027691</c:v>
                </c:pt>
                <c:pt idx="247">
                  <c:v>1.4329659752550001</c:v>
                </c:pt>
                <c:pt idx="248">
                  <c:v>1.4534100191670001</c:v>
                </c:pt>
                <c:pt idx="249">
                  <c:v>1.517024007626</c:v>
                </c:pt>
                <c:pt idx="250">
                  <c:v>1.481610001065</c:v>
                </c:pt>
                <c:pt idx="251">
                  <c:v>1.475656055845</c:v>
                </c:pt>
                <c:pt idx="252">
                  <c:v>1.476843957789</c:v>
                </c:pt>
                <c:pt idx="253">
                  <c:v>1.4428340364250001</c:v>
                </c:pt>
                <c:pt idx="254">
                  <c:v>1.457502949052</c:v>
                </c:pt>
                <c:pt idx="255">
                  <c:v>1.459356048144</c:v>
                </c:pt>
                <c:pt idx="256">
                  <c:v>1.487212022766</c:v>
                </c:pt>
                <c:pt idx="257">
                  <c:v>1.4617160195479999</c:v>
                </c:pt>
                <c:pt idx="258">
                  <c:v>1.4842619420959999</c:v>
                </c:pt>
                <c:pt idx="259">
                  <c:v>1.492382027209</c:v>
                </c:pt>
                <c:pt idx="260">
                  <c:v>1.4557440299539999</c:v>
                </c:pt>
                <c:pt idx="261">
                  <c:v>1.4610550133509999</c:v>
                </c:pt>
                <c:pt idx="262">
                  <c:v>1.4041040558369999</c:v>
                </c:pt>
                <c:pt idx="263">
                  <c:v>1.4747789828110001</c:v>
                </c:pt>
                <c:pt idx="264">
                  <c:v>1.4740709448230001</c:v>
                </c:pt>
                <c:pt idx="265">
                  <c:v>1.4750070404260001</c:v>
                </c:pt>
                <c:pt idx="266">
                  <c:v>1.4816209441050001</c:v>
                </c:pt>
                <c:pt idx="267">
                  <c:v>1.480320002884</c:v>
                </c:pt>
                <c:pt idx="268">
                  <c:v>1.492797047831</c:v>
                </c:pt>
                <c:pt idx="269">
                  <c:v>1.503870007582</c:v>
                </c:pt>
                <c:pt idx="270">
                  <c:v>1.446294016205</c:v>
                </c:pt>
                <c:pt idx="271">
                  <c:v>1.4572700019930001</c:v>
                </c:pt>
                <c:pt idx="272">
                  <c:v>1.4998780097810001</c:v>
                </c:pt>
                <c:pt idx="273">
                  <c:v>1.4593909727409999</c:v>
                </c:pt>
                <c:pt idx="274">
                  <c:v>1.4922929694880001</c:v>
                </c:pt>
                <c:pt idx="275">
                  <c:v>1.5322889666999999</c:v>
                </c:pt>
                <c:pt idx="276">
                  <c:v>1.4920890098440001</c:v>
                </c:pt>
                <c:pt idx="277">
                  <c:v>1.4861789532009999</c:v>
                </c:pt>
                <c:pt idx="278">
                  <c:v>1.459510996938</c:v>
                </c:pt>
                <c:pt idx="279">
                  <c:v>1.501674996689</c:v>
                </c:pt>
                <c:pt idx="280">
                  <c:v>1.5095199923959999</c:v>
                </c:pt>
                <c:pt idx="281">
                  <c:v>1.497840043157</c:v>
                </c:pt>
                <c:pt idx="282">
                  <c:v>1.471041003242</c:v>
                </c:pt>
                <c:pt idx="283">
                  <c:v>1.468364964239</c:v>
                </c:pt>
                <c:pt idx="284">
                  <c:v>1.5007499605419998</c:v>
                </c:pt>
                <c:pt idx="285">
                  <c:v>1.4882950345049999</c:v>
                </c:pt>
                <c:pt idx="286">
                  <c:v>1.449057948776</c:v>
                </c:pt>
                <c:pt idx="287">
                  <c:v>1.4926240546629999</c:v>
                </c:pt>
                <c:pt idx="288">
                  <c:v>1.488987007178</c:v>
                </c:pt>
                <c:pt idx="289">
                  <c:v>1.488380949013</c:v>
                </c:pt>
                <c:pt idx="290">
                  <c:v>1.4476890210059998</c:v>
                </c:pt>
                <c:pt idx="291">
                  <c:v>1.5241879736999999</c:v>
                </c:pt>
                <c:pt idx="292">
                  <c:v>1.4871519524599999</c:v>
                </c:pt>
                <c:pt idx="293">
                  <c:v>1.4809570275250001</c:v>
                </c:pt>
                <c:pt idx="294">
                  <c:v>1.4869980514050001</c:v>
                </c:pt>
                <c:pt idx="295">
                  <c:v>1.436457969248</c:v>
                </c:pt>
                <c:pt idx="296">
                  <c:v>1.542281010188</c:v>
                </c:pt>
                <c:pt idx="297">
                  <c:v>1.4867769787089999</c:v>
                </c:pt>
                <c:pt idx="298">
                  <c:v>1.4581610448659998</c:v>
                </c:pt>
                <c:pt idx="299">
                  <c:v>1.423812005669</c:v>
                </c:pt>
                <c:pt idx="300">
                  <c:v>1.435403013602</c:v>
                </c:pt>
                <c:pt idx="301">
                  <c:v>1.5048449859019999</c:v>
                </c:pt>
                <c:pt idx="302">
                  <c:v>1.4852549647910001</c:v>
                </c:pt>
                <c:pt idx="303">
                  <c:v>1.5178329776969999</c:v>
                </c:pt>
                <c:pt idx="304">
                  <c:v>1.5010680072009999</c:v>
                </c:pt>
                <c:pt idx="305">
                  <c:v>1.4488600427279998</c:v>
                </c:pt>
                <c:pt idx="306">
                  <c:v>1.4371139695869999</c:v>
                </c:pt>
                <c:pt idx="307">
                  <c:v>1.4660269953309999</c:v>
                </c:pt>
                <c:pt idx="308">
                  <c:v>1.5145200304690001</c:v>
                </c:pt>
                <c:pt idx="309">
                  <c:v>1.517320051789</c:v>
                </c:pt>
                <c:pt idx="310">
                  <c:v>1.4747889945279999</c:v>
                </c:pt>
                <c:pt idx="311">
                  <c:v>1.614311942831</c:v>
                </c:pt>
                <c:pt idx="312">
                  <c:v>1.449006027542</c:v>
                </c:pt>
                <c:pt idx="313">
                  <c:v>1.5156459994610001</c:v>
                </c:pt>
                <c:pt idx="314">
                  <c:v>1.4237740542740001</c:v>
                </c:pt>
                <c:pt idx="315">
                  <c:v>1.4577549882230001</c:v>
                </c:pt>
                <c:pt idx="316">
                  <c:v>1.458312966861</c:v>
                </c:pt>
                <c:pt idx="317">
                  <c:v>1.4648040523750001</c:v>
                </c:pt>
                <c:pt idx="318">
                  <c:v>1.471241004765</c:v>
                </c:pt>
                <c:pt idx="319">
                  <c:v>1.4776349999009999</c:v>
                </c:pt>
                <c:pt idx="320">
                  <c:v>1.55517004896</c:v>
                </c:pt>
                <c:pt idx="321">
                  <c:v>1.4628750504929999</c:v>
                </c:pt>
                <c:pt idx="322">
                  <c:v>1.4979699626560001</c:v>
                </c:pt>
                <c:pt idx="323">
                  <c:v>1.4511039480569998</c:v>
                </c:pt>
                <c:pt idx="324">
                  <c:v>1.4521459816019999</c:v>
                </c:pt>
                <c:pt idx="325">
                  <c:v>1.487978966907</c:v>
                </c:pt>
                <c:pt idx="326">
                  <c:v>1.5020490391179999</c:v>
                </c:pt>
                <c:pt idx="327">
                  <c:v>1.4176920522000001</c:v>
                </c:pt>
                <c:pt idx="328">
                  <c:v>1.4363209484149999</c:v>
                </c:pt>
                <c:pt idx="329">
                  <c:v>1.4350080164150001</c:v>
                </c:pt>
                <c:pt idx="330">
                  <c:v>1.4778689946979999</c:v>
                </c:pt>
                <c:pt idx="331">
                  <c:v>1.470108050853</c:v>
                </c:pt>
                <c:pt idx="332">
                  <c:v>1.5794869977979999</c:v>
                </c:pt>
                <c:pt idx="333">
                  <c:v>1.50912697427</c:v>
                </c:pt>
                <c:pt idx="334">
                  <c:v>1.5180200571189999</c:v>
                </c:pt>
                <c:pt idx="335">
                  <c:v>1.4911480247970001</c:v>
                </c:pt>
                <c:pt idx="336">
                  <c:v>1.4997919788579999</c:v>
                </c:pt>
                <c:pt idx="337">
                  <c:v>1.4641650486740001</c:v>
                </c:pt>
                <c:pt idx="338">
                  <c:v>1.4471609611059999</c:v>
                </c:pt>
                <c:pt idx="339">
                  <c:v>1.458812039346</c:v>
                </c:pt>
                <c:pt idx="340">
                  <c:v>1.4849390136079998</c:v>
                </c:pt>
                <c:pt idx="341">
                  <c:v>1.4742660569029999</c:v>
                </c:pt>
                <c:pt idx="342">
                  <c:v>1.447650021873</c:v>
                </c:pt>
                <c:pt idx="343">
                  <c:v>1.5145420329650001</c:v>
                </c:pt>
                <c:pt idx="344">
                  <c:v>1.562995952554</c:v>
                </c:pt>
                <c:pt idx="345">
                  <c:v>1.4681969769300001</c:v>
                </c:pt>
                <c:pt idx="346">
                  <c:v>1.4408819843080001</c:v>
                </c:pt>
                <c:pt idx="347">
                  <c:v>1.472075004131</c:v>
                </c:pt>
                <c:pt idx="348">
                  <c:v>1.4715950237590001</c:v>
                </c:pt>
                <c:pt idx="349">
                  <c:v>1.4983579749239999</c:v>
                </c:pt>
                <c:pt idx="350">
                  <c:v>1.4582549920310002</c:v>
                </c:pt>
                <c:pt idx="351">
                  <c:v>1.467964961194</c:v>
                </c:pt>
                <c:pt idx="352">
                  <c:v>1.464870991185</c:v>
                </c:pt>
                <c:pt idx="353">
                  <c:v>1.4830300351599999</c:v>
                </c:pt>
                <c:pt idx="354">
                  <c:v>1.467945985496</c:v>
                </c:pt>
                <c:pt idx="355">
                  <c:v>1.5602350467820001</c:v>
                </c:pt>
                <c:pt idx="356">
                  <c:v>1.4945740113029999</c:v>
                </c:pt>
                <c:pt idx="357">
                  <c:v>1.449574017897</c:v>
                </c:pt>
                <c:pt idx="358">
                  <c:v>1.4773979783060001</c:v>
                </c:pt>
                <c:pt idx="359">
                  <c:v>1.484810956754</c:v>
                </c:pt>
                <c:pt idx="360">
                  <c:v>1.498469966464</c:v>
                </c:pt>
                <c:pt idx="361">
                  <c:v>1.4725639484820001</c:v>
                </c:pt>
                <c:pt idx="362">
                  <c:v>1.513101975434</c:v>
                </c:pt>
                <c:pt idx="363">
                  <c:v>1.487820991315</c:v>
                </c:pt>
                <c:pt idx="364">
                  <c:v>1.46095699165</c:v>
                </c:pt>
                <c:pt idx="365">
                  <c:v>1.4679019805040001</c:v>
                </c:pt>
                <c:pt idx="366">
                  <c:v>1.4934350037949999</c:v>
                </c:pt>
                <c:pt idx="367">
                  <c:v>1.4998590340840001</c:v>
                </c:pt>
                <c:pt idx="368">
                  <c:v>1.4725630171600002</c:v>
                </c:pt>
                <c:pt idx="369">
                  <c:v>1.454544020817</c:v>
                </c:pt>
                <c:pt idx="370">
                  <c:v>1.4370509888980001</c:v>
                </c:pt>
                <c:pt idx="371">
                  <c:v>1.4838669449089998</c:v>
                </c:pt>
                <c:pt idx="372">
                  <c:v>1.4251379761840002</c:v>
                </c:pt>
                <c:pt idx="373">
                  <c:v>1.4397229533639999</c:v>
                </c:pt>
                <c:pt idx="374">
                  <c:v>1.487147994339</c:v>
                </c:pt>
                <c:pt idx="375">
                  <c:v>1.47640297655</c:v>
                </c:pt>
                <c:pt idx="376">
                  <c:v>1.4770770212639999</c:v>
                </c:pt>
                <c:pt idx="377">
                  <c:v>1.428409013897</c:v>
                </c:pt>
                <c:pt idx="378">
                  <c:v>1.463428023271</c:v>
                </c:pt>
                <c:pt idx="379">
                  <c:v>1.462016953155</c:v>
                </c:pt>
                <c:pt idx="380">
                  <c:v>1.4189149951560001</c:v>
                </c:pt>
                <c:pt idx="381">
                  <c:v>1.532378024422</c:v>
                </c:pt>
                <c:pt idx="382">
                  <c:v>1.4639049768450001</c:v>
                </c:pt>
                <c:pt idx="383">
                  <c:v>1.466174027883</c:v>
                </c:pt>
                <c:pt idx="384">
                  <c:v>1.4498200034719999</c:v>
                </c:pt>
                <c:pt idx="385">
                  <c:v>1.3742790324609999</c:v>
                </c:pt>
                <c:pt idx="386">
                  <c:v>1.4359559863809999</c:v>
                </c:pt>
                <c:pt idx="387">
                  <c:v>1.4771460555489999</c:v>
                </c:pt>
                <c:pt idx="388">
                  <c:v>1.4596669934690001</c:v>
                </c:pt>
                <c:pt idx="389">
                  <c:v>1.4578100526710001</c:v>
                </c:pt>
                <c:pt idx="390">
                  <c:v>1.4852590393279999</c:v>
                </c:pt>
                <c:pt idx="391">
                  <c:v>1.4374239835889999</c:v>
                </c:pt>
                <c:pt idx="392">
                  <c:v>1.460056053475</c:v>
                </c:pt>
                <c:pt idx="393">
                  <c:v>1.5000309795139999</c:v>
                </c:pt>
                <c:pt idx="394">
                  <c:v>1.3722679577770001</c:v>
                </c:pt>
                <c:pt idx="395">
                  <c:v>1.44502997864</c:v>
                </c:pt>
                <c:pt idx="396">
                  <c:v>1.510409056209</c:v>
                </c:pt>
                <c:pt idx="397">
                  <c:v>1.483740052208</c:v>
                </c:pt>
                <c:pt idx="398">
                  <c:v>1.489646034315</c:v>
                </c:pt>
                <c:pt idx="399">
                  <c:v>1.4488840242849998</c:v>
                </c:pt>
                <c:pt idx="400">
                  <c:v>1.4272669795899999</c:v>
                </c:pt>
                <c:pt idx="401">
                  <c:v>1.42721098382</c:v>
                </c:pt>
                <c:pt idx="402">
                  <c:v>1.4671649551020001</c:v>
                </c:pt>
                <c:pt idx="403">
                  <c:v>1.4808239648120001</c:v>
                </c:pt>
                <c:pt idx="404">
                  <c:v>1.41980801709</c:v>
                </c:pt>
                <c:pt idx="405">
                  <c:v>1.442290958948</c:v>
                </c:pt>
                <c:pt idx="406">
                  <c:v>1.4498089440169999</c:v>
                </c:pt>
                <c:pt idx="407">
                  <c:v>1.4755240408700001</c:v>
                </c:pt>
                <c:pt idx="408">
                  <c:v>1.4743569772689999</c:v>
                </c:pt>
                <c:pt idx="409">
                  <c:v>1.5017179539429999</c:v>
                </c:pt>
                <c:pt idx="410">
                  <c:v>1.458807033487</c:v>
                </c:pt>
                <c:pt idx="411">
                  <c:v>1.46938895341</c:v>
                </c:pt>
                <c:pt idx="412">
                  <c:v>1.5117799630390001</c:v>
                </c:pt>
                <c:pt idx="413">
                  <c:v>1.4258460141720002</c:v>
                </c:pt>
                <c:pt idx="414">
                  <c:v>1.4660350279880001</c:v>
                </c:pt>
                <c:pt idx="415">
                  <c:v>1.418933039531</c:v>
                </c:pt>
                <c:pt idx="416">
                  <c:v>1.4816359616819998</c:v>
                </c:pt>
                <c:pt idx="417">
                  <c:v>1.4445330016310001</c:v>
                </c:pt>
                <c:pt idx="418">
                  <c:v>1.4653910184279999</c:v>
                </c:pt>
                <c:pt idx="419">
                  <c:v>1.4455260243270001</c:v>
                </c:pt>
                <c:pt idx="420">
                  <c:v>1.519483979791</c:v>
                </c:pt>
                <c:pt idx="421">
                  <c:v>1.4431660529229999</c:v>
                </c:pt>
                <c:pt idx="422">
                  <c:v>1.4870810555289999</c:v>
                </c:pt>
                <c:pt idx="423">
                  <c:v>1.536421012133</c:v>
                </c:pt>
                <c:pt idx="424">
                  <c:v>1.4669420197610001</c:v>
                </c:pt>
                <c:pt idx="425">
                  <c:v>1.5058340504769998</c:v>
                </c:pt>
                <c:pt idx="426">
                  <c:v>1.416984945536</c:v>
                </c:pt>
                <c:pt idx="427">
                  <c:v>1.440622028895</c:v>
                </c:pt>
                <c:pt idx="428">
                  <c:v>1.4538180548699999</c:v>
                </c:pt>
                <c:pt idx="429">
                  <c:v>1.465794979595</c:v>
                </c:pt>
                <c:pt idx="430">
                  <c:v>1.4948910102249999</c:v>
                </c:pt>
                <c:pt idx="431">
                  <c:v>1.4642659807579999</c:v>
                </c:pt>
                <c:pt idx="432">
                  <c:v>1.4768689870830001</c:v>
                </c:pt>
                <c:pt idx="433">
                  <c:v>1.496182056144</c:v>
                </c:pt>
                <c:pt idx="434">
                  <c:v>1.4367939438669999</c:v>
                </c:pt>
                <c:pt idx="435">
                  <c:v>1.5043070306999999</c:v>
                </c:pt>
                <c:pt idx="436">
                  <c:v>1.4506540028379999</c:v>
                </c:pt>
                <c:pt idx="437">
                  <c:v>1.4974529622120001</c:v>
                </c:pt>
                <c:pt idx="438">
                  <c:v>1.466060988605</c:v>
                </c:pt>
                <c:pt idx="439">
                  <c:v>1.418981002644</c:v>
                </c:pt>
                <c:pt idx="440">
                  <c:v>1.4650890370830001</c:v>
                </c:pt>
                <c:pt idx="441">
                  <c:v>1.4469850575550001</c:v>
                </c:pt>
                <c:pt idx="442">
                  <c:v>1.442975015379</c:v>
                </c:pt>
                <c:pt idx="443">
                  <c:v>1.4421730302270002</c:v>
                </c:pt>
                <c:pt idx="444">
                  <c:v>1.4377729967239998</c:v>
                </c:pt>
                <c:pt idx="445">
                  <c:v>1.5098049771039999</c:v>
                </c:pt>
                <c:pt idx="446">
                  <c:v>1.4174580574040001</c:v>
                </c:pt>
                <c:pt idx="447">
                  <c:v>1.4429050497710001</c:v>
                </c:pt>
                <c:pt idx="448">
                  <c:v>1.485720975325</c:v>
                </c:pt>
                <c:pt idx="449">
                  <c:v>1.4534749789160002</c:v>
                </c:pt>
                <c:pt idx="450">
                  <c:v>1.4246880309660002</c:v>
                </c:pt>
                <c:pt idx="451">
                  <c:v>1.4672540128229998</c:v>
                </c:pt>
                <c:pt idx="452">
                  <c:v>1.463311957195</c:v>
                </c:pt>
                <c:pt idx="453">
                  <c:v>1.424307003617</c:v>
                </c:pt>
                <c:pt idx="454">
                  <c:v>1.4317169552669999</c:v>
                </c:pt>
                <c:pt idx="455">
                  <c:v>1.447167014703</c:v>
                </c:pt>
                <c:pt idx="456">
                  <c:v>1.403511036187</c:v>
                </c:pt>
                <c:pt idx="457">
                  <c:v>1.4424009714279999</c:v>
                </c:pt>
                <c:pt idx="458">
                  <c:v>1.4574310043829999</c:v>
                </c:pt>
                <c:pt idx="459">
                  <c:v>1.467337016948</c:v>
                </c:pt>
                <c:pt idx="460">
                  <c:v>1.531835994683</c:v>
                </c:pt>
                <c:pt idx="461">
                  <c:v>1.478133024648</c:v>
                </c:pt>
                <c:pt idx="462">
                  <c:v>1.4516690280289999</c:v>
                </c:pt>
                <c:pt idx="463">
                  <c:v>1.474161981605</c:v>
                </c:pt>
                <c:pt idx="464">
                  <c:v>1.434938050807</c:v>
                </c:pt>
                <c:pt idx="465">
                  <c:v>1.400563050993</c:v>
                </c:pt>
                <c:pt idx="466">
                  <c:v>1.4960219850760001</c:v>
                </c:pt>
                <c:pt idx="467">
                  <c:v>1.464987057261</c:v>
                </c:pt>
                <c:pt idx="468">
                  <c:v>1.4534320216629999</c:v>
                </c:pt>
                <c:pt idx="469">
                  <c:v>1.493735006079</c:v>
                </c:pt>
                <c:pt idx="470">
                  <c:v>1.5094439731910001</c:v>
                </c:pt>
                <c:pt idx="471">
                  <c:v>1.4853799948469999</c:v>
                </c:pt>
                <c:pt idx="472">
                  <c:v>1.431245007552</c:v>
                </c:pt>
                <c:pt idx="473">
                  <c:v>1.543967053294</c:v>
                </c:pt>
                <c:pt idx="474">
                  <c:v>1.4471940230579998</c:v>
                </c:pt>
                <c:pt idx="475">
                  <c:v>1.4643570175390002</c:v>
                </c:pt>
                <c:pt idx="476">
                  <c:v>1.4684889465570001</c:v>
                </c:pt>
                <c:pt idx="477">
                  <c:v>1.428531948477</c:v>
                </c:pt>
                <c:pt idx="478">
                  <c:v>1.4527309685949998</c:v>
                </c:pt>
                <c:pt idx="479">
                  <c:v>1.494677970186</c:v>
                </c:pt>
                <c:pt idx="480">
                  <c:v>1.4986320165920002</c:v>
                </c:pt>
                <c:pt idx="481">
                  <c:v>1.5001290012150001</c:v>
                </c:pt>
                <c:pt idx="482">
                  <c:v>1.4816219918429998</c:v>
                </c:pt>
                <c:pt idx="483">
                  <c:v>1.4343509683389999</c:v>
                </c:pt>
                <c:pt idx="484">
                  <c:v>1.438788953237</c:v>
                </c:pt>
                <c:pt idx="485">
                  <c:v>1.412190962583</c:v>
                </c:pt>
                <c:pt idx="486">
                  <c:v>1.4225939521569999</c:v>
                </c:pt>
                <c:pt idx="487">
                  <c:v>1.4817320043219999</c:v>
                </c:pt>
                <c:pt idx="488">
                  <c:v>1.4457269571719999</c:v>
                </c:pt>
                <c:pt idx="489">
                  <c:v>1.495253993198</c:v>
                </c:pt>
                <c:pt idx="490">
                  <c:v>1.4675159472969999</c:v>
                </c:pt>
                <c:pt idx="491">
                  <c:v>1.432570046745</c:v>
                </c:pt>
                <c:pt idx="492">
                  <c:v>1.431253040209</c:v>
                </c:pt>
                <c:pt idx="493">
                  <c:v>1.4571290230380001</c:v>
                </c:pt>
                <c:pt idx="494">
                  <c:v>1.5044310130179999</c:v>
                </c:pt>
                <c:pt idx="495">
                  <c:v>1.475970959291</c:v>
                </c:pt>
                <c:pt idx="496">
                  <c:v>1.4554590452459999</c:v>
                </c:pt>
                <c:pt idx="497">
                  <c:v>1.479436992668</c:v>
                </c:pt>
                <c:pt idx="498">
                  <c:v>1.4907009899619998</c:v>
                </c:pt>
                <c:pt idx="499">
                  <c:v>1.4680780004710001</c:v>
                </c:pt>
                <c:pt idx="500">
                  <c:v>1.428275019862</c:v>
                </c:pt>
                <c:pt idx="501">
                  <c:v>1.428436953574</c:v>
                </c:pt>
                <c:pt idx="502">
                  <c:v>1.4345459640030001</c:v>
                </c:pt>
                <c:pt idx="503">
                  <c:v>1.479130005464</c:v>
                </c:pt>
                <c:pt idx="504">
                  <c:v>1.406925963238</c:v>
                </c:pt>
                <c:pt idx="505">
                  <c:v>1.4199720462779999</c:v>
                </c:pt>
                <c:pt idx="506">
                  <c:v>1.433287048712</c:v>
                </c:pt>
                <c:pt idx="507">
                  <c:v>1.4293920248750001</c:v>
                </c:pt>
                <c:pt idx="508">
                  <c:v>1.4523220015689999</c:v>
                </c:pt>
                <c:pt idx="509">
                  <c:v>1.4181700535120001</c:v>
                </c:pt>
                <c:pt idx="510">
                  <c:v>1.4871590537949999</c:v>
                </c:pt>
                <c:pt idx="511">
                  <c:v>1.462368993089</c:v>
                </c:pt>
                <c:pt idx="512">
                  <c:v>1.4303450006990002</c:v>
                </c:pt>
                <c:pt idx="513">
                  <c:v>1.485349028371</c:v>
                </c:pt>
                <c:pt idx="514">
                  <c:v>1.4919999521229999</c:v>
                </c:pt>
                <c:pt idx="515">
                  <c:v>1.417189952917</c:v>
                </c:pt>
                <c:pt idx="516">
                  <c:v>1.4371710130939999</c:v>
                </c:pt>
                <c:pt idx="517">
                  <c:v>1.4415980549529999</c:v>
                </c:pt>
                <c:pt idx="518">
                  <c:v>1.438715029508</c:v>
                </c:pt>
                <c:pt idx="519">
                  <c:v>1.4559730188920001</c:v>
                </c:pt>
                <c:pt idx="520">
                  <c:v>1.4844139805059999</c:v>
                </c:pt>
                <c:pt idx="521">
                  <c:v>1.3534999452529999</c:v>
                </c:pt>
                <c:pt idx="522">
                  <c:v>1.4578270493080001</c:v>
                </c:pt>
                <c:pt idx="523">
                  <c:v>1.4513060450549999</c:v>
                </c:pt>
                <c:pt idx="524">
                  <c:v>1.4019580557940001</c:v>
                </c:pt>
                <c:pt idx="525">
                  <c:v>1.438071019948</c:v>
                </c:pt>
                <c:pt idx="526">
                  <c:v>1.4420819934459999</c:v>
                </c:pt>
                <c:pt idx="527">
                  <c:v>1.417965977453</c:v>
                </c:pt>
                <c:pt idx="528">
                  <c:v>1.4372599544</c:v>
                </c:pt>
                <c:pt idx="529">
                  <c:v>1.4272700063879999</c:v>
                </c:pt>
                <c:pt idx="530">
                  <c:v>1.4985259622340001</c:v>
                </c:pt>
                <c:pt idx="531">
                  <c:v>1.4813350280750002</c:v>
                </c:pt>
                <c:pt idx="532">
                  <c:v>1.458680955693</c:v>
                </c:pt>
                <c:pt idx="533">
                  <c:v>1.4743499923499999</c:v>
                </c:pt>
                <c:pt idx="534">
                  <c:v>1.4914169441910001</c:v>
                </c:pt>
                <c:pt idx="535">
                  <c:v>1.445561996661</c:v>
                </c:pt>
                <c:pt idx="536">
                  <c:v>1.4233289984990001</c:v>
                </c:pt>
                <c:pt idx="537">
                  <c:v>1.4375710161399999</c:v>
                </c:pt>
                <c:pt idx="538">
                  <c:v>1.452357042581</c:v>
                </c:pt>
                <c:pt idx="539">
                  <c:v>1.4589449856429999</c:v>
                </c:pt>
                <c:pt idx="540">
                  <c:v>1.4254299458120001</c:v>
                </c:pt>
                <c:pt idx="541">
                  <c:v>1.392947044224</c:v>
                </c:pt>
                <c:pt idx="542">
                  <c:v>1.470496994443</c:v>
                </c:pt>
                <c:pt idx="543">
                  <c:v>1.4473360497499999</c:v>
                </c:pt>
                <c:pt idx="544">
                  <c:v>1.4559590490530001</c:v>
                </c:pt>
                <c:pt idx="545">
                  <c:v>1.5395879745480001</c:v>
                </c:pt>
                <c:pt idx="546">
                  <c:v>1.4489749446510001</c:v>
                </c:pt>
                <c:pt idx="547">
                  <c:v>1.42893800512</c:v>
                </c:pt>
                <c:pt idx="548">
                  <c:v>1.4350350247699999</c:v>
                </c:pt>
                <c:pt idx="549">
                  <c:v>1.4760750345889999</c:v>
                </c:pt>
                <c:pt idx="550">
                  <c:v>1.459727995098</c:v>
                </c:pt>
                <c:pt idx="551">
                  <c:v>1.3728169724349999</c:v>
                </c:pt>
                <c:pt idx="552">
                  <c:v>1.42376194708</c:v>
                </c:pt>
                <c:pt idx="553">
                  <c:v>1.474731951021</c:v>
                </c:pt>
                <c:pt idx="554">
                  <c:v>1.4945029979569999</c:v>
                </c:pt>
                <c:pt idx="555">
                  <c:v>1.4329419936980001</c:v>
                </c:pt>
                <c:pt idx="556">
                  <c:v>1.5036440454419999</c:v>
                </c:pt>
                <c:pt idx="557">
                  <c:v>1.486225053668</c:v>
                </c:pt>
                <c:pt idx="558">
                  <c:v>1.4854460023340001</c:v>
                </c:pt>
                <c:pt idx="559">
                  <c:v>1.5576309524479999</c:v>
                </c:pt>
                <c:pt idx="560">
                  <c:v>1.496823038906</c:v>
                </c:pt>
                <c:pt idx="561">
                  <c:v>1.506280037574</c:v>
                </c:pt>
                <c:pt idx="562">
                  <c:v>1.437589991838</c:v>
                </c:pt>
                <c:pt idx="563">
                  <c:v>1.487700035796</c:v>
                </c:pt>
                <c:pt idx="564">
                  <c:v>1.4989660121499999</c:v>
                </c:pt>
                <c:pt idx="565">
                  <c:v>1.5289459843190001</c:v>
                </c:pt>
                <c:pt idx="566">
                  <c:v>1.4700259780510001</c:v>
                </c:pt>
                <c:pt idx="567">
                  <c:v>1.4489439781759998</c:v>
                </c:pt>
                <c:pt idx="568">
                  <c:v>1.4603609452019999</c:v>
                </c:pt>
                <c:pt idx="569">
                  <c:v>1.4942140551280001</c:v>
                </c:pt>
                <c:pt idx="570">
                  <c:v>1.4363699592649999</c:v>
                </c:pt>
                <c:pt idx="571">
                  <c:v>1.4577039983119999</c:v>
                </c:pt>
                <c:pt idx="572">
                  <c:v>1.4040720416230001</c:v>
                </c:pt>
                <c:pt idx="573">
                  <c:v>1.4959910186009999</c:v>
                </c:pt>
                <c:pt idx="574">
                  <c:v>1.5006359899420001</c:v>
                </c:pt>
                <c:pt idx="575">
                  <c:v>1.5118999872359999</c:v>
                </c:pt>
                <c:pt idx="576">
                  <c:v>1.46893505007</c:v>
                </c:pt>
                <c:pt idx="577">
                  <c:v>1.5091970562930002</c:v>
                </c:pt>
                <c:pt idx="578">
                  <c:v>1.4706789515909999</c:v>
                </c:pt>
                <c:pt idx="579">
                  <c:v>1.5215730527419999</c:v>
                </c:pt>
                <c:pt idx="580">
                  <c:v>1.4998699771240001</c:v>
                </c:pt>
                <c:pt idx="581">
                  <c:v>1.4939929824320002</c:v>
                </c:pt>
                <c:pt idx="582">
                  <c:v>1.433584024198</c:v>
                </c:pt>
                <c:pt idx="583">
                  <c:v>1.485913991928</c:v>
                </c:pt>
                <c:pt idx="584">
                  <c:v>1.4552240027109999</c:v>
                </c:pt>
                <c:pt idx="585">
                  <c:v>1.4632019447160001</c:v>
                </c:pt>
                <c:pt idx="586">
                  <c:v>1.4612260274590001</c:v>
                </c:pt>
                <c:pt idx="587">
                  <c:v>1.4749260153620001</c:v>
                </c:pt>
                <c:pt idx="588">
                  <c:v>1.4720460167149998</c:v>
                </c:pt>
                <c:pt idx="589">
                  <c:v>1.473241019994</c:v>
                </c:pt>
                <c:pt idx="590">
                  <c:v>1.463482971303</c:v>
                </c:pt>
                <c:pt idx="591">
                  <c:v>1.528520951979</c:v>
                </c:pt>
                <c:pt idx="592">
                  <c:v>1.4455340569840001</c:v>
                </c:pt>
                <c:pt idx="593">
                  <c:v>1.445875037462</c:v>
                </c:pt>
                <c:pt idx="594">
                  <c:v>1.4705409994350001</c:v>
                </c:pt>
                <c:pt idx="595">
                  <c:v>1.4484369894489999</c:v>
                </c:pt>
                <c:pt idx="596">
                  <c:v>1.4505740255119999</c:v>
                </c:pt>
                <c:pt idx="597">
                  <c:v>1.455995952711</c:v>
                </c:pt>
                <c:pt idx="598">
                  <c:v>1.387757947668</c:v>
                </c:pt>
                <c:pt idx="599">
                  <c:v>1.4880700036879999</c:v>
                </c:pt>
                <c:pt idx="600">
                  <c:v>1.502710045315</c:v>
                </c:pt>
                <c:pt idx="601">
                  <c:v>1.420552958734</c:v>
                </c:pt>
                <c:pt idx="602">
                  <c:v>1.4993300428609999</c:v>
                </c:pt>
                <c:pt idx="603">
                  <c:v>1.4824400423090001</c:v>
                </c:pt>
                <c:pt idx="604">
                  <c:v>1.4126159949229999</c:v>
                </c:pt>
                <c:pt idx="605">
                  <c:v>1.4180539874360001</c:v>
                </c:pt>
                <c:pt idx="606">
                  <c:v>1.487812958658</c:v>
                </c:pt>
                <c:pt idx="607">
                  <c:v>1.459844992496</c:v>
                </c:pt>
                <c:pt idx="608">
                  <c:v>1.489019021392</c:v>
                </c:pt>
                <c:pt idx="609">
                  <c:v>1.4475459465760001</c:v>
                </c:pt>
                <c:pt idx="610">
                  <c:v>1.4673300320280001</c:v>
                </c:pt>
                <c:pt idx="611">
                  <c:v>1.4544100267810001</c:v>
                </c:pt>
                <c:pt idx="612">
                  <c:v>1.4244220219549999</c:v>
                </c:pt>
                <c:pt idx="613">
                  <c:v>1.493748975918</c:v>
                </c:pt>
                <c:pt idx="614">
                  <c:v>1.471178024076</c:v>
                </c:pt>
                <c:pt idx="615">
                  <c:v>1.516744028777</c:v>
                </c:pt>
                <c:pt idx="616">
                  <c:v>1.498562982306</c:v>
                </c:pt>
                <c:pt idx="617">
                  <c:v>1.4552290085699999</c:v>
                </c:pt>
                <c:pt idx="618">
                  <c:v>1.4432850293819999</c:v>
                </c:pt>
                <c:pt idx="619">
                  <c:v>1.4474829658870001</c:v>
                </c:pt>
                <c:pt idx="620">
                  <c:v>1.4764809748159999</c:v>
                </c:pt>
                <c:pt idx="621">
                  <c:v>1.45263702143</c:v>
                </c:pt>
                <c:pt idx="622">
                  <c:v>1.488771988079</c:v>
                </c:pt>
                <c:pt idx="623">
                  <c:v>1.430144999176</c:v>
                </c:pt>
                <c:pt idx="624">
                  <c:v>1.453825039789</c:v>
                </c:pt>
                <c:pt idx="625">
                  <c:v>1.305380952545</c:v>
                </c:pt>
                <c:pt idx="626">
                  <c:v>1.436118967831</c:v>
                </c:pt>
                <c:pt idx="627">
                  <c:v>1.452428055927</c:v>
                </c:pt>
                <c:pt idx="628">
                  <c:v>1.478772028349</c:v>
                </c:pt>
                <c:pt idx="629">
                  <c:v>1.4088350581009998</c:v>
                </c:pt>
                <c:pt idx="630">
                  <c:v>1.3662480050700001</c:v>
                </c:pt>
                <c:pt idx="631">
                  <c:v>1.4965919544920001</c:v>
                </c:pt>
                <c:pt idx="632">
                  <c:v>1.537368982099</c:v>
                </c:pt>
                <c:pt idx="633">
                  <c:v>1.4802319929000001</c:v>
                </c:pt>
                <c:pt idx="634">
                  <c:v>1.429424970411</c:v>
                </c:pt>
                <c:pt idx="635">
                  <c:v>1.4452410396190001</c:v>
                </c:pt>
                <c:pt idx="636">
                  <c:v>1.454159035347</c:v>
                </c:pt>
                <c:pt idx="637">
                  <c:v>1.3980009825899999</c:v>
                </c:pt>
                <c:pt idx="638">
                  <c:v>1.2924389448019999</c:v>
                </c:pt>
                <c:pt idx="639">
                  <c:v>1.4707869850099999</c:v>
                </c:pt>
                <c:pt idx="640">
                  <c:v>1.46755494643</c:v>
                </c:pt>
                <c:pt idx="641">
                  <c:v>1.48903299123</c:v>
                </c:pt>
                <c:pt idx="642">
                  <c:v>1.4668019721280001</c:v>
                </c:pt>
                <c:pt idx="643">
                  <c:v>1.455363002606</c:v>
                </c:pt>
                <c:pt idx="644">
                  <c:v>1.4468099689109999</c:v>
                </c:pt>
                <c:pt idx="645">
                  <c:v>1.4388849958779999</c:v>
                </c:pt>
                <c:pt idx="646">
                  <c:v>1.4596709515900002</c:v>
                </c:pt>
                <c:pt idx="647">
                  <c:v>1.450372044928</c:v>
                </c:pt>
                <c:pt idx="648">
                  <c:v>1.484968001023</c:v>
                </c:pt>
                <c:pt idx="649">
                  <c:v>1.45155203063</c:v>
                </c:pt>
                <c:pt idx="650">
                  <c:v>1.389477984048</c:v>
                </c:pt>
                <c:pt idx="651">
                  <c:v>1.463297056034</c:v>
                </c:pt>
                <c:pt idx="652">
                  <c:v>1.548146945424</c:v>
                </c:pt>
                <c:pt idx="653">
                  <c:v>1.4964099973439999</c:v>
                </c:pt>
                <c:pt idx="654">
                  <c:v>1.478260965087</c:v>
                </c:pt>
                <c:pt idx="655">
                  <c:v>1.5041560400280001</c:v>
                </c:pt>
                <c:pt idx="656">
                  <c:v>1.3952390290800001</c:v>
                </c:pt>
                <c:pt idx="657">
                  <c:v>1.446951995604</c:v>
                </c:pt>
                <c:pt idx="658">
                  <c:v>1.436169957742</c:v>
                </c:pt>
                <c:pt idx="659">
                  <c:v>1.4271279796959999</c:v>
                </c:pt>
                <c:pt idx="660">
                  <c:v>1.4726530062029999</c:v>
                </c:pt>
                <c:pt idx="661">
                  <c:v>1.429712981917</c:v>
                </c:pt>
                <c:pt idx="662">
                  <c:v>1.468652975745</c:v>
                </c:pt>
                <c:pt idx="663">
                  <c:v>1.4962430577730002</c:v>
                </c:pt>
                <c:pt idx="664">
                  <c:v>1.429397962056</c:v>
                </c:pt>
                <c:pt idx="665">
                  <c:v>1.404752954841</c:v>
                </c:pt>
                <c:pt idx="666">
                  <c:v>1.43951701466</c:v>
                </c:pt>
                <c:pt idx="667">
                  <c:v>1.414409955032</c:v>
                </c:pt>
                <c:pt idx="668">
                  <c:v>1.4656579587610001</c:v>
                </c:pt>
                <c:pt idx="669">
                  <c:v>1.4494870556520001</c:v>
                </c:pt>
                <c:pt idx="670">
                  <c:v>1.4668159419670002</c:v>
                </c:pt>
                <c:pt idx="671">
                  <c:v>1.4339759945870001</c:v>
                </c:pt>
                <c:pt idx="672">
                  <c:v>1.426598057151</c:v>
                </c:pt>
                <c:pt idx="673">
                  <c:v>1.4968039467930001</c:v>
                </c:pt>
                <c:pt idx="674">
                  <c:v>1.4433700125659998</c:v>
                </c:pt>
                <c:pt idx="675">
                  <c:v>1.4459310332309998</c:v>
                </c:pt>
                <c:pt idx="676">
                  <c:v>1.4671869575979999</c:v>
                </c:pt>
                <c:pt idx="677">
                  <c:v>1.4447279972959999</c:v>
                </c:pt>
                <c:pt idx="678">
                  <c:v>1.4403810491789999</c:v>
                </c:pt>
                <c:pt idx="679">
                  <c:v>1.476041972637</c:v>
                </c:pt>
                <c:pt idx="680">
                  <c:v>1.4260710449889999</c:v>
                </c:pt>
                <c:pt idx="681">
                  <c:v>1.4767700340599998</c:v>
                </c:pt>
                <c:pt idx="682">
                  <c:v>1.4397409977390001</c:v>
                </c:pt>
                <c:pt idx="683">
                  <c:v>1.45198602695</c:v>
                </c:pt>
                <c:pt idx="684">
                  <c:v>1.4762219507250001</c:v>
                </c:pt>
                <c:pt idx="685">
                  <c:v>1.4512350317089999</c:v>
                </c:pt>
                <c:pt idx="686">
                  <c:v>1.45760900341</c:v>
                </c:pt>
                <c:pt idx="687">
                  <c:v>1.4966779854149999</c:v>
                </c:pt>
                <c:pt idx="688">
                  <c:v>1.4553749933840001</c:v>
                </c:pt>
                <c:pt idx="689">
                  <c:v>1.4822019729759999</c:v>
                </c:pt>
                <c:pt idx="690">
                  <c:v>1.4392959419640001</c:v>
                </c:pt>
                <c:pt idx="691">
                  <c:v>1.4688499504699999</c:v>
                </c:pt>
                <c:pt idx="692">
                  <c:v>1.4878199435770001</c:v>
                </c:pt>
                <c:pt idx="693">
                  <c:v>1.4490149915219999</c:v>
                </c:pt>
                <c:pt idx="694">
                  <c:v>1.491548027843</c:v>
                </c:pt>
                <c:pt idx="695">
                  <c:v>1.4350219862539999</c:v>
                </c:pt>
                <c:pt idx="696">
                  <c:v>1.498784986325</c:v>
                </c:pt>
                <c:pt idx="697">
                  <c:v>1.4116199454290002</c:v>
                </c:pt>
                <c:pt idx="698">
                  <c:v>1.484213978983</c:v>
                </c:pt>
                <c:pt idx="699">
                  <c:v>1.4108859468250001</c:v>
                </c:pt>
                <c:pt idx="700">
                  <c:v>1.4600219437849999</c:v>
                </c:pt>
                <c:pt idx="701">
                  <c:v>1.426651026122</c:v>
                </c:pt>
                <c:pt idx="702">
                  <c:v>1.428617048077</c:v>
                </c:pt>
                <c:pt idx="703">
                  <c:v>1.4442120445890001</c:v>
                </c:pt>
                <c:pt idx="704">
                  <c:v>1.466777990572</c:v>
                </c:pt>
                <c:pt idx="705">
                  <c:v>1.4623240567740001</c:v>
                </c:pt>
                <c:pt idx="706">
                  <c:v>1.4538379618900001</c:v>
                </c:pt>
                <c:pt idx="707">
                  <c:v>1.4528189785779999</c:v>
                </c:pt>
                <c:pt idx="708">
                  <c:v>1.4742419589310001</c:v>
                </c:pt>
                <c:pt idx="709">
                  <c:v>1.4857529895380002</c:v>
                </c:pt>
                <c:pt idx="710">
                  <c:v>1.468157046475</c:v>
                </c:pt>
                <c:pt idx="711">
                  <c:v>1.442492008209</c:v>
                </c:pt>
                <c:pt idx="712">
                  <c:v>1.461999025196</c:v>
                </c:pt>
                <c:pt idx="713">
                  <c:v>1.4033629558980001</c:v>
                </c:pt>
                <c:pt idx="714">
                  <c:v>1.4522570418190002</c:v>
                </c:pt>
                <c:pt idx="715">
                  <c:v>1.4998649712649998</c:v>
                </c:pt>
                <c:pt idx="716">
                  <c:v>1.4566919999200001</c:v>
                </c:pt>
                <c:pt idx="717">
                  <c:v>1.4316049637270001</c:v>
                </c:pt>
                <c:pt idx="718">
                  <c:v>1.4406830305230001</c:v>
                </c:pt>
                <c:pt idx="719">
                  <c:v>1.4414320467039998</c:v>
                </c:pt>
                <c:pt idx="720">
                  <c:v>1.458402955905</c:v>
                </c:pt>
                <c:pt idx="721">
                  <c:v>1.4581329887729999</c:v>
                </c:pt>
                <c:pt idx="722">
                  <c:v>1.475297030993</c:v>
                </c:pt>
                <c:pt idx="723">
                  <c:v>1.440405962057</c:v>
                </c:pt>
                <c:pt idx="724">
                  <c:v>1.4576789690179999</c:v>
                </c:pt>
                <c:pt idx="725">
                  <c:v>1.4674740377810001</c:v>
                </c:pt>
                <c:pt idx="726">
                  <c:v>1.4323130017150001</c:v>
                </c:pt>
                <c:pt idx="727">
                  <c:v>1.458212966099</c:v>
                </c:pt>
                <c:pt idx="728">
                  <c:v>1.416097045876</c:v>
                </c:pt>
                <c:pt idx="729">
                  <c:v>1.4794419985259999</c:v>
                </c:pt>
                <c:pt idx="730">
                  <c:v>1.4546590391550001</c:v>
                </c:pt>
                <c:pt idx="731">
                  <c:v>1.4194019604470001</c:v>
                </c:pt>
                <c:pt idx="732">
                  <c:v>1.4824459794910001</c:v>
                </c:pt>
                <c:pt idx="733">
                  <c:v>1.43757998012</c:v>
                </c:pt>
                <c:pt idx="734">
                  <c:v>1.462097046897</c:v>
                </c:pt>
                <c:pt idx="735">
                  <c:v>1.4595800312239999</c:v>
                </c:pt>
                <c:pt idx="736">
                  <c:v>1.4674919657409999</c:v>
                </c:pt>
                <c:pt idx="737">
                  <c:v>1.4380239881579999</c:v>
                </c:pt>
                <c:pt idx="738">
                  <c:v>1.4766149688510002</c:v>
                </c:pt>
                <c:pt idx="739">
                  <c:v>1.5076269628480001</c:v>
                </c:pt>
                <c:pt idx="740">
                  <c:v>1.423406996764</c:v>
                </c:pt>
                <c:pt idx="741">
                  <c:v>1.4344579540189999</c:v>
                </c:pt>
                <c:pt idx="742">
                  <c:v>1.4482629485430001</c:v>
                </c:pt>
                <c:pt idx="743">
                  <c:v>1.4292680425570001</c:v>
                </c:pt>
                <c:pt idx="744">
                  <c:v>1.421584980562</c:v>
                </c:pt>
                <c:pt idx="745">
                  <c:v>1.435320009477</c:v>
                </c:pt>
                <c:pt idx="746">
                  <c:v>1.429709023796</c:v>
                </c:pt>
                <c:pt idx="747">
                  <c:v>1.4388810377569998</c:v>
                </c:pt>
                <c:pt idx="748">
                  <c:v>1.461899024434</c:v>
                </c:pt>
                <c:pt idx="749">
                  <c:v>1.4435000484809999</c:v>
                </c:pt>
                <c:pt idx="750">
                  <c:v>1.440098043531</c:v>
                </c:pt>
                <c:pt idx="751">
                  <c:v>1.4360080240290001</c:v>
                </c:pt>
                <c:pt idx="752">
                  <c:v>1.4457249781120001</c:v>
                </c:pt>
                <c:pt idx="753">
                  <c:v>1.4394880272449999</c:v>
                </c:pt>
                <c:pt idx="754">
                  <c:v>1.451235963032</c:v>
                </c:pt>
                <c:pt idx="755">
                  <c:v>1.411531004123</c:v>
                </c:pt>
                <c:pt idx="756">
                  <c:v>1.4590850332750001</c:v>
                </c:pt>
                <c:pt idx="757">
                  <c:v>1.443466055207</c:v>
                </c:pt>
                <c:pt idx="758">
                  <c:v>1.426944043487</c:v>
                </c:pt>
                <c:pt idx="759">
                  <c:v>1.457929960452</c:v>
                </c:pt>
                <c:pt idx="760">
                  <c:v>1.3889400288460001</c:v>
                </c:pt>
                <c:pt idx="761">
                  <c:v>1.4359429478649999</c:v>
                </c:pt>
                <c:pt idx="762">
                  <c:v>1.4573499793189999</c:v>
                </c:pt>
                <c:pt idx="763">
                  <c:v>1.4282990014179999</c:v>
                </c:pt>
                <c:pt idx="764">
                  <c:v>1.4341640053319999</c:v>
                </c:pt>
                <c:pt idx="765">
                  <c:v>1.3982850359750001</c:v>
                </c:pt>
                <c:pt idx="766">
                  <c:v>1.4586079632860001</c:v>
                </c:pt>
                <c:pt idx="767">
                  <c:v>1.4417340280490001</c:v>
                </c:pt>
                <c:pt idx="768">
                  <c:v>1.4477389631789999</c:v>
                </c:pt>
                <c:pt idx="769">
                  <c:v>1.4799799537290002</c:v>
                </c:pt>
                <c:pt idx="770">
                  <c:v>1.450301031582</c:v>
                </c:pt>
                <c:pt idx="771">
                  <c:v>1.432869001292</c:v>
                </c:pt>
                <c:pt idx="772">
                  <c:v>1.4808760024610002</c:v>
                </c:pt>
                <c:pt idx="773">
                  <c:v>1.454922021367</c:v>
                </c:pt>
                <c:pt idx="774">
                  <c:v>1.465213019401</c:v>
                </c:pt>
                <c:pt idx="775">
                  <c:v>1.4321269700300001</c:v>
                </c:pt>
                <c:pt idx="776">
                  <c:v>1.3881010236220002</c:v>
                </c:pt>
                <c:pt idx="777">
                  <c:v>1.4850019942970001</c:v>
                </c:pt>
                <c:pt idx="778">
                  <c:v>1.4208169886840001</c:v>
                </c:pt>
                <c:pt idx="779">
                  <c:v>1.452464959584</c:v>
                </c:pt>
                <c:pt idx="780">
                  <c:v>1.453452976421</c:v>
                </c:pt>
                <c:pt idx="781">
                  <c:v>1.4460519887509999</c:v>
                </c:pt>
                <c:pt idx="782">
                  <c:v>1.4517649542539999</c:v>
                </c:pt>
                <c:pt idx="783">
                  <c:v>1.4236560091379999</c:v>
                </c:pt>
                <c:pt idx="784">
                  <c:v>1.45129696466</c:v>
                </c:pt>
                <c:pt idx="785">
                  <c:v>1.449128030799</c:v>
                </c:pt>
                <c:pt idx="786">
                  <c:v>1.501981983893</c:v>
                </c:pt>
                <c:pt idx="787">
                  <c:v>1.4547239989040002</c:v>
                </c:pt>
                <c:pt idx="788">
                  <c:v>1.4635570114479999</c:v>
                </c:pt>
                <c:pt idx="789">
                  <c:v>1.409259974025</c:v>
                </c:pt>
                <c:pt idx="790">
                  <c:v>1.4423989923670002</c:v>
                </c:pt>
                <c:pt idx="791">
                  <c:v>1.4940820401529999</c:v>
                </c:pt>
                <c:pt idx="792">
                  <c:v>1.437905011699</c:v>
                </c:pt>
                <c:pt idx="793">
                  <c:v>1.443678978831</c:v>
                </c:pt>
                <c:pt idx="794">
                  <c:v>1.454142970033</c:v>
                </c:pt>
                <c:pt idx="795">
                  <c:v>1.4559839619320001</c:v>
                </c:pt>
                <c:pt idx="796">
                  <c:v>1.445712987334</c:v>
                </c:pt>
                <c:pt idx="797">
                  <c:v>1.4490189496429999</c:v>
                </c:pt>
                <c:pt idx="798">
                  <c:v>1.4173999661579999</c:v>
                </c:pt>
                <c:pt idx="799">
                  <c:v>1.457471051253</c:v>
                </c:pt>
                <c:pt idx="800">
                  <c:v>1.5052580274639999</c:v>
                </c:pt>
                <c:pt idx="801">
                  <c:v>1.425988040864</c:v>
                </c:pt>
                <c:pt idx="802">
                  <c:v>1.460326951928</c:v>
                </c:pt>
                <c:pt idx="803">
                  <c:v>1.428843010217</c:v>
                </c:pt>
                <c:pt idx="804">
                  <c:v>1.415300997905</c:v>
                </c:pt>
                <c:pt idx="805">
                  <c:v>1.4813049929219999</c:v>
                </c:pt>
                <c:pt idx="806">
                  <c:v>1.4788700500499998</c:v>
                </c:pt>
                <c:pt idx="807">
                  <c:v>1.4745050575579999</c:v>
                </c:pt>
                <c:pt idx="808">
                  <c:v>1.4567580074069999</c:v>
                </c:pt>
                <c:pt idx="809">
                  <c:v>1.483020954765</c:v>
                </c:pt>
                <c:pt idx="810">
                  <c:v>1.4364230446520001</c:v>
                </c:pt>
                <c:pt idx="811">
                  <c:v>1.4247830258680001</c:v>
                </c:pt>
                <c:pt idx="812">
                  <c:v>1.4544950099659999</c:v>
                </c:pt>
                <c:pt idx="813">
                  <c:v>1.4606099575759999</c:v>
                </c:pt>
                <c:pt idx="814">
                  <c:v>1.4494369970630001</c:v>
                </c:pt>
                <c:pt idx="815">
                  <c:v>1.4474909985439999</c:v>
                </c:pt>
                <c:pt idx="816">
                  <c:v>1.4847579877820001</c:v>
                </c:pt>
                <c:pt idx="817">
                  <c:v>1.432016957551</c:v>
                </c:pt>
                <c:pt idx="818">
                  <c:v>1.440690946765</c:v>
                </c:pt>
                <c:pt idx="819">
                  <c:v>1.435157959349</c:v>
                </c:pt>
                <c:pt idx="820">
                  <c:v>1.4076790539549999</c:v>
                </c:pt>
                <c:pt idx="821">
                  <c:v>1.419228035957</c:v>
                </c:pt>
                <c:pt idx="822">
                  <c:v>1.450111973099</c:v>
                </c:pt>
                <c:pt idx="823">
                  <c:v>1.5113509725779999</c:v>
                </c:pt>
                <c:pt idx="824">
                  <c:v>1.414238009602</c:v>
                </c:pt>
                <c:pt idx="825">
                  <c:v>1.4511269982899999</c:v>
                </c:pt>
                <c:pt idx="826">
                  <c:v>1.420777989551</c:v>
                </c:pt>
                <c:pt idx="827">
                  <c:v>1.3947919942440001</c:v>
                </c:pt>
                <c:pt idx="828">
                  <c:v>1.4322489732879999</c:v>
                </c:pt>
                <c:pt idx="829">
                  <c:v>1.4440380036830001</c:v>
                </c:pt>
                <c:pt idx="830">
                  <c:v>1.420313026756</c:v>
                </c:pt>
                <c:pt idx="831">
                  <c:v>1.4298249734570001</c:v>
                </c:pt>
                <c:pt idx="832">
                  <c:v>1.4377810293810001</c:v>
                </c:pt>
                <c:pt idx="833">
                  <c:v>1.4761489583180001</c:v>
                </c:pt>
                <c:pt idx="834">
                  <c:v>1.476546982303</c:v>
                </c:pt>
                <c:pt idx="835">
                  <c:v>1.5232410514729999</c:v>
                </c:pt>
                <c:pt idx="836">
                  <c:v>1.4517509844150001</c:v>
                </c:pt>
                <c:pt idx="837">
                  <c:v>1.430497970432</c:v>
                </c:pt>
                <c:pt idx="838">
                  <c:v>1.4612269587810001</c:v>
                </c:pt>
                <c:pt idx="839">
                  <c:v>1.449147006497</c:v>
                </c:pt>
                <c:pt idx="840">
                  <c:v>1.4866190031169999</c:v>
                </c:pt>
                <c:pt idx="841">
                  <c:v>1.464925007895</c:v>
                </c:pt>
                <c:pt idx="842">
                  <c:v>1.483379048295</c:v>
                </c:pt>
                <c:pt idx="843">
                  <c:v>1.3674789806829999</c:v>
                </c:pt>
                <c:pt idx="844">
                  <c:v>1.430785050616</c:v>
                </c:pt>
                <c:pt idx="845">
                  <c:v>1.48304796312</c:v>
                </c:pt>
                <c:pt idx="846">
                  <c:v>1.4562989817929999</c:v>
                </c:pt>
                <c:pt idx="847">
                  <c:v>1.469379058108</c:v>
                </c:pt>
                <c:pt idx="848">
                  <c:v>1.515869982541</c:v>
                </c:pt>
                <c:pt idx="849">
                  <c:v>1.4661180321129998</c:v>
                </c:pt>
                <c:pt idx="850">
                  <c:v>1.4784520026300001</c:v>
                </c:pt>
                <c:pt idx="851">
                  <c:v>1.5145910438150001</c:v>
                </c:pt>
                <c:pt idx="852">
                  <c:v>1.4661030145360001</c:v>
                </c:pt>
                <c:pt idx="853">
                  <c:v>1.4461199752989999</c:v>
                </c:pt>
                <c:pt idx="854">
                  <c:v>1.4906179858369999</c:v>
                </c:pt>
                <c:pt idx="855">
                  <c:v>1.417104969732</c:v>
                </c:pt>
                <c:pt idx="856">
                  <c:v>1.4397359918799999</c:v>
                </c:pt>
                <c:pt idx="857">
                  <c:v>1.5103400219230001</c:v>
                </c:pt>
                <c:pt idx="858">
                  <c:v>1.482591032982</c:v>
                </c:pt>
                <c:pt idx="859">
                  <c:v>1.472146017477</c:v>
                </c:pt>
                <c:pt idx="860">
                  <c:v>1.460356987081</c:v>
                </c:pt>
                <c:pt idx="861">
                  <c:v>1.3983070384709999</c:v>
                </c:pt>
                <c:pt idx="862">
                  <c:v>1.4769040280950001</c:v>
                </c:pt>
                <c:pt idx="863">
                  <c:v>1.4490300090979999</c:v>
                </c:pt>
                <c:pt idx="864">
                  <c:v>1.4411750016729998</c:v>
                </c:pt>
                <c:pt idx="865">
                  <c:v>1.4436889905479999</c:v>
                </c:pt>
                <c:pt idx="866">
                  <c:v>1.4859880320729999</c:v>
                </c:pt>
                <c:pt idx="867">
                  <c:v>1.4295029686759999</c:v>
                </c:pt>
                <c:pt idx="868">
                  <c:v>1.459629973397</c:v>
                </c:pt>
                <c:pt idx="869">
                  <c:v>1.4817069750279999</c:v>
                </c:pt>
                <c:pt idx="870">
                  <c:v>1.412915997207</c:v>
                </c:pt>
                <c:pt idx="871">
                  <c:v>1.449560979381</c:v>
                </c:pt>
                <c:pt idx="872">
                  <c:v>1.4528450556100001</c:v>
                </c:pt>
                <c:pt idx="873">
                  <c:v>1.4646949712190001</c:v>
                </c:pt>
                <c:pt idx="874">
                  <c:v>1.4550409978260002</c:v>
                </c:pt>
                <c:pt idx="875">
                  <c:v>1.4320689952000001</c:v>
                </c:pt>
                <c:pt idx="876">
                  <c:v>1.4498250093310001</c:v>
                </c:pt>
                <c:pt idx="877">
                  <c:v>1.4744709478689999</c:v>
                </c:pt>
                <c:pt idx="878">
                  <c:v>1.4554869849229999</c:v>
                </c:pt>
                <c:pt idx="879">
                  <c:v>1.4624670147900001</c:v>
                </c:pt>
                <c:pt idx="880">
                  <c:v>1.3901459751649998</c:v>
                </c:pt>
                <c:pt idx="881">
                  <c:v>1.4279750175769998</c:v>
                </c:pt>
                <c:pt idx="882">
                  <c:v>1.40954402741</c:v>
                </c:pt>
                <c:pt idx="883">
                  <c:v>1.46798195783</c:v>
                </c:pt>
                <c:pt idx="884">
                  <c:v>1.4756569871680001</c:v>
                </c:pt>
                <c:pt idx="885">
                  <c:v>1.458829967305</c:v>
                </c:pt>
                <c:pt idx="886">
                  <c:v>1.37656996958</c:v>
                </c:pt>
                <c:pt idx="887">
                  <c:v>1.4408329734579999</c:v>
                </c:pt>
                <c:pt idx="888">
                  <c:v>1.4367150142789999</c:v>
                </c:pt>
                <c:pt idx="889">
                  <c:v>1.4395340112969999</c:v>
                </c:pt>
                <c:pt idx="890">
                  <c:v>1.4810749562459999</c:v>
                </c:pt>
                <c:pt idx="891">
                  <c:v>1.4474210329349999</c:v>
                </c:pt>
                <c:pt idx="892">
                  <c:v>1.4673919649790002</c:v>
                </c:pt>
                <c:pt idx="893">
                  <c:v>1.4559619594370001</c:v>
                </c:pt>
                <c:pt idx="894">
                  <c:v>1.4377050101760001</c:v>
                </c:pt>
                <c:pt idx="895">
                  <c:v>1.4464820269500001</c:v>
                </c:pt>
                <c:pt idx="896">
                  <c:v>1.4412249438459999</c:v>
                </c:pt>
                <c:pt idx="897">
                  <c:v>1.450742012821</c:v>
                </c:pt>
                <c:pt idx="898">
                  <c:v>1.3868990354239998</c:v>
                </c:pt>
                <c:pt idx="899">
                  <c:v>1.4186139451339999</c:v>
                </c:pt>
                <c:pt idx="900">
                  <c:v>1.417101011612</c:v>
                </c:pt>
                <c:pt idx="901">
                  <c:v>1.4466450084</c:v>
                </c:pt>
                <c:pt idx="902">
                  <c:v>1.4443709515040002</c:v>
                </c:pt>
                <c:pt idx="903">
                  <c:v>1.452203956433</c:v>
                </c:pt>
                <c:pt idx="904">
                  <c:v>1.4631069498140001</c:v>
                </c:pt>
                <c:pt idx="905">
                  <c:v>1.419664942659</c:v>
                </c:pt>
                <c:pt idx="906">
                  <c:v>1.437967992388</c:v>
                </c:pt>
                <c:pt idx="907">
                  <c:v>1.44221901428</c:v>
                </c:pt>
                <c:pt idx="908">
                  <c:v>1.4456419739870001</c:v>
                </c:pt>
                <c:pt idx="909">
                  <c:v>1.4602299779649999</c:v>
                </c:pt>
                <c:pt idx="910">
                  <c:v>1.4958709944040001</c:v>
                </c:pt>
                <c:pt idx="911">
                  <c:v>1.4010099694129998</c:v>
                </c:pt>
                <c:pt idx="912">
                  <c:v>1.4700409956279998</c:v>
                </c:pt>
                <c:pt idx="913">
                  <c:v>1.4531629858540001</c:v>
                </c:pt>
                <c:pt idx="914">
                  <c:v>1.4371220022440001</c:v>
                </c:pt>
                <c:pt idx="915">
                  <c:v>1.4603090239690002</c:v>
                </c:pt>
                <c:pt idx="916">
                  <c:v>1.4046990545470002</c:v>
                </c:pt>
                <c:pt idx="917">
                  <c:v>1.4296619920059999</c:v>
                </c:pt>
                <c:pt idx="918">
                  <c:v>1.419145031832</c:v>
                </c:pt>
                <c:pt idx="919">
                  <c:v>1.483466941863</c:v>
                </c:pt>
                <c:pt idx="920">
                  <c:v>1.4253880362959999</c:v>
                </c:pt>
                <c:pt idx="921">
                  <c:v>1.441493048333</c:v>
                </c:pt>
                <c:pt idx="922">
                  <c:v>1.4594360254700001</c:v>
                </c:pt>
                <c:pt idx="923">
                  <c:v>1.4048389857629999</c:v>
                </c:pt>
                <c:pt idx="924">
                  <c:v>1.3937710318709999</c:v>
                </c:pt>
                <c:pt idx="925">
                  <c:v>1.440261024982</c:v>
                </c:pt>
                <c:pt idx="926">
                  <c:v>1.4802609803160001</c:v>
                </c:pt>
                <c:pt idx="927">
                  <c:v>1.4594419626519999</c:v>
                </c:pt>
                <c:pt idx="928">
                  <c:v>1.469947979786</c:v>
                </c:pt>
                <c:pt idx="929">
                  <c:v>1.4329929836089998</c:v>
                </c:pt>
                <c:pt idx="930">
                  <c:v>1.4819239731880001</c:v>
                </c:pt>
                <c:pt idx="931">
                  <c:v>1.3982959790159999</c:v>
                </c:pt>
                <c:pt idx="932">
                  <c:v>1.390750985593</c:v>
                </c:pt>
                <c:pt idx="933">
                  <c:v>1.41063099727</c:v>
                </c:pt>
                <c:pt idx="934">
                  <c:v>1.412602956407</c:v>
                </c:pt>
                <c:pt idx="935">
                  <c:v>1.4279349707070002</c:v>
                </c:pt>
                <c:pt idx="936">
                  <c:v>1.4205509796739999</c:v>
                </c:pt>
                <c:pt idx="937">
                  <c:v>1.463969005272</c:v>
                </c:pt>
                <c:pt idx="938">
                  <c:v>1.451688003726</c:v>
                </c:pt>
                <c:pt idx="939">
                  <c:v>1.5054809628050001</c:v>
                </c:pt>
                <c:pt idx="940">
                  <c:v>1.514479052275</c:v>
                </c:pt>
                <c:pt idx="941">
                  <c:v>1.4099120162429999</c:v>
                </c:pt>
                <c:pt idx="942">
                  <c:v>1.4561869902540001</c:v>
                </c:pt>
                <c:pt idx="943">
                  <c:v>1.4521640259769999</c:v>
                </c:pt>
                <c:pt idx="944">
                  <c:v>1.462341984734</c:v>
                </c:pt>
                <c:pt idx="945">
                  <c:v>1.4656210551040001</c:v>
                </c:pt>
                <c:pt idx="946">
                  <c:v>1.431282027625</c:v>
                </c:pt>
                <c:pt idx="947">
                  <c:v>1.4371050056070001</c:v>
                </c:pt>
                <c:pt idx="948">
                  <c:v>1.4579839771610001</c:v>
                </c:pt>
                <c:pt idx="949">
                  <c:v>1.390859019011</c:v>
                </c:pt>
                <c:pt idx="950">
                  <c:v>1.4794609742239999</c:v>
                </c:pt>
                <c:pt idx="951">
                  <c:v>1.412739045918</c:v>
                </c:pt>
                <c:pt idx="952">
                  <c:v>1.4590079663320001</c:v>
                </c:pt>
                <c:pt idx="953">
                  <c:v>1.4491919428109998</c:v>
                </c:pt>
                <c:pt idx="954">
                  <c:v>1.4274889836089999</c:v>
                </c:pt>
                <c:pt idx="955">
                  <c:v>1.435394980945</c:v>
                </c:pt>
                <c:pt idx="956">
                  <c:v>1.4452589675779999</c:v>
                </c:pt>
                <c:pt idx="957">
                  <c:v>1.450396026485</c:v>
                </c:pt>
                <c:pt idx="958">
                  <c:v>1.4662590110670002</c:v>
                </c:pt>
                <c:pt idx="959">
                  <c:v>1.4529629843310001</c:v>
                </c:pt>
                <c:pt idx="960">
                  <c:v>1.4429100556299999</c:v>
                </c:pt>
                <c:pt idx="961">
                  <c:v>1.4624840114269999</c:v>
                </c:pt>
                <c:pt idx="962">
                  <c:v>1.4374429592859999</c:v>
                </c:pt>
                <c:pt idx="963">
                  <c:v>1.4426020206879999</c:v>
                </c:pt>
                <c:pt idx="964">
                  <c:v>1.430506003089</c:v>
                </c:pt>
                <c:pt idx="965">
                  <c:v>1.496877986938</c:v>
                </c:pt>
                <c:pt idx="966">
                  <c:v>1.4090769691389999</c:v>
                </c:pt>
                <c:pt idx="967">
                  <c:v>1.4582229778169999</c:v>
                </c:pt>
                <c:pt idx="968">
                  <c:v>1.4797300100330002</c:v>
                </c:pt>
                <c:pt idx="969">
                  <c:v>1.4577220426870001</c:v>
                </c:pt>
                <c:pt idx="970">
                  <c:v>1.424022018909</c:v>
                </c:pt>
                <c:pt idx="971">
                  <c:v>1.424425980076</c:v>
                </c:pt>
                <c:pt idx="972">
                  <c:v>1.418155967258</c:v>
                </c:pt>
                <c:pt idx="973">
                  <c:v>1.4403630048039999</c:v>
                </c:pt>
                <c:pt idx="974">
                  <c:v>1.458731014282</c:v>
                </c:pt>
                <c:pt idx="975">
                  <c:v>1.4666139613840001</c:v>
                </c:pt>
                <c:pt idx="976">
                  <c:v>1.4766439562659999</c:v>
                </c:pt>
                <c:pt idx="977">
                  <c:v>1.49081798736</c:v>
                </c:pt>
                <c:pt idx="978">
                  <c:v>1.4188380446290001</c:v>
                </c:pt>
                <c:pt idx="979">
                  <c:v>1.463724998757</c:v>
                </c:pt>
                <c:pt idx="980">
                  <c:v>1.49249099195</c:v>
                </c:pt>
                <c:pt idx="981">
                  <c:v>1.45031302236</c:v>
                </c:pt>
                <c:pt idx="982">
                  <c:v>1.4308530371639998</c:v>
                </c:pt>
                <c:pt idx="983">
                  <c:v>1.4196869451549998</c:v>
                </c:pt>
                <c:pt idx="984">
                  <c:v>1.460053957999</c:v>
                </c:pt>
                <c:pt idx="985">
                  <c:v>1.4796180184929999</c:v>
                </c:pt>
                <c:pt idx="986">
                  <c:v>1.4268340310080001</c:v>
                </c:pt>
                <c:pt idx="987">
                  <c:v>1.462455955334</c:v>
                </c:pt>
                <c:pt idx="988">
                  <c:v>1.466625952162</c:v>
                </c:pt>
                <c:pt idx="989">
                  <c:v>1.4366890536620001</c:v>
                </c:pt>
                <c:pt idx="990">
                  <c:v>1.4108959585430001</c:v>
                </c:pt>
                <c:pt idx="991">
                  <c:v>1.4901689719409998</c:v>
                </c:pt>
                <c:pt idx="992">
                  <c:v>1.4816150069239999</c:v>
                </c:pt>
                <c:pt idx="993">
                  <c:v>1.4387340052049999</c:v>
                </c:pt>
                <c:pt idx="994">
                  <c:v>1.496350974776</c:v>
                </c:pt>
                <c:pt idx="995">
                  <c:v>1.4636049745600002</c:v>
                </c:pt>
                <c:pt idx="996">
                  <c:v>1.4610009966420001</c:v>
                </c:pt>
                <c:pt idx="997">
                  <c:v>1.4723519561810001</c:v>
                </c:pt>
                <c:pt idx="998">
                  <c:v>1.454530982301</c:v>
                </c:pt>
                <c:pt idx="999">
                  <c:v>1.409354037605</c:v>
                </c:pt>
                <c:pt idx="1000">
                  <c:v>1.4104580041020001</c:v>
                </c:pt>
                <c:pt idx="1001">
                  <c:v>1.445612986572</c:v>
                </c:pt>
                <c:pt idx="1002">
                  <c:v>1.5479689463970001</c:v>
                </c:pt>
                <c:pt idx="1003">
                  <c:v>1.436859951355</c:v>
                </c:pt>
                <c:pt idx="1004">
                  <c:v>1.5152059495450001</c:v>
                </c:pt>
                <c:pt idx="1005">
                  <c:v>1.4438449870800001</c:v>
                </c:pt>
                <c:pt idx="1006">
                  <c:v>1.455590943806</c:v>
                </c:pt>
                <c:pt idx="1007">
                  <c:v>1.4522150158880001</c:v>
                </c:pt>
                <c:pt idx="1008">
                  <c:v>1.5288620488719999</c:v>
                </c:pt>
                <c:pt idx="1009">
                  <c:v>1.434689969756</c:v>
                </c:pt>
                <c:pt idx="1010">
                  <c:v>1.416070037521</c:v>
                </c:pt>
                <c:pt idx="1011">
                  <c:v>1.4761569909749999</c:v>
                </c:pt>
                <c:pt idx="1012">
                  <c:v>1.479119993746</c:v>
                </c:pt>
                <c:pt idx="1013">
                  <c:v>1.4266909565779999</c:v>
                </c:pt>
                <c:pt idx="1014">
                  <c:v>1.45895103924</c:v>
                </c:pt>
                <c:pt idx="1015">
                  <c:v>1.4207089552659999</c:v>
                </c:pt>
                <c:pt idx="1016">
                  <c:v>1.4435769990090002</c:v>
                </c:pt>
                <c:pt idx="1017">
                  <c:v>1.3699940172959999</c:v>
                </c:pt>
                <c:pt idx="1018">
                  <c:v>1.4742580242459999</c:v>
                </c:pt>
                <c:pt idx="1019">
                  <c:v>1.4809940475969998</c:v>
                </c:pt>
                <c:pt idx="1020">
                  <c:v>1.443039975129</c:v>
                </c:pt>
                <c:pt idx="1021">
                  <c:v>1.4751330018040001</c:v>
                </c:pt>
                <c:pt idx="1022">
                  <c:v>1.4602120500060001</c:v>
                </c:pt>
                <c:pt idx="1023">
                  <c:v>1.4307079836730001</c:v>
                </c:pt>
                <c:pt idx="1024">
                  <c:v>1.5070020454000002</c:v>
                </c:pt>
                <c:pt idx="1025">
                  <c:v>1.456191996112</c:v>
                </c:pt>
                <c:pt idx="1026">
                  <c:v>1.433999976143</c:v>
                </c:pt>
                <c:pt idx="1027">
                  <c:v>1.4848989667370001</c:v>
                </c:pt>
                <c:pt idx="1028">
                  <c:v>1.445536967367</c:v>
                </c:pt>
                <c:pt idx="1029">
                  <c:v>1.466696034186</c:v>
                </c:pt>
                <c:pt idx="1030">
                  <c:v>1.4804149977860002</c:v>
                </c:pt>
                <c:pt idx="1031">
                  <c:v>1.4367159456009999</c:v>
                </c:pt>
                <c:pt idx="1032">
                  <c:v>1.4277769951149999</c:v>
                </c:pt>
                <c:pt idx="1033">
                  <c:v>1.417911960743</c:v>
                </c:pt>
                <c:pt idx="1034">
                  <c:v>1.4441399835049999</c:v>
                </c:pt>
                <c:pt idx="1035">
                  <c:v>1.4570209896190001</c:v>
                </c:pt>
                <c:pt idx="1036">
                  <c:v>1.4306349912659999</c:v>
                </c:pt>
                <c:pt idx="1037">
                  <c:v>1.4897780492899999</c:v>
                </c:pt>
                <c:pt idx="1038">
                  <c:v>1.459858031012</c:v>
                </c:pt>
                <c:pt idx="1039">
                  <c:v>1.4762720093130002</c:v>
                </c:pt>
                <c:pt idx="1040">
                  <c:v>1.4557030517610001</c:v>
                </c:pt>
                <c:pt idx="1041">
                  <c:v>1.4504790306090001</c:v>
                </c:pt>
                <c:pt idx="1042">
                  <c:v>1.433350960724</c:v>
                </c:pt>
                <c:pt idx="1043">
                  <c:v>1.4129360206429999</c:v>
                </c:pt>
                <c:pt idx="1044">
                  <c:v>1.434465986677</c:v>
                </c:pt>
                <c:pt idx="1045">
                  <c:v>1.437235041521</c:v>
                </c:pt>
                <c:pt idx="1046">
                  <c:v>1.430663978681</c:v>
                </c:pt>
                <c:pt idx="1047">
                  <c:v>1.4329920522869999</c:v>
                </c:pt>
                <c:pt idx="1048">
                  <c:v>1.4194640098139999</c:v>
                </c:pt>
                <c:pt idx="1049">
                  <c:v>1.4139229897410002</c:v>
                </c:pt>
                <c:pt idx="1050">
                  <c:v>1.4446639688689999</c:v>
                </c:pt>
                <c:pt idx="1051">
                  <c:v>1.487549045123</c:v>
                </c:pt>
                <c:pt idx="1052">
                  <c:v>1.4071710174899998</c:v>
                </c:pt>
                <c:pt idx="1053">
                  <c:v>1.424227957614</c:v>
                </c:pt>
                <c:pt idx="1054">
                  <c:v>1.428224961273</c:v>
                </c:pt>
                <c:pt idx="1055">
                  <c:v>1.4252470573409999</c:v>
                </c:pt>
                <c:pt idx="1056">
                  <c:v>1.4031350146979999</c:v>
                </c:pt>
                <c:pt idx="1057">
                  <c:v>1.4550749911</c:v>
                </c:pt>
                <c:pt idx="1058">
                  <c:v>1.4540170086549999</c:v>
                </c:pt>
                <c:pt idx="1059">
                  <c:v>1.4226000057530002</c:v>
                </c:pt>
                <c:pt idx="1060">
                  <c:v>1.479984959587</c:v>
                </c:pt>
                <c:pt idx="1061">
                  <c:v>1.4271179679779999</c:v>
                </c:pt>
                <c:pt idx="1062">
                  <c:v>1.411675009876</c:v>
                </c:pt>
                <c:pt idx="1063">
                  <c:v>1.4423419488590001</c:v>
                </c:pt>
                <c:pt idx="1064">
                  <c:v>1.4648779761050001</c:v>
                </c:pt>
                <c:pt idx="1065">
                  <c:v>1.4506910229099998</c:v>
                </c:pt>
                <c:pt idx="1066">
                  <c:v>1.4902040129529999</c:v>
                </c:pt>
                <c:pt idx="1067">
                  <c:v>1.4740299666299999</c:v>
                </c:pt>
                <c:pt idx="1068">
                  <c:v>1.432413002476</c:v>
                </c:pt>
                <c:pt idx="1069">
                  <c:v>1.3998859794809999</c:v>
                </c:pt>
                <c:pt idx="1070">
                  <c:v>1.4665940543639999</c:v>
                </c:pt>
                <c:pt idx="1071">
                  <c:v>1.441537053324</c:v>
                </c:pt>
                <c:pt idx="1072">
                  <c:v>1.4585539465769999</c:v>
                </c:pt>
                <c:pt idx="1073">
                  <c:v>1.4022489776829998</c:v>
                </c:pt>
                <c:pt idx="1074">
                  <c:v>1.4059180393819999</c:v>
                </c:pt>
                <c:pt idx="1075">
                  <c:v>1.509206951596</c:v>
                </c:pt>
                <c:pt idx="1076">
                  <c:v>1.4568880433219999</c:v>
                </c:pt>
                <c:pt idx="1077">
                  <c:v>1.4450360322369999</c:v>
                </c:pt>
                <c:pt idx="1078">
                  <c:v>1.444051042199</c:v>
                </c:pt>
                <c:pt idx="1079">
                  <c:v>1.438895007595</c:v>
                </c:pt>
                <c:pt idx="1080">
                  <c:v>1.4254909474399999</c:v>
                </c:pt>
                <c:pt idx="1081">
                  <c:v>1.452644006349</c:v>
                </c:pt>
                <c:pt idx="1082">
                  <c:v>1.4310500118880001</c:v>
                </c:pt>
                <c:pt idx="1083">
                  <c:v>1.4831019798289999</c:v>
                </c:pt>
                <c:pt idx="1084">
                  <c:v>1.421410008334</c:v>
                </c:pt>
                <c:pt idx="1085">
                  <c:v>1.4818559866400001</c:v>
                </c:pt>
                <c:pt idx="1086">
                  <c:v>1.4136399840939999</c:v>
                </c:pt>
                <c:pt idx="1087">
                  <c:v>1.479516038671</c:v>
                </c:pt>
                <c:pt idx="1088">
                  <c:v>1.4531470369549999</c:v>
                </c:pt>
                <c:pt idx="1089">
                  <c:v>1.4293160056700001</c:v>
                </c:pt>
                <c:pt idx="1090">
                  <c:v>1.4580650022250001</c:v>
                </c:pt>
                <c:pt idx="1091">
                  <c:v>1.4692619442939998</c:v>
                </c:pt>
                <c:pt idx="1092">
                  <c:v>1.4879900263620001</c:v>
                </c:pt>
                <c:pt idx="1093">
                  <c:v>1.4664749614889998</c:v>
                </c:pt>
                <c:pt idx="1094">
                  <c:v>1.426085014828</c:v>
                </c:pt>
                <c:pt idx="1095">
                  <c:v>1.4319289475679999</c:v>
                </c:pt>
                <c:pt idx="1096">
                  <c:v>1.4610829530280001</c:v>
                </c:pt>
                <c:pt idx="1097">
                  <c:v>1.456729019992</c:v>
                </c:pt>
                <c:pt idx="1098">
                  <c:v>1.3999530347060001</c:v>
                </c:pt>
                <c:pt idx="1099">
                  <c:v>1.445351052098</c:v>
                </c:pt>
                <c:pt idx="1100">
                  <c:v>1.3866480439900002</c:v>
                </c:pt>
                <c:pt idx="1101">
                  <c:v>1.398083986714</c:v>
                </c:pt>
                <c:pt idx="1102">
                  <c:v>1.4550170162689999</c:v>
                </c:pt>
                <c:pt idx="1103">
                  <c:v>1.417840947397</c:v>
                </c:pt>
                <c:pt idx="1104">
                  <c:v>1.432445948012</c:v>
                </c:pt>
                <c:pt idx="1105">
                  <c:v>1.5135189751160001</c:v>
                </c:pt>
                <c:pt idx="1106">
                  <c:v>1.392891048454</c:v>
                </c:pt>
                <c:pt idx="1107">
                  <c:v>1.416112994775</c:v>
                </c:pt>
                <c:pt idx="1108">
                  <c:v>1.4522209530700001</c:v>
                </c:pt>
                <c:pt idx="1109">
                  <c:v>1.4516989467670001</c:v>
                </c:pt>
                <c:pt idx="1110">
                  <c:v>1.4330380363389998</c:v>
                </c:pt>
                <c:pt idx="1111">
                  <c:v>1.432624994777</c:v>
                </c:pt>
                <c:pt idx="1112">
                  <c:v>1.3828920200470001</c:v>
                </c:pt>
                <c:pt idx="1113">
                  <c:v>1.462282030843</c:v>
                </c:pt>
                <c:pt idx="1114">
                  <c:v>1.3963819947089999</c:v>
                </c:pt>
                <c:pt idx="1115">
                  <c:v>1.472366042435</c:v>
                </c:pt>
                <c:pt idx="1116">
                  <c:v>1.4537660172210001</c:v>
                </c:pt>
                <c:pt idx="1117">
                  <c:v>1.4584079617630001</c:v>
                </c:pt>
                <c:pt idx="1118">
                  <c:v>1.45300803706</c:v>
                </c:pt>
                <c:pt idx="1119">
                  <c:v>1.4510540058839998</c:v>
                </c:pt>
                <c:pt idx="1120">
                  <c:v>1.424961956218</c:v>
                </c:pt>
                <c:pt idx="1121">
                  <c:v>1.4997409889470001</c:v>
                </c:pt>
                <c:pt idx="1122">
                  <c:v>1.380773959681</c:v>
                </c:pt>
                <c:pt idx="1123">
                  <c:v>1.4409030554819999</c:v>
                </c:pt>
                <c:pt idx="1124">
                  <c:v>1.45589094609</c:v>
                </c:pt>
                <c:pt idx="1125">
                  <c:v>1.4247780200089999</c:v>
                </c:pt>
                <c:pt idx="1126">
                  <c:v>1.475378987379</c:v>
                </c:pt>
                <c:pt idx="1127">
                  <c:v>1.4078529784460001</c:v>
                </c:pt>
                <c:pt idx="1128">
                  <c:v>1.455103978515</c:v>
                </c:pt>
                <c:pt idx="1129">
                  <c:v>1.4265209902079998</c:v>
                </c:pt>
                <c:pt idx="1130">
                  <c:v>1.44341296982</c:v>
                </c:pt>
                <c:pt idx="1131">
                  <c:v>1.4334659790619999</c:v>
                </c:pt>
                <c:pt idx="1132">
                  <c:v>1.470839022659</c:v>
                </c:pt>
                <c:pt idx="1133">
                  <c:v>1.5055859694260001</c:v>
                </c:pt>
                <c:pt idx="1134">
                  <c:v>1.3817360159010001</c:v>
                </c:pt>
                <c:pt idx="1135">
                  <c:v>1.4328849501909999</c:v>
                </c:pt>
                <c:pt idx="1136">
                  <c:v>1.4626659685750001</c:v>
                </c:pt>
                <c:pt idx="1137">
                  <c:v>1.4754340518269999</c:v>
                </c:pt>
                <c:pt idx="1138">
                  <c:v>1.443409943022</c:v>
                </c:pt>
                <c:pt idx="1139">
                  <c:v>1.4492700574919999</c:v>
                </c:pt>
                <c:pt idx="1140">
                  <c:v>1.413439051248</c:v>
                </c:pt>
                <c:pt idx="1141">
                  <c:v>1.5022719744589998</c:v>
                </c:pt>
                <c:pt idx="1142">
                  <c:v>1.453632954508</c:v>
                </c:pt>
                <c:pt idx="1143">
                  <c:v>1.4717440353710001</c:v>
                </c:pt>
                <c:pt idx="1144">
                  <c:v>1.4157430268819999</c:v>
                </c:pt>
                <c:pt idx="1145">
                  <c:v>1.4260209864010001</c:v>
                </c:pt>
                <c:pt idx="1146">
                  <c:v>1.4432650059459999</c:v>
                </c:pt>
                <c:pt idx="1147">
                  <c:v>1.4179180143400001</c:v>
                </c:pt>
                <c:pt idx="1148">
                  <c:v>1.4103819848969998</c:v>
                </c:pt>
                <c:pt idx="1149">
                  <c:v>1.365168951452</c:v>
                </c:pt>
                <c:pt idx="1150">
                  <c:v>1.400095992722</c:v>
                </c:pt>
                <c:pt idx="1151">
                  <c:v>1.4585240278390001</c:v>
                </c:pt>
                <c:pt idx="1152">
                  <c:v>1.449755043723</c:v>
                </c:pt>
                <c:pt idx="1153">
                  <c:v>1.4526729937639999</c:v>
                </c:pt>
                <c:pt idx="1154">
                  <c:v>1.412110985257</c:v>
                </c:pt>
                <c:pt idx="1155">
                  <c:v>1.4239760348570001</c:v>
                </c:pt>
                <c:pt idx="1156">
                  <c:v>1.4497309457510001</c:v>
                </c:pt>
                <c:pt idx="1157">
                  <c:v>1.4536470407620001</c:v>
                </c:pt>
                <c:pt idx="1158">
                  <c:v>1.471502007917</c:v>
                </c:pt>
                <c:pt idx="1159">
                  <c:v>1.4518379466609999</c:v>
                </c:pt>
                <c:pt idx="1160">
                  <c:v>1.3019420439380001</c:v>
                </c:pt>
                <c:pt idx="1161">
                  <c:v>1.430144999176</c:v>
                </c:pt>
                <c:pt idx="1162">
                  <c:v>1.469315029681</c:v>
                </c:pt>
                <c:pt idx="1163">
                  <c:v>1.4194559771570001</c:v>
                </c:pt>
                <c:pt idx="1164">
                  <c:v>1.4245220227170001</c:v>
                </c:pt>
                <c:pt idx="1165">
                  <c:v>1.4512180350720001</c:v>
                </c:pt>
                <c:pt idx="1166">
                  <c:v>1.47391401697</c:v>
                </c:pt>
                <c:pt idx="1167">
                  <c:v>1.4505150029439999</c:v>
                </c:pt>
                <c:pt idx="1168">
                  <c:v>1.4260220341380001</c:v>
                </c:pt>
                <c:pt idx="1169">
                  <c:v>1.4813010348009998</c:v>
                </c:pt>
                <c:pt idx="1170">
                  <c:v>1.3777860440309999</c:v>
                </c:pt>
                <c:pt idx="1171">
                  <c:v>1.4196529518809999</c:v>
                </c:pt>
                <c:pt idx="1172">
                  <c:v>1.4062699628990001</c:v>
                </c:pt>
                <c:pt idx="1173">
                  <c:v>1.481447950937</c:v>
                </c:pt>
                <c:pt idx="1174">
                  <c:v>1.421462045982</c:v>
                </c:pt>
                <c:pt idx="1175">
                  <c:v>1.444107969292</c:v>
                </c:pt>
                <c:pt idx="1176">
                  <c:v>1.4296569861470001</c:v>
                </c:pt>
                <c:pt idx="1177">
                  <c:v>1.4531660126520001</c:v>
                </c:pt>
                <c:pt idx="1178">
                  <c:v>1.431350945495</c:v>
                </c:pt>
                <c:pt idx="1179">
                  <c:v>1.433814992197</c:v>
                </c:pt>
                <c:pt idx="1180">
                  <c:v>1.459970022552</c:v>
                </c:pt>
                <c:pt idx="1181">
                  <c:v>1.35978194885</c:v>
                </c:pt>
                <c:pt idx="1182">
                  <c:v>1.428816001862</c:v>
                </c:pt>
                <c:pt idx="1183">
                  <c:v>1.4301689807329998</c:v>
                </c:pt>
                <c:pt idx="1184">
                  <c:v>1.4598410343749999</c:v>
                </c:pt>
                <c:pt idx="1185">
                  <c:v>1.4195149997250001</c:v>
                </c:pt>
                <c:pt idx="1186">
                  <c:v>1.4684969792139999</c:v>
                </c:pt>
                <c:pt idx="1187">
                  <c:v>1.4491080073639999</c:v>
                </c:pt>
                <c:pt idx="1188">
                  <c:v>1.424181042239</c:v>
                </c:pt>
                <c:pt idx="1189">
                  <c:v>1.405532006174</c:v>
                </c:pt>
                <c:pt idx="1190">
                  <c:v>1.428621006198</c:v>
                </c:pt>
                <c:pt idx="1191">
                  <c:v>1.4417569618670001</c:v>
                </c:pt>
                <c:pt idx="1192">
                  <c:v>1.3781939633190001</c:v>
                </c:pt>
                <c:pt idx="1193">
                  <c:v>1.4288449892770001</c:v>
                </c:pt>
                <c:pt idx="1194">
                  <c:v>1.4242290053520001</c:v>
                </c:pt>
                <c:pt idx="1195">
                  <c:v>1.4285059878599999</c:v>
                </c:pt>
                <c:pt idx="1196">
                  <c:v>1.463613007218</c:v>
                </c:pt>
                <c:pt idx="1197">
                  <c:v>1.3986739795659999</c:v>
                </c:pt>
                <c:pt idx="1198">
                  <c:v>1.4722129562869999</c:v>
                </c:pt>
                <c:pt idx="1199">
                  <c:v>1.4319190522659999</c:v>
                </c:pt>
                <c:pt idx="1200">
                  <c:v>1.4285079669209999</c:v>
                </c:pt>
                <c:pt idx="1201">
                  <c:v>1.403526053764</c:v>
                </c:pt>
                <c:pt idx="1202">
                  <c:v>1.422779983841</c:v>
                </c:pt>
                <c:pt idx="1203">
                  <c:v>1.4681459870190001</c:v>
                </c:pt>
                <c:pt idx="1204">
                  <c:v>1.4242980396380001</c:v>
                </c:pt>
                <c:pt idx="1205">
                  <c:v>1.39033596497</c:v>
                </c:pt>
                <c:pt idx="1206">
                  <c:v>1.4629459474239999</c:v>
                </c:pt>
                <c:pt idx="1207">
                  <c:v>1.426724949852</c:v>
                </c:pt>
                <c:pt idx="1208">
                  <c:v>1.4771430287510001</c:v>
                </c:pt>
                <c:pt idx="1209">
                  <c:v>1.387752010487</c:v>
                </c:pt>
                <c:pt idx="1210">
                  <c:v>1.3638259842990001</c:v>
                </c:pt>
                <c:pt idx="1211">
                  <c:v>1.455161953345</c:v>
                </c:pt>
                <c:pt idx="1212">
                  <c:v>1.4375400496649999</c:v>
                </c:pt>
                <c:pt idx="1213">
                  <c:v>1.4120930572969999</c:v>
                </c:pt>
                <c:pt idx="1214">
                  <c:v>1.3555759796870002</c:v>
                </c:pt>
                <c:pt idx="1215">
                  <c:v>1.5114720445130001</c:v>
                </c:pt>
                <c:pt idx="1216">
                  <c:v>1.3770540244879999</c:v>
                </c:pt>
                <c:pt idx="1217">
                  <c:v>1.3942739460619999</c:v>
                </c:pt>
                <c:pt idx="1218">
                  <c:v>1.4300369657580001</c:v>
                </c:pt>
                <c:pt idx="1219">
                  <c:v>1.469345996156</c:v>
                </c:pt>
                <c:pt idx="1220">
                  <c:v>1.457690028474</c:v>
                </c:pt>
                <c:pt idx="1221">
                  <c:v>1.4210559893399999</c:v>
                </c:pt>
                <c:pt idx="1222">
                  <c:v>1.4382719527929999</c:v>
                </c:pt>
                <c:pt idx="1223">
                  <c:v>1.4749750262129999</c:v>
                </c:pt>
                <c:pt idx="1224">
                  <c:v>1.4537069946530001</c:v>
                </c:pt>
                <c:pt idx="1225">
                  <c:v>1.4302999479699998</c:v>
                </c:pt>
                <c:pt idx="1226">
                  <c:v>1.387418946251</c:v>
                </c:pt>
                <c:pt idx="1227">
                  <c:v>1.383158029057</c:v>
                </c:pt>
                <c:pt idx="1228">
                  <c:v>1.4118549879640001</c:v>
                </c:pt>
                <c:pt idx="1229">
                  <c:v>1.5140710165719999</c:v>
                </c:pt>
                <c:pt idx="1230">
                  <c:v>1.412353012711</c:v>
                </c:pt>
                <c:pt idx="1231">
                  <c:v>1.446658046916</c:v>
                </c:pt>
                <c:pt idx="1232">
                  <c:v>1.395651022904</c:v>
                </c:pt>
                <c:pt idx="1233">
                  <c:v>1.4098179526629999</c:v>
                </c:pt>
                <c:pt idx="1234">
                  <c:v>1.434218953364</c:v>
                </c:pt>
                <c:pt idx="1235">
                  <c:v>1.439071027562</c:v>
                </c:pt>
                <c:pt idx="1236">
                  <c:v>1.47126801312</c:v>
                </c:pt>
                <c:pt idx="1237">
                  <c:v>1.464482047595</c:v>
                </c:pt>
                <c:pt idx="1238">
                  <c:v>1.4573700027540002</c:v>
                </c:pt>
                <c:pt idx="1239">
                  <c:v>1.4511940535160002</c:v>
                </c:pt>
                <c:pt idx="1240">
                  <c:v>1.4378520427270001</c:v>
                </c:pt>
                <c:pt idx="1241">
                  <c:v>1.42871204298</c:v>
                </c:pt>
                <c:pt idx="1242">
                  <c:v>1.4324520016089999</c:v>
                </c:pt>
                <c:pt idx="1243">
                  <c:v>1.4073610072959999</c:v>
                </c:pt>
                <c:pt idx="1244">
                  <c:v>1.443236018531</c:v>
                </c:pt>
                <c:pt idx="1245">
                  <c:v>1.47287605796</c:v>
                </c:pt>
                <c:pt idx="1246">
                  <c:v>1.4643470058220001</c:v>
                </c:pt>
                <c:pt idx="1247">
                  <c:v>1.4303709613159998</c:v>
                </c:pt>
                <c:pt idx="1248">
                  <c:v>1.464279950596</c:v>
                </c:pt>
                <c:pt idx="1249">
                  <c:v>1.483232015744</c:v>
                </c:pt>
                <c:pt idx="1250">
                  <c:v>1.437340979464</c:v>
                </c:pt>
                <c:pt idx="1251">
                  <c:v>1.45583297126</c:v>
                </c:pt>
                <c:pt idx="1252">
                  <c:v>1.484335050918</c:v>
                </c:pt>
                <c:pt idx="1253">
                  <c:v>1.44405302126</c:v>
                </c:pt>
                <c:pt idx="1254">
                  <c:v>1.418177038431</c:v>
                </c:pt>
                <c:pt idx="1255">
                  <c:v>1.400253036991</c:v>
                </c:pt>
                <c:pt idx="1256">
                  <c:v>1.4427979476749999</c:v>
                </c:pt>
                <c:pt idx="1257">
                  <c:v>1.468278001994</c:v>
                </c:pt>
                <c:pt idx="1258">
                  <c:v>1.4764689840380001</c:v>
                </c:pt>
                <c:pt idx="1259">
                  <c:v>1.4786620158699999</c:v>
                </c:pt>
                <c:pt idx="1260">
                  <c:v>1.4161609578879999</c:v>
                </c:pt>
                <c:pt idx="1261">
                  <c:v>1.5322719700629999</c:v>
                </c:pt>
                <c:pt idx="1262">
                  <c:v>1.398797961883</c:v>
                </c:pt>
                <c:pt idx="1263">
                  <c:v>1.442331005819</c:v>
                </c:pt>
                <c:pt idx="1264">
                  <c:v>1.420850981958</c:v>
                </c:pt>
                <c:pt idx="1265">
                  <c:v>1.4712599804619999</c:v>
                </c:pt>
                <c:pt idx="1266">
                  <c:v>1.4428959693760002</c:v>
                </c:pt>
                <c:pt idx="1267">
                  <c:v>1.4712889678780001</c:v>
                </c:pt>
                <c:pt idx="1268">
                  <c:v>1.4315559528769999</c:v>
                </c:pt>
                <c:pt idx="1269">
                  <c:v>1.448728027754</c:v>
                </c:pt>
                <c:pt idx="1270">
                  <c:v>1.438252977096</c:v>
                </c:pt>
                <c:pt idx="1271">
                  <c:v>1.3978390488770001</c:v>
                </c:pt>
                <c:pt idx="1272">
                  <c:v>1.454539014958</c:v>
                </c:pt>
                <c:pt idx="1273">
                  <c:v>1.4215339906510001</c:v>
                </c:pt>
                <c:pt idx="1274">
                  <c:v>1.459848950617</c:v>
                </c:pt>
                <c:pt idx="1275">
                  <c:v>1.372177968733</c:v>
                </c:pt>
                <c:pt idx="1276">
                  <c:v>1.4720859471709999</c:v>
                </c:pt>
                <c:pt idx="1277">
                  <c:v>1.4235479757189999</c:v>
                </c:pt>
                <c:pt idx="1278">
                  <c:v>1.4501829864459999</c:v>
                </c:pt>
                <c:pt idx="1279">
                  <c:v>1.4163979794829999</c:v>
                </c:pt>
                <c:pt idx="1280">
                  <c:v>1.4294850407169999</c:v>
                </c:pt>
                <c:pt idx="1281">
                  <c:v>1.429177005775</c:v>
                </c:pt>
                <c:pt idx="1282">
                  <c:v>1.4304759679360002</c:v>
                </c:pt>
                <c:pt idx="1283">
                  <c:v>1.424339017831</c:v>
                </c:pt>
                <c:pt idx="1284">
                  <c:v>1.47039804142</c:v>
                </c:pt>
                <c:pt idx="1285">
                  <c:v>1.4689989620820001</c:v>
                </c:pt>
                <c:pt idx="1286">
                  <c:v>1.447604037821</c:v>
                </c:pt>
                <c:pt idx="1287">
                  <c:v>1.4620879665019999</c:v>
                </c:pt>
                <c:pt idx="1288">
                  <c:v>1.4203209429980002</c:v>
                </c:pt>
                <c:pt idx="1289">
                  <c:v>1.4898519730199999</c:v>
                </c:pt>
                <c:pt idx="1290">
                  <c:v>1.4795119641349999</c:v>
                </c:pt>
                <c:pt idx="1291">
                  <c:v>1.4941870467739999</c:v>
                </c:pt>
                <c:pt idx="1292">
                  <c:v>1.4393579913299999</c:v>
                </c:pt>
                <c:pt idx="1293">
                  <c:v>1.5787000302230001</c:v>
                </c:pt>
                <c:pt idx="1294">
                  <c:v>1.480426057242</c:v>
                </c:pt>
                <c:pt idx="1295">
                  <c:v>1.4246250502769999</c:v>
                </c:pt>
                <c:pt idx="1296">
                  <c:v>1.4661520253870002</c:v>
                </c:pt>
                <c:pt idx="1297">
                  <c:v>1.4329060213640001</c:v>
                </c:pt>
                <c:pt idx="1298">
                  <c:v>1.444683992304</c:v>
                </c:pt>
                <c:pt idx="1299">
                  <c:v>1.4596719993280001</c:v>
                </c:pt>
                <c:pt idx="1300">
                  <c:v>1.495133037679</c:v>
                </c:pt>
                <c:pt idx="1301">
                  <c:v>1.438283943571</c:v>
                </c:pt>
                <c:pt idx="1302">
                  <c:v>1.477623009123</c:v>
                </c:pt>
                <c:pt idx="1303">
                  <c:v>1.4011530438440001</c:v>
                </c:pt>
                <c:pt idx="1304">
                  <c:v>1.409391057678</c:v>
                </c:pt>
                <c:pt idx="1305">
                  <c:v>1.417743042111</c:v>
                </c:pt>
                <c:pt idx="1306">
                  <c:v>1.462134998292</c:v>
                </c:pt>
                <c:pt idx="1307">
                  <c:v>1.466074027121</c:v>
                </c:pt>
                <c:pt idx="1308">
                  <c:v>1.4249540399759999</c:v>
                </c:pt>
                <c:pt idx="1309">
                  <c:v>1.4792809961360001</c:v>
                </c:pt>
                <c:pt idx="1310">
                  <c:v>1.418348983862</c:v>
                </c:pt>
                <c:pt idx="1311">
                  <c:v>1.548010041006</c:v>
                </c:pt>
                <c:pt idx="1312">
                  <c:v>1.4160360442469999</c:v>
                </c:pt>
                <c:pt idx="1313">
                  <c:v>1.4144839951770001</c:v>
                </c:pt>
                <c:pt idx="1314">
                  <c:v>1.3924440136180001</c:v>
                </c:pt>
                <c:pt idx="1315">
                  <c:v>1.3996510533619999</c:v>
                </c:pt>
                <c:pt idx="1316">
                  <c:v>1.372155966237</c:v>
                </c:pt>
                <c:pt idx="1317">
                  <c:v>1.4790729619559999</c:v>
                </c:pt>
                <c:pt idx="1318">
                  <c:v>1.4184230240059998</c:v>
                </c:pt>
                <c:pt idx="1319">
                  <c:v>1.435042009689</c:v>
                </c:pt>
                <c:pt idx="1320">
                  <c:v>1.456142053939</c:v>
                </c:pt>
                <c:pt idx="1321">
                  <c:v>1.4184139436109999</c:v>
                </c:pt>
                <c:pt idx="1322">
                  <c:v>1.4257340226319999</c:v>
                </c:pt>
                <c:pt idx="1323">
                  <c:v>1.398622989655</c:v>
                </c:pt>
                <c:pt idx="1324">
                  <c:v>1.4695440186189999</c:v>
                </c:pt>
                <c:pt idx="1325">
                  <c:v>1.4484289567920001</c:v>
                </c:pt>
                <c:pt idx="1326">
                  <c:v>1.4092490309849999</c:v>
                </c:pt>
                <c:pt idx="1327">
                  <c:v>1.433964003809</c:v>
                </c:pt>
                <c:pt idx="1328">
                  <c:v>1.4149330090729999</c:v>
                </c:pt>
                <c:pt idx="1329">
                  <c:v>1.4405250549319999</c:v>
                </c:pt>
                <c:pt idx="1330">
                  <c:v>1.4526230515910001</c:v>
                </c:pt>
                <c:pt idx="1331">
                  <c:v>1.417221035808</c:v>
                </c:pt>
                <c:pt idx="1332">
                  <c:v>1.451901975088</c:v>
                </c:pt>
                <c:pt idx="1333">
                  <c:v>1.491729053669</c:v>
                </c:pt>
                <c:pt idx="1334">
                  <c:v>1.410332974046</c:v>
                </c:pt>
                <c:pt idx="1335">
                  <c:v>1.469608047046</c:v>
                </c:pt>
                <c:pt idx="1336">
                  <c:v>1.5211360296230001</c:v>
                </c:pt>
                <c:pt idx="1337">
                  <c:v>1.3982049422339999</c:v>
                </c:pt>
                <c:pt idx="1338">
                  <c:v>1.463518012315</c:v>
                </c:pt>
                <c:pt idx="1339">
                  <c:v>1.3935569440950002</c:v>
                </c:pt>
                <c:pt idx="1340">
                  <c:v>1.3630919856950001</c:v>
                </c:pt>
                <c:pt idx="1341">
                  <c:v>1.426893053576</c:v>
                </c:pt>
                <c:pt idx="1342">
                  <c:v>1.4632859965789999</c:v>
                </c:pt>
                <c:pt idx="1343">
                  <c:v>1.442102948204</c:v>
                </c:pt>
                <c:pt idx="1344">
                  <c:v>1.404833048582</c:v>
                </c:pt>
                <c:pt idx="1345">
                  <c:v>1.4433660544460001</c:v>
                </c:pt>
                <c:pt idx="1346">
                  <c:v>1.453691045754</c:v>
                </c:pt>
                <c:pt idx="1347">
                  <c:v>1.411114004441</c:v>
                </c:pt>
                <c:pt idx="1348">
                  <c:v>1.462728017941</c:v>
                </c:pt>
                <c:pt idx="1349">
                  <c:v>1.4524760190399999</c:v>
                </c:pt>
                <c:pt idx="1350">
                  <c:v>1.4503420097749999</c:v>
                </c:pt>
                <c:pt idx="1351">
                  <c:v>1.42882799264</c:v>
                </c:pt>
                <c:pt idx="1352">
                  <c:v>1.4468580484390001</c:v>
                </c:pt>
                <c:pt idx="1353">
                  <c:v>1.4116560341789999</c:v>
                </c:pt>
                <c:pt idx="1354">
                  <c:v>1.475997967646</c:v>
                </c:pt>
                <c:pt idx="1355">
                  <c:v>1.4478650409730001</c:v>
                </c:pt>
                <c:pt idx="1356">
                  <c:v>1.3732790248469999</c:v>
                </c:pt>
                <c:pt idx="1357">
                  <c:v>1.3731759972870001</c:v>
                </c:pt>
                <c:pt idx="1358">
                  <c:v>1.426661969163</c:v>
                </c:pt>
                <c:pt idx="1359">
                  <c:v>1.446392037906</c:v>
                </c:pt>
                <c:pt idx="1360">
                  <c:v>1.3875230215490002</c:v>
                </c:pt>
                <c:pt idx="1361">
                  <c:v>1.4207710046319999</c:v>
                </c:pt>
                <c:pt idx="1362">
                  <c:v>1.3918570475649998</c:v>
                </c:pt>
                <c:pt idx="1363">
                  <c:v>1.4310820261020001</c:v>
                </c:pt>
                <c:pt idx="1364">
                  <c:v>1.4673209516330001</c:v>
                </c:pt>
                <c:pt idx="1365">
                  <c:v>1.4201620360839999</c:v>
                </c:pt>
                <c:pt idx="1366">
                  <c:v>1.3862450141460001</c:v>
                </c:pt>
                <c:pt idx="1367">
                  <c:v>1.4561730204150001</c:v>
                </c:pt>
                <c:pt idx="1368">
                  <c:v>1.408678013831</c:v>
                </c:pt>
                <c:pt idx="1369">
                  <c:v>1.4486639993270001</c:v>
                </c:pt>
                <c:pt idx="1370">
                  <c:v>1.4023690018799999</c:v>
                </c:pt>
                <c:pt idx="1371">
                  <c:v>1.429934985936</c:v>
                </c:pt>
                <c:pt idx="1372">
                  <c:v>1.435762969777</c:v>
                </c:pt>
                <c:pt idx="1373">
                  <c:v>1.4235309790820001</c:v>
                </c:pt>
                <c:pt idx="1374">
                  <c:v>1.4005349948999999</c:v>
                </c:pt>
                <c:pt idx="1375">
                  <c:v>1.4144110027699999</c:v>
                </c:pt>
                <c:pt idx="1376">
                  <c:v>1.362264039926</c:v>
                </c:pt>
                <c:pt idx="1377">
                  <c:v>1.40760501381</c:v>
                </c:pt>
                <c:pt idx="1378">
                  <c:v>1.4144950546320001</c:v>
                </c:pt>
                <c:pt idx="1379">
                  <c:v>1.4645929913970002</c:v>
                </c:pt>
                <c:pt idx="1380">
                  <c:v>1.423559035175</c:v>
                </c:pt>
                <c:pt idx="1381">
                  <c:v>1.4263900229709998</c:v>
                </c:pt>
                <c:pt idx="1382">
                  <c:v>1.458560000174</c:v>
                </c:pt>
                <c:pt idx="1383">
                  <c:v>1.464072032832</c:v>
                </c:pt>
                <c:pt idx="1384">
                  <c:v>1.4203350292519998</c:v>
                </c:pt>
                <c:pt idx="1385">
                  <c:v>1.4164999593049998</c:v>
                </c:pt>
                <c:pt idx="1386">
                  <c:v>1.3843389460819999</c:v>
                </c:pt>
                <c:pt idx="1387">
                  <c:v>1.4553449582310001</c:v>
                </c:pt>
                <c:pt idx="1388">
                  <c:v>1.425854046829</c:v>
                </c:pt>
                <c:pt idx="1389">
                  <c:v>1.3618459925059998</c:v>
                </c:pt>
                <c:pt idx="1390">
                  <c:v>1.486125984229</c:v>
                </c:pt>
                <c:pt idx="1391">
                  <c:v>1.458063023165</c:v>
                </c:pt>
                <c:pt idx="1392">
                  <c:v>1.4245529891919999</c:v>
                </c:pt>
                <c:pt idx="1393">
                  <c:v>1.4043890405449999</c:v>
                </c:pt>
                <c:pt idx="1394">
                  <c:v>1.4731179689990002</c:v>
                </c:pt>
                <c:pt idx="1395">
                  <c:v>1.4261680189519998</c:v>
                </c:pt>
                <c:pt idx="1396">
                  <c:v>1.410941011272</c:v>
                </c:pt>
                <c:pt idx="1397">
                  <c:v>1.455842982978</c:v>
                </c:pt>
                <c:pt idx="1398">
                  <c:v>1.408178010024</c:v>
                </c:pt>
                <c:pt idx="1399">
                  <c:v>1.409503049217</c:v>
                </c:pt>
                <c:pt idx="1400">
                  <c:v>1.458924030885</c:v>
                </c:pt>
                <c:pt idx="1401">
                  <c:v>1.4177149860189999</c:v>
                </c:pt>
                <c:pt idx="1402">
                  <c:v>1.399185974151</c:v>
                </c:pt>
                <c:pt idx="1403">
                  <c:v>1.4970699558030001</c:v>
                </c:pt>
                <c:pt idx="1404">
                  <c:v>1.4142059953880002</c:v>
                </c:pt>
                <c:pt idx="1405">
                  <c:v>1.4269850216810001</c:v>
                </c:pt>
                <c:pt idx="1406">
                  <c:v>1.426746021025</c:v>
                </c:pt>
                <c:pt idx="1407">
                  <c:v>1.4097429811950002</c:v>
                </c:pt>
                <c:pt idx="1408">
                  <c:v>1.489822054282</c:v>
                </c:pt>
                <c:pt idx="1409">
                  <c:v>1.385828945786</c:v>
                </c:pt>
                <c:pt idx="1410">
                  <c:v>1.4594940003010002</c:v>
                </c:pt>
                <c:pt idx="1411">
                  <c:v>1.416436978616</c:v>
                </c:pt>
                <c:pt idx="1412">
                  <c:v>1.40350300353</c:v>
                </c:pt>
                <c:pt idx="1413">
                  <c:v>1.4613979728889999</c:v>
                </c:pt>
                <c:pt idx="1414">
                  <c:v>1.45301502198</c:v>
                </c:pt>
                <c:pt idx="1415">
                  <c:v>1.4455940108750001</c:v>
                </c:pt>
                <c:pt idx="1416">
                  <c:v>1.4393000165000001</c:v>
                </c:pt>
                <c:pt idx="1417">
                  <c:v>1.3883130159230002</c:v>
                </c:pt>
                <c:pt idx="1418">
                  <c:v>1.438039005734</c:v>
                </c:pt>
                <c:pt idx="1419">
                  <c:v>1.3948540436100001</c:v>
                </c:pt>
                <c:pt idx="1420">
                  <c:v>1.4331099810079999</c:v>
                </c:pt>
                <c:pt idx="1421">
                  <c:v>1.411875011399</c:v>
                </c:pt>
                <c:pt idx="1422">
                  <c:v>1.419840962626</c:v>
                </c:pt>
                <c:pt idx="1423">
                  <c:v>1.4646770432590002</c:v>
                </c:pt>
                <c:pt idx="1424">
                  <c:v>1.424393965863</c:v>
                </c:pt>
                <c:pt idx="1425">
                  <c:v>1.4087409945199998</c:v>
                </c:pt>
                <c:pt idx="1426">
                  <c:v>1.4086459996179999</c:v>
                </c:pt>
                <c:pt idx="1427">
                  <c:v>1.4566440368069999</c:v>
                </c:pt>
                <c:pt idx="1428">
                  <c:v>1.392705016769</c:v>
                </c:pt>
                <c:pt idx="1429">
                  <c:v>1.39567698352</c:v>
                </c:pt>
                <c:pt idx="1430">
                  <c:v>1.459641964175</c:v>
                </c:pt>
                <c:pt idx="1431">
                  <c:v>1.41391705256</c:v>
                </c:pt>
                <c:pt idx="1432">
                  <c:v>1.3869929825889999</c:v>
                </c:pt>
                <c:pt idx="1433">
                  <c:v>1.4206679770719999</c:v>
                </c:pt>
                <c:pt idx="1434">
                  <c:v>1.4169180067260001</c:v>
                </c:pt>
                <c:pt idx="1435">
                  <c:v>1.443678047508</c:v>
                </c:pt>
                <c:pt idx="1436">
                  <c:v>1.4207529602569999</c:v>
                </c:pt>
                <c:pt idx="1437">
                  <c:v>1.508045010269</c:v>
                </c:pt>
                <c:pt idx="1438">
                  <c:v>1.4280809555199998</c:v>
                </c:pt>
                <c:pt idx="1439">
                  <c:v>1.440690015443</c:v>
                </c:pt>
                <c:pt idx="1440">
                  <c:v>1.3909860281269999</c:v>
                </c:pt>
                <c:pt idx="1441">
                  <c:v>1.4092819765210001</c:v>
                </c:pt>
                <c:pt idx="1442">
                  <c:v>1.4798729680480001</c:v>
                </c:pt>
                <c:pt idx="1443">
                  <c:v>1.415202044882</c:v>
                </c:pt>
                <c:pt idx="1444">
                  <c:v>1.455205027014</c:v>
                </c:pt>
                <c:pt idx="1445">
                  <c:v>1.3671920169140002</c:v>
                </c:pt>
                <c:pt idx="1446">
                  <c:v>1.3905829982829998</c:v>
                </c:pt>
                <c:pt idx="1447">
                  <c:v>1.4314500149339999</c:v>
                </c:pt>
                <c:pt idx="1448">
                  <c:v>1.4533869689329999</c:v>
                </c:pt>
                <c:pt idx="1449">
                  <c:v>1.3927679974589999</c:v>
                </c:pt>
                <c:pt idx="1450">
                  <c:v>1.467842026614</c:v>
                </c:pt>
                <c:pt idx="1451">
                  <c:v>1.486427034251</c:v>
                </c:pt>
                <c:pt idx="1452">
                  <c:v>1.4395839534699999</c:v>
                </c:pt>
                <c:pt idx="1453">
                  <c:v>1.40291498974</c:v>
                </c:pt>
                <c:pt idx="1454">
                  <c:v>1.3626359868790001</c:v>
                </c:pt>
                <c:pt idx="1455">
                  <c:v>1.373594044708</c:v>
                </c:pt>
                <c:pt idx="1456">
                  <c:v>1.44906505011</c:v>
                </c:pt>
                <c:pt idx="1457">
                  <c:v>1.4000580413270001</c:v>
                </c:pt>
                <c:pt idx="1458">
                  <c:v>1.4317129971460001</c:v>
                </c:pt>
                <c:pt idx="1459">
                  <c:v>1.4353450387719999</c:v>
                </c:pt>
                <c:pt idx="1460">
                  <c:v>1.397300045937</c:v>
                </c:pt>
                <c:pt idx="1461">
                  <c:v>1.4413329772650001</c:v>
                </c:pt>
                <c:pt idx="1462">
                  <c:v>1.4725980581720002</c:v>
                </c:pt>
                <c:pt idx="1463">
                  <c:v>1.4381159562619998</c:v>
                </c:pt>
                <c:pt idx="1464">
                  <c:v>1.437210012227</c:v>
                </c:pt>
                <c:pt idx="1465">
                  <c:v>1.4598659472539999</c:v>
                </c:pt>
                <c:pt idx="1466">
                  <c:v>1.4339130138979999</c:v>
                </c:pt>
                <c:pt idx="1467">
                  <c:v>1.4185160398479999</c:v>
                </c:pt>
                <c:pt idx="1468">
                  <c:v>1.4071930199859999</c:v>
                </c:pt>
                <c:pt idx="1469">
                  <c:v>1.4400020008910002</c:v>
                </c:pt>
                <c:pt idx="1470">
                  <c:v>1.4454970369119999</c:v>
                </c:pt>
                <c:pt idx="1471">
                  <c:v>1.4156829565760001</c:v>
                </c:pt>
                <c:pt idx="1472">
                  <c:v>1.434838050045</c:v>
                </c:pt>
                <c:pt idx="1473">
                  <c:v>1.4144639717410001</c:v>
                </c:pt>
                <c:pt idx="1474">
                  <c:v>1.4692590339109999</c:v>
                </c:pt>
                <c:pt idx="1475">
                  <c:v>1.4660720480609999</c:v>
                </c:pt>
                <c:pt idx="1476">
                  <c:v>1.427134964615</c:v>
                </c:pt>
                <c:pt idx="1477">
                  <c:v>1.4076449442649999</c:v>
                </c:pt>
                <c:pt idx="1478">
                  <c:v>1.484710955992</c:v>
                </c:pt>
                <c:pt idx="1479">
                  <c:v>1.3936170144009998</c:v>
                </c:pt>
                <c:pt idx="1480">
                  <c:v>1.460741041228</c:v>
                </c:pt>
                <c:pt idx="1481">
                  <c:v>1.4650330413129999</c:v>
                </c:pt>
                <c:pt idx="1482">
                  <c:v>1.4320990303530001</c:v>
                </c:pt>
                <c:pt idx="1483">
                  <c:v>1.328035024926</c:v>
                </c:pt>
                <c:pt idx="1484">
                  <c:v>1.4584410237150001</c:v>
                </c:pt>
                <c:pt idx="1485">
                  <c:v>1.4122249558569999</c:v>
                </c:pt>
                <c:pt idx="1486">
                  <c:v>1.4233180554580001</c:v>
                </c:pt>
                <c:pt idx="1487">
                  <c:v>1.4321829658</c:v>
                </c:pt>
                <c:pt idx="1488">
                  <c:v>1.4268839731810001</c:v>
                </c:pt>
                <c:pt idx="1489">
                  <c:v>1.405447954312</c:v>
                </c:pt>
                <c:pt idx="1490">
                  <c:v>1.4132249634710001</c:v>
                </c:pt>
                <c:pt idx="1491">
                  <c:v>1.406235969625</c:v>
                </c:pt>
                <c:pt idx="1492">
                  <c:v>1.459865015931</c:v>
                </c:pt>
                <c:pt idx="1493">
                  <c:v>1.3906250242140001</c:v>
                </c:pt>
                <c:pt idx="1494">
                  <c:v>1.4743660576640001</c:v>
                </c:pt>
                <c:pt idx="1495">
                  <c:v>1.4112689532339999</c:v>
                </c:pt>
                <c:pt idx="1496">
                  <c:v>1.444085966796</c:v>
                </c:pt>
                <c:pt idx="1497">
                  <c:v>1.4200089499349999</c:v>
                </c:pt>
                <c:pt idx="1498">
                  <c:v>1.436374033801</c:v>
                </c:pt>
                <c:pt idx="1499">
                  <c:v>1.4345620293169998</c:v>
                </c:pt>
                <c:pt idx="1500">
                  <c:v>1.4239449519660001</c:v>
                </c:pt>
                <c:pt idx="1501">
                  <c:v>1.3555369805540001</c:v>
                </c:pt>
                <c:pt idx="1502">
                  <c:v>1.443268032745</c:v>
                </c:pt>
                <c:pt idx="1503">
                  <c:v>1.385002979077</c:v>
                </c:pt>
                <c:pt idx="1504">
                  <c:v>1.399424043484</c:v>
                </c:pt>
                <c:pt idx="1505">
                  <c:v>1.4186189509930001</c:v>
                </c:pt>
                <c:pt idx="1506">
                  <c:v>1.4085320290179999</c:v>
                </c:pt>
                <c:pt idx="1507">
                  <c:v>1.466823043302</c:v>
                </c:pt>
                <c:pt idx="1508">
                  <c:v>1.4140689745549999</c:v>
                </c:pt>
                <c:pt idx="1509">
                  <c:v>1.41771894414</c:v>
                </c:pt>
                <c:pt idx="1510">
                  <c:v>1.445507048629</c:v>
                </c:pt>
                <c:pt idx="1511">
                  <c:v>1.4085270231589999</c:v>
                </c:pt>
                <c:pt idx="1512">
                  <c:v>1.4640409499410001</c:v>
                </c:pt>
                <c:pt idx="1513">
                  <c:v>1.4237649738789999</c:v>
                </c:pt>
                <c:pt idx="1514">
                  <c:v>1.4130279887469999</c:v>
                </c:pt>
                <c:pt idx="1515">
                  <c:v>1.462575979531</c:v>
                </c:pt>
                <c:pt idx="1516">
                  <c:v>1.5022959560159999</c:v>
                </c:pt>
                <c:pt idx="1517">
                  <c:v>1.4004500117150001</c:v>
                </c:pt>
                <c:pt idx="1518">
                  <c:v>1.4094030484560001</c:v>
                </c:pt>
                <c:pt idx="1519">
                  <c:v>1.4177609700709999</c:v>
                </c:pt>
                <c:pt idx="1520">
                  <c:v>1.3410539831970001</c:v>
                </c:pt>
                <c:pt idx="1521">
                  <c:v>1.495886943303</c:v>
                </c:pt>
                <c:pt idx="1522">
                  <c:v>1.447953982279</c:v>
                </c:pt>
                <c:pt idx="1523">
                  <c:v>1.403586007655</c:v>
                </c:pt>
                <c:pt idx="1524">
                  <c:v>1.413826015778</c:v>
                </c:pt>
                <c:pt idx="1525">
                  <c:v>1.431773998775</c:v>
                </c:pt>
                <c:pt idx="1526">
                  <c:v>1.43833400216</c:v>
                </c:pt>
                <c:pt idx="1527">
                  <c:v>1.386063988321</c:v>
                </c:pt>
                <c:pt idx="1528">
                  <c:v>1.4271290274340001</c:v>
                </c:pt>
                <c:pt idx="1529">
                  <c:v>1.410981058143</c:v>
                </c:pt>
                <c:pt idx="1530">
                  <c:v>1.401858055033</c:v>
                </c:pt>
                <c:pt idx="1531">
                  <c:v>1.4082340057939999</c:v>
                </c:pt>
                <c:pt idx="1532">
                  <c:v>1.410071039572</c:v>
                </c:pt>
                <c:pt idx="1533">
                  <c:v>1.4042910188439999</c:v>
                </c:pt>
                <c:pt idx="1534">
                  <c:v>1.4108440373089999</c:v>
                </c:pt>
                <c:pt idx="1535">
                  <c:v>1.407320029102</c:v>
                </c:pt>
                <c:pt idx="1536">
                  <c:v>1.468157046475</c:v>
                </c:pt>
                <c:pt idx="1537">
                  <c:v>1.452454947866</c:v>
                </c:pt>
                <c:pt idx="1538">
                  <c:v>1.409983960912</c:v>
                </c:pt>
                <c:pt idx="1539">
                  <c:v>1.461945008487</c:v>
                </c:pt>
                <c:pt idx="1540">
                  <c:v>1.4217729913070001</c:v>
                </c:pt>
                <c:pt idx="1541">
                  <c:v>1.445963047445</c:v>
                </c:pt>
                <c:pt idx="1542">
                  <c:v>1.4468729496000001</c:v>
                </c:pt>
                <c:pt idx="1543">
                  <c:v>1.4614500105379999</c:v>
                </c:pt>
                <c:pt idx="1544">
                  <c:v>1.4003959950059999</c:v>
                </c:pt>
                <c:pt idx="1545">
                  <c:v>1.3872620183970001</c:v>
                </c:pt>
                <c:pt idx="1546">
                  <c:v>1.409535994753</c:v>
                </c:pt>
                <c:pt idx="1547">
                  <c:v>1.415860955603</c:v>
                </c:pt>
                <c:pt idx="1548">
                  <c:v>1.4464040286839999</c:v>
                </c:pt>
                <c:pt idx="1549">
                  <c:v>1.433955039829</c:v>
                </c:pt>
                <c:pt idx="1550">
                  <c:v>1.4011319726710001</c:v>
                </c:pt>
                <c:pt idx="1551">
                  <c:v>1.4048010343690001</c:v>
                </c:pt>
                <c:pt idx="1552">
                  <c:v>1.4217930147419999</c:v>
                </c:pt>
                <c:pt idx="1553">
                  <c:v>1.4176069526000001</c:v>
                </c:pt>
                <c:pt idx="1554">
                  <c:v>1.4491010224450001</c:v>
                </c:pt>
                <c:pt idx="1555">
                  <c:v>1.4101619599390001</c:v>
                </c:pt>
                <c:pt idx="1556">
                  <c:v>1.3993580359969999</c:v>
                </c:pt>
                <c:pt idx="1557">
                  <c:v>1.409703982063</c:v>
                </c:pt>
                <c:pt idx="1558">
                  <c:v>1.4987880131229998</c:v>
                </c:pt>
                <c:pt idx="1559">
                  <c:v>1.3971589505670001</c:v>
                </c:pt>
                <c:pt idx="1560">
                  <c:v>1.4197319978849998</c:v>
                </c:pt>
                <c:pt idx="1561">
                  <c:v>1.4210919616739999</c:v>
                </c:pt>
                <c:pt idx="1562">
                  <c:v>1.4884669799360002</c:v>
                </c:pt>
                <c:pt idx="1563">
                  <c:v>1.4109309995550001</c:v>
                </c:pt>
                <c:pt idx="1564">
                  <c:v>1.426885020919</c:v>
                </c:pt>
                <c:pt idx="1565">
                  <c:v>1.4192339731380001</c:v>
                </c:pt>
                <c:pt idx="1566">
                  <c:v>1.424105023034</c:v>
                </c:pt>
                <c:pt idx="1567">
                  <c:v>1.4230359811340001</c:v>
                </c:pt>
                <c:pt idx="1568">
                  <c:v>1.4239270240069999</c:v>
                </c:pt>
                <c:pt idx="1569">
                  <c:v>1.4425959670920001</c:v>
                </c:pt>
                <c:pt idx="1570">
                  <c:v>1.4019360532980001</c:v>
                </c:pt>
                <c:pt idx="1571">
                  <c:v>1.4362940564750002</c:v>
                </c:pt>
                <c:pt idx="1572">
                  <c:v>1.3982859672979999</c:v>
                </c:pt>
                <c:pt idx="1573">
                  <c:v>1.4213529648259999</c:v>
                </c:pt>
                <c:pt idx="1574">
                  <c:v>1.4368060510609999</c:v>
                </c:pt>
                <c:pt idx="1575">
                  <c:v>1.4496629592029999</c:v>
                </c:pt>
                <c:pt idx="1576">
                  <c:v>1.5220859786500001</c:v>
                </c:pt>
                <c:pt idx="1577">
                  <c:v>1.441325992346</c:v>
                </c:pt>
                <c:pt idx="1578">
                  <c:v>1.3977149501439998</c:v>
                </c:pt>
                <c:pt idx="1579">
                  <c:v>1.4281469630080001</c:v>
                </c:pt>
                <c:pt idx="1580">
                  <c:v>1.4524670550600001</c:v>
                </c:pt>
                <c:pt idx="1581">
                  <c:v>1.3990079751240001</c:v>
                </c:pt>
                <c:pt idx="1582">
                  <c:v>1.405806979164</c:v>
                </c:pt>
                <c:pt idx="1583">
                  <c:v>1.405450049788</c:v>
                </c:pt>
                <c:pt idx="1584">
                  <c:v>1.4460569946100001</c:v>
                </c:pt>
                <c:pt idx="1585">
                  <c:v>1.49086304009</c:v>
                </c:pt>
                <c:pt idx="1586">
                  <c:v>1.4807529514660001</c:v>
                </c:pt>
                <c:pt idx="1587">
                  <c:v>1.401957008056</c:v>
                </c:pt>
                <c:pt idx="1588">
                  <c:v>1.4167289482430001</c:v>
                </c:pt>
                <c:pt idx="1589">
                  <c:v>1.4388479758049999</c:v>
                </c:pt>
                <c:pt idx="1590">
                  <c:v>1.4251769753169998</c:v>
                </c:pt>
                <c:pt idx="1591">
                  <c:v>1.3338209828359999</c:v>
                </c:pt>
                <c:pt idx="1592">
                  <c:v>1.399563043378</c:v>
                </c:pt>
                <c:pt idx="1593">
                  <c:v>1.4049350284040001</c:v>
                </c:pt>
                <c:pt idx="1594">
                  <c:v>1.468644943088</c:v>
                </c:pt>
                <c:pt idx="1595">
                  <c:v>1.4098739484330001</c:v>
                </c:pt>
                <c:pt idx="1596">
                  <c:v>1.427648006938</c:v>
                </c:pt>
                <c:pt idx="1597">
                  <c:v>1.4232499524950002</c:v>
                </c:pt>
                <c:pt idx="1598">
                  <c:v>1.4365209499370002</c:v>
                </c:pt>
                <c:pt idx="1599">
                  <c:v>1.411078963429</c:v>
                </c:pt>
                <c:pt idx="1600">
                  <c:v>1.4519609976560002</c:v>
                </c:pt>
                <c:pt idx="1601">
                  <c:v>1.4426530105990001</c:v>
                </c:pt>
                <c:pt idx="1602">
                  <c:v>1.3861010083930001</c:v>
                </c:pt>
                <c:pt idx="1603">
                  <c:v>1.4283349737519999</c:v>
                </c:pt>
                <c:pt idx="1604">
                  <c:v>1.4369729906319999</c:v>
                </c:pt>
                <c:pt idx="1605">
                  <c:v>1.4569719787689999</c:v>
                </c:pt>
                <c:pt idx="1606">
                  <c:v>1.4962259447200001</c:v>
                </c:pt>
                <c:pt idx="1607">
                  <c:v>1.443656976335</c:v>
                </c:pt>
                <c:pt idx="1608">
                  <c:v>1.4203259488569999</c:v>
                </c:pt>
                <c:pt idx="1609">
                  <c:v>1.4202060410749999</c:v>
                </c:pt>
                <c:pt idx="1610">
                  <c:v>1.442336943001</c:v>
                </c:pt>
                <c:pt idx="1611">
                  <c:v>1.4064490096640001</c:v>
                </c:pt>
                <c:pt idx="1612">
                  <c:v>1.3971190201120001</c:v>
                </c:pt>
                <c:pt idx="1613">
                  <c:v>1.4082019915799999</c:v>
                </c:pt>
                <c:pt idx="1614">
                  <c:v>1.4124739682299998</c:v>
                </c:pt>
                <c:pt idx="1615">
                  <c:v>1.4450090238819999</c:v>
                </c:pt>
                <c:pt idx="1616">
                  <c:v>1.436289050616</c:v>
                </c:pt>
                <c:pt idx="1617">
                  <c:v>1.4044600538909999</c:v>
                </c:pt>
                <c:pt idx="1618">
                  <c:v>1.4125410234559999</c:v>
                </c:pt>
                <c:pt idx="1619">
                  <c:v>1.390782999806</c:v>
                </c:pt>
                <c:pt idx="1620">
                  <c:v>1.424398971722</c:v>
                </c:pt>
                <c:pt idx="1621">
                  <c:v>1.379963941872</c:v>
                </c:pt>
                <c:pt idx="1622">
                  <c:v>1.4542150311170001</c:v>
                </c:pt>
                <c:pt idx="1623">
                  <c:v>1.431043026969</c:v>
                </c:pt>
                <c:pt idx="1624">
                  <c:v>1.431341050193</c:v>
                </c:pt>
                <c:pt idx="1625">
                  <c:v>1.4644130133090001</c:v>
                </c:pt>
                <c:pt idx="1626">
                  <c:v>1.4353280421349999</c:v>
                </c:pt>
                <c:pt idx="1627">
                  <c:v>1.4179729623720001</c:v>
                </c:pt>
                <c:pt idx="1628">
                  <c:v>1.4736630255359999</c:v>
                </c:pt>
                <c:pt idx="1629">
                  <c:v>1.4020260423419999</c:v>
                </c:pt>
                <c:pt idx="1630">
                  <c:v>1.423396053724</c:v>
                </c:pt>
                <c:pt idx="1631">
                  <c:v>1.4486840227619999</c:v>
                </c:pt>
                <c:pt idx="1632">
                  <c:v>1.3763980241490001</c:v>
                </c:pt>
                <c:pt idx="1633">
                  <c:v>1.453871955164</c:v>
                </c:pt>
                <c:pt idx="1634">
                  <c:v>1.4471249887719999</c:v>
                </c:pt>
                <c:pt idx="1635">
                  <c:v>1.4879909576849999</c:v>
                </c:pt>
                <c:pt idx="1636">
                  <c:v>1.4184280298650001</c:v>
                </c:pt>
                <c:pt idx="1637">
                  <c:v>1.461948966607</c:v>
                </c:pt>
                <c:pt idx="1638">
                  <c:v>1.4201579615469999</c:v>
                </c:pt>
                <c:pt idx="1639">
                  <c:v>1.4212559908629998</c:v>
                </c:pt>
                <c:pt idx="1640">
                  <c:v>1.451130025089</c:v>
                </c:pt>
                <c:pt idx="1641">
                  <c:v>1.3061660574749998</c:v>
                </c:pt>
                <c:pt idx="1642">
                  <c:v>1.407210947946</c:v>
                </c:pt>
                <c:pt idx="1643">
                  <c:v>1.3999840011819999</c:v>
                </c:pt>
                <c:pt idx="1644">
                  <c:v>1.362818991765</c:v>
                </c:pt>
                <c:pt idx="1645">
                  <c:v>1.4524640282620001</c:v>
                </c:pt>
                <c:pt idx="1646">
                  <c:v>1.4311809791250001</c:v>
                </c:pt>
                <c:pt idx="1647">
                  <c:v>1.4317899476739999</c:v>
                </c:pt>
                <c:pt idx="1648">
                  <c:v>1.4248279621819999</c:v>
                </c:pt>
                <c:pt idx="1649">
                  <c:v>1.4357350301</c:v>
                </c:pt>
                <c:pt idx="1650">
                  <c:v>1.418960979208</c:v>
                </c:pt>
                <c:pt idx="1651">
                  <c:v>1.3741230359299998</c:v>
                </c:pt>
                <c:pt idx="1652">
                  <c:v>1.426563947462</c:v>
                </c:pt>
                <c:pt idx="1653">
                  <c:v>1.434450037777</c:v>
                </c:pt>
                <c:pt idx="1654">
                  <c:v>1.4474539784710001</c:v>
                </c:pt>
                <c:pt idx="1655">
                  <c:v>1.433423021808</c:v>
                </c:pt>
                <c:pt idx="1656">
                  <c:v>1.4023960102349999</c:v>
                </c:pt>
                <c:pt idx="1657">
                  <c:v>1.439373008907</c:v>
                </c:pt>
                <c:pt idx="1658">
                  <c:v>1.381837995723</c:v>
                </c:pt>
                <c:pt idx="1659">
                  <c:v>1.4006260316820001</c:v>
                </c:pt>
                <c:pt idx="1660">
                  <c:v>1.4244370395320001</c:v>
                </c:pt>
                <c:pt idx="1661">
                  <c:v>1.4425630215560001</c:v>
                </c:pt>
                <c:pt idx="1662">
                  <c:v>1.404364942573</c:v>
                </c:pt>
                <c:pt idx="1663">
                  <c:v>1.431650947779</c:v>
                </c:pt>
                <c:pt idx="1664">
                  <c:v>1.417036051862</c:v>
                </c:pt>
                <c:pt idx="1665">
                  <c:v>1.4636879786849999</c:v>
                </c:pt>
                <c:pt idx="1666">
                  <c:v>1.4761539641770001</c:v>
                </c:pt>
                <c:pt idx="1667">
                  <c:v>1.4397220220419999</c:v>
                </c:pt>
                <c:pt idx="1668">
                  <c:v>1.4163079904390001</c:v>
                </c:pt>
                <c:pt idx="1669">
                  <c:v>1.4176500262689999</c:v>
                </c:pt>
                <c:pt idx="1670">
                  <c:v>1.4758539618919999</c:v>
                </c:pt>
                <c:pt idx="1671">
                  <c:v>1.4643310569230001</c:v>
                </c:pt>
                <c:pt idx="1672">
                  <c:v>1.4214660041030001</c:v>
                </c:pt>
                <c:pt idx="1673">
                  <c:v>1.429441035725</c:v>
                </c:pt>
                <c:pt idx="1674">
                  <c:v>1.4092240016909998</c:v>
                </c:pt>
                <c:pt idx="1675">
                  <c:v>1.4556880341839999</c:v>
                </c:pt>
                <c:pt idx="1676">
                  <c:v>1.416014041752</c:v>
                </c:pt>
                <c:pt idx="1677">
                  <c:v>1.4559399569410001</c:v>
                </c:pt>
                <c:pt idx="1678">
                  <c:v>1.4471149770539999</c:v>
                </c:pt>
                <c:pt idx="1679">
                  <c:v>1.4841899974270001</c:v>
                </c:pt>
                <c:pt idx="1680">
                  <c:v>1.3602609978990001</c:v>
                </c:pt>
                <c:pt idx="1681">
                  <c:v>1.4339650515469999</c:v>
                </c:pt>
                <c:pt idx="1682">
                  <c:v>1.35868601501</c:v>
                </c:pt>
                <c:pt idx="1683">
                  <c:v>1.4278220478449999</c:v>
                </c:pt>
                <c:pt idx="1684">
                  <c:v>1.4167670160530001</c:v>
                </c:pt>
                <c:pt idx="1685">
                  <c:v>1.4596439432349999</c:v>
                </c:pt>
                <c:pt idx="1686">
                  <c:v>1.428736955859</c:v>
                </c:pt>
                <c:pt idx="1687">
                  <c:v>1.441090018488</c:v>
                </c:pt>
                <c:pt idx="1688">
                  <c:v>1.4239869778979999</c:v>
                </c:pt>
                <c:pt idx="1689">
                  <c:v>1.4017489738760001</c:v>
                </c:pt>
                <c:pt idx="1690">
                  <c:v>1.413024030626</c:v>
                </c:pt>
                <c:pt idx="1691">
                  <c:v>1.4150839997460001</c:v>
                </c:pt>
                <c:pt idx="1692">
                  <c:v>1.4171859947959999</c:v>
                </c:pt>
                <c:pt idx="1693">
                  <c:v>1.4692839467900001</c:v>
                </c:pt>
                <c:pt idx="1694">
                  <c:v>1.426015049219</c:v>
                </c:pt>
                <c:pt idx="1695">
                  <c:v>1.4528780011460001</c:v>
                </c:pt>
                <c:pt idx="1696">
                  <c:v>1.5440919669349999</c:v>
                </c:pt>
                <c:pt idx="1697">
                  <c:v>1.431280048564</c:v>
                </c:pt>
                <c:pt idx="1698">
                  <c:v>1.4563689474019998</c:v>
                </c:pt>
                <c:pt idx="1699">
                  <c:v>1.4109970070419999</c:v>
                </c:pt>
                <c:pt idx="1700">
                  <c:v>1.413921942003</c:v>
                </c:pt>
                <c:pt idx="1701">
                  <c:v>1.3286389876160001</c:v>
                </c:pt>
                <c:pt idx="1702">
                  <c:v>1.457073958591</c:v>
                </c:pt>
                <c:pt idx="1703">
                  <c:v>1.4613700332120001</c:v>
                </c:pt>
                <c:pt idx="1704">
                  <c:v>1.459904946387</c:v>
                </c:pt>
                <c:pt idx="1705">
                  <c:v>1.389638986439</c:v>
                </c:pt>
                <c:pt idx="1706">
                  <c:v>1.4220849843699999</c:v>
                </c:pt>
                <c:pt idx="1707">
                  <c:v>1.3903479557479999</c:v>
                </c:pt>
                <c:pt idx="1708">
                  <c:v>1.431304961443</c:v>
                </c:pt>
                <c:pt idx="1709">
                  <c:v>1.53471797239</c:v>
                </c:pt>
                <c:pt idx="1710">
                  <c:v>1.4380230568349999</c:v>
                </c:pt>
                <c:pt idx="1711">
                  <c:v>1.410225988366</c:v>
                </c:pt>
                <c:pt idx="1712">
                  <c:v>1.44761800766</c:v>
                </c:pt>
                <c:pt idx="1713">
                  <c:v>1.450842944905</c:v>
                </c:pt>
                <c:pt idx="1714">
                  <c:v>1.4379159547389999</c:v>
                </c:pt>
                <c:pt idx="1715">
                  <c:v>1.4563989825550001</c:v>
                </c:pt>
                <c:pt idx="1716">
                  <c:v>1.3630569446830001</c:v>
                </c:pt>
                <c:pt idx="1717">
                  <c:v>1.3905019732189998</c:v>
                </c:pt>
                <c:pt idx="1718">
                  <c:v>1.4608489582320001</c:v>
                </c:pt>
                <c:pt idx="1719">
                  <c:v>1.4286000514399999</c:v>
                </c:pt>
                <c:pt idx="1720">
                  <c:v>1.420232001692</c:v>
                </c:pt>
                <c:pt idx="1721">
                  <c:v>1.4483330305670001</c:v>
                </c:pt>
                <c:pt idx="1722">
                  <c:v>1.4112290227790001</c:v>
                </c:pt>
                <c:pt idx="1723">
                  <c:v>1.4083449495960001</c:v>
                </c:pt>
                <c:pt idx="1724">
                  <c:v>1.383236027323</c:v>
                </c:pt>
                <c:pt idx="1725">
                  <c:v>1.4889979502190001</c:v>
                </c:pt>
                <c:pt idx="1726">
                  <c:v>1.468720962293</c:v>
                </c:pt>
                <c:pt idx="1727">
                  <c:v>1.4259000308809999</c:v>
                </c:pt>
                <c:pt idx="1728">
                  <c:v>1.4426800189540001</c:v>
                </c:pt>
                <c:pt idx="1729">
                  <c:v>1.4369370182979999</c:v>
                </c:pt>
                <c:pt idx="1730">
                  <c:v>1.4562139986079998</c:v>
                </c:pt>
                <c:pt idx="1731">
                  <c:v>1.4278800226749999</c:v>
                </c:pt>
                <c:pt idx="1732">
                  <c:v>1.3992419699209999</c:v>
                </c:pt>
                <c:pt idx="1733">
                  <c:v>1.4314829604699999</c:v>
                </c:pt>
                <c:pt idx="1734">
                  <c:v>1.387626049109</c:v>
                </c:pt>
                <c:pt idx="1735">
                  <c:v>1.3896799646319999</c:v>
                </c:pt>
                <c:pt idx="1736">
                  <c:v>1.449921983294</c:v>
                </c:pt>
                <c:pt idx="1737">
                  <c:v>1.4584719901899998</c:v>
                </c:pt>
                <c:pt idx="1738">
                  <c:v>1.3955719769000001</c:v>
                </c:pt>
                <c:pt idx="1739">
                  <c:v>1.3891139533370001</c:v>
                </c:pt>
                <c:pt idx="1740">
                  <c:v>1.3343039900059999</c:v>
                </c:pt>
                <c:pt idx="1741">
                  <c:v>1.429039984941</c:v>
                </c:pt>
                <c:pt idx="1742">
                  <c:v>1.430100994185</c:v>
                </c:pt>
                <c:pt idx="1743">
                  <c:v>1.4102399582040002</c:v>
                </c:pt>
                <c:pt idx="1744">
                  <c:v>1.4438939979300001</c:v>
                </c:pt>
                <c:pt idx="1745">
                  <c:v>1.42715300899</c:v>
                </c:pt>
                <c:pt idx="1746">
                  <c:v>1.4343450311570001</c:v>
                </c:pt>
                <c:pt idx="1747">
                  <c:v>1.3909869594499999</c:v>
                </c:pt>
                <c:pt idx="1748">
                  <c:v>1.41915504355</c:v>
                </c:pt>
                <c:pt idx="1749">
                  <c:v>1.4143439475449999</c:v>
                </c:pt>
                <c:pt idx="1750">
                  <c:v>1.4322829665619998</c:v>
                </c:pt>
                <c:pt idx="1751">
                  <c:v>1.458085956983</c:v>
                </c:pt>
                <c:pt idx="1752">
                  <c:v>1.4349869452419999</c:v>
                </c:pt>
                <c:pt idx="1753">
                  <c:v>1.4487169682980001</c:v>
                </c:pt>
                <c:pt idx="1754">
                  <c:v>1.3393310364339999</c:v>
                </c:pt>
                <c:pt idx="1755">
                  <c:v>1.359279034659</c:v>
                </c:pt>
                <c:pt idx="1756">
                  <c:v>1.414912054315</c:v>
                </c:pt>
                <c:pt idx="1757">
                  <c:v>1.4378150226549999</c:v>
                </c:pt>
                <c:pt idx="1758">
                  <c:v>1.391967991367</c:v>
                </c:pt>
                <c:pt idx="1759">
                  <c:v>1.417843042873</c:v>
                </c:pt>
                <c:pt idx="1760">
                  <c:v>1.416221028194</c:v>
                </c:pt>
                <c:pt idx="1761">
                  <c:v>1.4367930125449999</c:v>
                </c:pt>
                <c:pt idx="1762">
                  <c:v>1.412239973433</c:v>
                </c:pt>
                <c:pt idx="1763">
                  <c:v>1.404586015269</c:v>
                </c:pt>
                <c:pt idx="1764">
                  <c:v>1.407479052432</c:v>
                </c:pt>
                <c:pt idx="1765">
                  <c:v>1.449389965273</c:v>
                </c:pt>
                <c:pt idx="1766">
                  <c:v>1.4294229913500001</c:v>
                </c:pt>
                <c:pt idx="1767">
                  <c:v>1.46058597602</c:v>
                </c:pt>
                <c:pt idx="1768">
                  <c:v>1.4594800304620001</c:v>
                </c:pt>
                <c:pt idx="1769">
                  <c:v>1.3924429658799999</c:v>
                </c:pt>
                <c:pt idx="1770">
                  <c:v>1.429046969861</c:v>
                </c:pt>
                <c:pt idx="1771">
                  <c:v>1.4278610469770001</c:v>
                </c:pt>
                <c:pt idx="1772">
                  <c:v>1.438501058146</c:v>
                </c:pt>
                <c:pt idx="1773">
                  <c:v>1.438851002604</c:v>
                </c:pt>
                <c:pt idx="1774">
                  <c:v>1.4605900505560001</c:v>
                </c:pt>
                <c:pt idx="1775">
                  <c:v>1.422062981874</c:v>
                </c:pt>
                <c:pt idx="1776">
                  <c:v>1.4073239872229999</c:v>
                </c:pt>
                <c:pt idx="1777">
                  <c:v>1.4198300195860001</c:v>
                </c:pt>
                <c:pt idx="1778">
                  <c:v>1.42325705383</c:v>
                </c:pt>
                <c:pt idx="1779">
                  <c:v>1.3714670203629999</c:v>
                </c:pt>
                <c:pt idx="1780">
                  <c:v>1.4738530153409999</c:v>
                </c:pt>
                <c:pt idx="1781">
                  <c:v>1.4174890238789999</c:v>
                </c:pt>
                <c:pt idx="1782">
                  <c:v>1.383938011713</c:v>
                </c:pt>
                <c:pt idx="1783">
                  <c:v>1.4171480434019998</c:v>
                </c:pt>
                <c:pt idx="1784">
                  <c:v>1.3714219676329999</c:v>
                </c:pt>
                <c:pt idx="1785">
                  <c:v>1.372647006065</c:v>
                </c:pt>
                <c:pt idx="1786">
                  <c:v>1.4480480458589999</c:v>
                </c:pt>
                <c:pt idx="1787">
                  <c:v>1.4479049714279999</c:v>
                </c:pt>
                <c:pt idx="1788">
                  <c:v>1.4756750315430001</c:v>
                </c:pt>
                <c:pt idx="1789">
                  <c:v>1.377130975015</c:v>
                </c:pt>
                <c:pt idx="1790">
                  <c:v>1.4069150201980001</c:v>
                </c:pt>
                <c:pt idx="1791">
                  <c:v>1.4085629954930001</c:v>
                </c:pt>
                <c:pt idx="1792">
                  <c:v>1.424686051905</c:v>
                </c:pt>
                <c:pt idx="1793">
                  <c:v>1.4031589962539999</c:v>
                </c:pt>
                <c:pt idx="1794">
                  <c:v>1.4100699918340001</c:v>
                </c:pt>
                <c:pt idx="1795">
                  <c:v>1.374706043862</c:v>
                </c:pt>
                <c:pt idx="1796">
                  <c:v>1.388330943882</c:v>
                </c:pt>
                <c:pt idx="1797">
                  <c:v>1.4193860115480001</c:v>
                </c:pt>
                <c:pt idx="1798">
                  <c:v>1.479997998103</c:v>
                </c:pt>
                <c:pt idx="1799">
                  <c:v>1.3904890511179999</c:v>
                </c:pt>
                <c:pt idx="1800">
                  <c:v>1.4089390169830001</c:v>
                </c:pt>
                <c:pt idx="1801">
                  <c:v>1.41824001912</c:v>
                </c:pt>
                <c:pt idx="1802">
                  <c:v>1.397080020979</c:v>
                </c:pt>
                <c:pt idx="1803">
                  <c:v>1.3797780266030002</c:v>
                </c:pt>
                <c:pt idx="1804">
                  <c:v>1.3704029843210002</c:v>
                </c:pt>
                <c:pt idx="1805">
                  <c:v>1.434982987121</c:v>
                </c:pt>
                <c:pt idx="1806">
                  <c:v>1.4442390529440001</c:v>
                </c:pt>
                <c:pt idx="1807">
                  <c:v>1.4105569571260002</c:v>
                </c:pt>
                <c:pt idx="1808">
                  <c:v>1.4752530260009999</c:v>
                </c:pt>
                <c:pt idx="1809">
                  <c:v>1.4476870419460002</c:v>
                </c:pt>
                <c:pt idx="1810">
                  <c:v>1.3769329525530001</c:v>
                </c:pt>
                <c:pt idx="1811">
                  <c:v>1.4402320375669999</c:v>
                </c:pt>
                <c:pt idx="1812">
                  <c:v>1.4360139612109999</c:v>
                </c:pt>
                <c:pt idx="1813">
                  <c:v>1.4152349904179999</c:v>
                </c:pt>
                <c:pt idx="1814">
                  <c:v>1.380239031278</c:v>
                </c:pt>
                <c:pt idx="1815">
                  <c:v>1.4430530136449999</c:v>
                </c:pt>
                <c:pt idx="1816">
                  <c:v>1.4469770248980001</c:v>
                </c:pt>
                <c:pt idx="1817">
                  <c:v>1.4138759579510001</c:v>
                </c:pt>
                <c:pt idx="1818">
                  <c:v>1.4703839551659998</c:v>
                </c:pt>
                <c:pt idx="1819">
                  <c:v>1.3898289762439999</c:v>
                </c:pt>
                <c:pt idx="1820">
                  <c:v>1.416202052496</c:v>
                </c:pt>
                <c:pt idx="1821">
                  <c:v>1.400402048603</c:v>
                </c:pt>
                <c:pt idx="1822">
                  <c:v>1.4256329741330001</c:v>
                </c:pt>
                <c:pt idx="1823">
                  <c:v>1.378566026688</c:v>
                </c:pt>
                <c:pt idx="1824">
                  <c:v>1.4251089887690001</c:v>
                </c:pt>
                <c:pt idx="1825">
                  <c:v>1.3847859809179999</c:v>
                </c:pt>
                <c:pt idx="1826">
                  <c:v>1.4097900129850001</c:v>
                </c:pt>
                <c:pt idx="1827">
                  <c:v>1.4291780535129999</c:v>
                </c:pt>
                <c:pt idx="1828">
                  <c:v>1.417808001861</c:v>
                </c:pt>
                <c:pt idx="1829">
                  <c:v>1.4074529754</c:v>
                </c:pt>
                <c:pt idx="1830">
                  <c:v>1.39903195668</c:v>
                </c:pt>
                <c:pt idx="1831">
                  <c:v>1.4749580295760001</c:v>
                </c:pt>
                <c:pt idx="1832">
                  <c:v>1.43276900053</c:v>
                </c:pt>
                <c:pt idx="1833">
                  <c:v>1.3758180430160001</c:v>
                </c:pt>
                <c:pt idx="1834">
                  <c:v>1.353812054731</c:v>
                </c:pt>
                <c:pt idx="1835">
                  <c:v>1.394942984916</c:v>
                </c:pt>
                <c:pt idx="1836">
                  <c:v>1.3726459583270001</c:v>
                </c:pt>
                <c:pt idx="1837">
                  <c:v>1.4299170579760001</c:v>
                </c:pt>
                <c:pt idx="1838">
                  <c:v>1.4465759741140001</c:v>
                </c:pt>
                <c:pt idx="1839">
                  <c:v>1.395866042003</c:v>
                </c:pt>
                <c:pt idx="1840">
                  <c:v>1.4163970481600001</c:v>
                </c:pt>
                <c:pt idx="1841">
                  <c:v>1.4210239751259999</c:v>
                </c:pt>
                <c:pt idx="1842">
                  <c:v>1.4950319891800001</c:v>
                </c:pt>
                <c:pt idx="1843">
                  <c:v>1.4216209528970001</c:v>
                </c:pt>
                <c:pt idx="1844">
                  <c:v>1.409954042174</c:v>
                </c:pt>
                <c:pt idx="1845">
                  <c:v>1.4167509507389999</c:v>
                </c:pt>
                <c:pt idx="1846">
                  <c:v>1.4006260316820001</c:v>
                </c:pt>
                <c:pt idx="1847">
                  <c:v>1.4122460270299999</c:v>
                </c:pt>
                <c:pt idx="1848">
                  <c:v>1.3962490484119998</c:v>
                </c:pt>
                <c:pt idx="1849">
                  <c:v>1.447831047699</c:v>
                </c:pt>
                <c:pt idx="1850">
                  <c:v>1.3844940112899999</c:v>
                </c:pt>
                <c:pt idx="1851">
                  <c:v>1.342226983979</c:v>
                </c:pt>
                <c:pt idx="1852">
                  <c:v>1.3923730002720001</c:v>
                </c:pt>
                <c:pt idx="1853">
                  <c:v>1.4376629842450002</c:v>
                </c:pt>
                <c:pt idx="1854">
                  <c:v>1.440398045816</c:v>
                </c:pt>
                <c:pt idx="1855">
                  <c:v>1.4058640226720001</c:v>
                </c:pt>
                <c:pt idx="1856">
                  <c:v>1.439391984604</c:v>
                </c:pt>
                <c:pt idx="1857">
                  <c:v>1.389862038195</c:v>
                </c:pt>
                <c:pt idx="1858">
                  <c:v>1.4298580354080002</c:v>
                </c:pt>
                <c:pt idx="1859">
                  <c:v>1.376054948196</c:v>
                </c:pt>
                <c:pt idx="1860">
                  <c:v>1.454830984585</c:v>
                </c:pt>
                <c:pt idx="1861">
                  <c:v>1.3957530027259999</c:v>
                </c:pt>
                <c:pt idx="1862">
                  <c:v>1.3712829677389999</c:v>
                </c:pt>
                <c:pt idx="1863">
                  <c:v>1.3891620328650001</c:v>
                </c:pt>
                <c:pt idx="1864">
                  <c:v>1.391671947204</c:v>
                </c:pt>
                <c:pt idx="1865">
                  <c:v>1.40620500315</c:v>
                </c:pt>
                <c:pt idx="1866">
                  <c:v>1.3945880345999999</c:v>
                </c:pt>
                <c:pt idx="1867">
                  <c:v>1.421540044248</c:v>
                </c:pt>
                <c:pt idx="1868">
                  <c:v>1.409440999851</c:v>
                </c:pt>
                <c:pt idx="1869">
                  <c:v>1.426192000508</c:v>
                </c:pt>
                <c:pt idx="1870">
                  <c:v>1.4300500042739999</c:v>
                </c:pt>
                <c:pt idx="1871">
                  <c:v>1.357923028991</c:v>
                </c:pt>
                <c:pt idx="1872">
                  <c:v>1.3952390290800001</c:v>
                </c:pt>
                <c:pt idx="1873">
                  <c:v>1.473712967709</c:v>
                </c:pt>
                <c:pt idx="1874">
                  <c:v>1.404562965035</c:v>
                </c:pt>
                <c:pt idx="1875">
                  <c:v>1.411351026036</c:v>
                </c:pt>
                <c:pt idx="1876">
                  <c:v>1.440725056455</c:v>
                </c:pt>
                <c:pt idx="1877">
                  <c:v>1.413429970853</c:v>
                </c:pt>
                <c:pt idx="1878">
                  <c:v>1.3743690215050002</c:v>
                </c:pt>
                <c:pt idx="1879">
                  <c:v>1.5068369684739999</c:v>
                </c:pt>
                <c:pt idx="1880">
                  <c:v>1.4057880034670001</c:v>
                </c:pt>
                <c:pt idx="1881">
                  <c:v>1.3987580314279999</c:v>
                </c:pt>
                <c:pt idx="1882">
                  <c:v>1.4004099648449999</c:v>
                </c:pt>
                <c:pt idx="1883">
                  <c:v>1.413048943505</c:v>
                </c:pt>
                <c:pt idx="1884">
                  <c:v>1.4054350322109999</c:v>
                </c:pt>
                <c:pt idx="1885">
                  <c:v>1.3891520211470001</c:v>
                </c:pt>
                <c:pt idx="1886">
                  <c:v>1.3904660008849998</c:v>
                </c:pt>
                <c:pt idx="1887">
                  <c:v>1.355236046948</c:v>
                </c:pt>
                <c:pt idx="1888">
                  <c:v>1.428629038855</c:v>
                </c:pt>
                <c:pt idx="1889">
                  <c:v>1.393820974045</c:v>
                </c:pt>
                <c:pt idx="1890">
                  <c:v>1.375711988658</c:v>
                </c:pt>
                <c:pt idx="1891">
                  <c:v>1.3775679981340001</c:v>
                </c:pt>
                <c:pt idx="1892">
                  <c:v>1.413570018485</c:v>
                </c:pt>
                <c:pt idx="1893">
                  <c:v>1.4263750053940001</c:v>
                </c:pt>
                <c:pt idx="1894">
                  <c:v>1.362171955407</c:v>
                </c:pt>
                <c:pt idx="1895">
                  <c:v>1.389867044054</c:v>
                </c:pt>
                <c:pt idx="1896">
                  <c:v>1.3934939634050001</c:v>
                </c:pt>
                <c:pt idx="1897">
                  <c:v>1.3691550120709999</c:v>
                </c:pt>
                <c:pt idx="1898">
                  <c:v>1.384890987538</c:v>
                </c:pt>
                <c:pt idx="1899">
                  <c:v>1.4497139491139999</c:v>
                </c:pt>
                <c:pt idx="1900">
                  <c:v>1.3811050448569999</c:v>
                </c:pt>
                <c:pt idx="1901">
                  <c:v>1.415178994648</c:v>
                </c:pt>
                <c:pt idx="1902">
                  <c:v>1.334805972874</c:v>
                </c:pt>
                <c:pt idx="1903">
                  <c:v>1.4078549575060002</c:v>
                </c:pt>
                <c:pt idx="1904">
                  <c:v>1.453259959817</c:v>
                </c:pt>
                <c:pt idx="1905">
                  <c:v>1.4224590267989998</c:v>
                </c:pt>
                <c:pt idx="1906">
                  <c:v>1.4012339524919999</c:v>
                </c:pt>
                <c:pt idx="1907">
                  <c:v>1.4221760211509999</c:v>
                </c:pt>
                <c:pt idx="1908">
                  <c:v>1.4317809836940001</c:v>
                </c:pt>
                <c:pt idx="1909">
                  <c:v>1.3994040200489999</c:v>
                </c:pt>
                <c:pt idx="1910">
                  <c:v>1.4337310567500001</c:v>
                </c:pt>
                <c:pt idx="1911">
                  <c:v>1.365212956443</c:v>
                </c:pt>
                <c:pt idx="1912">
                  <c:v>1.362313982099</c:v>
                </c:pt>
                <c:pt idx="1913">
                  <c:v>1.412668963894</c:v>
                </c:pt>
                <c:pt idx="1914">
                  <c:v>1.367412973195</c:v>
                </c:pt>
                <c:pt idx="1915">
                  <c:v>1.418033032678</c:v>
                </c:pt>
                <c:pt idx="1916">
                  <c:v>1.3976079644639998</c:v>
                </c:pt>
                <c:pt idx="1917">
                  <c:v>1.416399958543</c:v>
                </c:pt>
                <c:pt idx="1918">
                  <c:v>1.4586210018020001</c:v>
                </c:pt>
                <c:pt idx="1919">
                  <c:v>1.409941003658</c:v>
                </c:pt>
                <c:pt idx="1920">
                  <c:v>1.44242902752</c:v>
                </c:pt>
                <c:pt idx="1921">
                  <c:v>1.4329389669000001</c:v>
                </c:pt>
                <c:pt idx="1922">
                  <c:v>1.4217649586499999</c:v>
                </c:pt>
                <c:pt idx="1923">
                  <c:v>1.38407596387</c:v>
                </c:pt>
                <c:pt idx="1924">
                  <c:v>1.3747779885310001</c:v>
                </c:pt>
                <c:pt idx="1925">
                  <c:v>1.369807054289</c:v>
                </c:pt>
                <c:pt idx="1926">
                  <c:v>1.430589007214</c:v>
                </c:pt>
                <c:pt idx="1927">
                  <c:v>1.4181400183589998</c:v>
                </c:pt>
                <c:pt idx="1928">
                  <c:v>1.4175110263750001</c:v>
                </c:pt>
                <c:pt idx="1929">
                  <c:v>1.379305962473</c:v>
                </c:pt>
                <c:pt idx="1930">
                  <c:v>1.3791000237690001</c:v>
                </c:pt>
                <c:pt idx="1931">
                  <c:v>1.4364960370589999</c:v>
                </c:pt>
                <c:pt idx="1932">
                  <c:v>1.4193529495970001</c:v>
                </c:pt>
                <c:pt idx="1933">
                  <c:v>1.431014970876</c:v>
                </c:pt>
                <c:pt idx="1934">
                  <c:v>1.429163035937</c:v>
                </c:pt>
                <c:pt idx="1935">
                  <c:v>1.4365699607879998</c:v>
                </c:pt>
                <c:pt idx="1936">
                  <c:v>1.4179509598759998</c:v>
                </c:pt>
                <c:pt idx="1937">
                  <c:v>1.39880599454</c:v>
                </c:pt>
                <c:pt idx="1938">
                  <c:v>1.44174695015</c:v>
                </c:pt>
                <c:pt idx="1939">
                  <c:v>1.3683369616050001</c:v>
                </c:pt>
                <c:pt idx="1940">
                  <c:v>1.388552016579</c:v>
                </c:pt>
                <c:pt idx="1941">
                  <c:v>1.4206720516090001</c:v>
                </c:pt>
                <c:pt idx="1942">
                  <c:v>1.4371810248120001</c:v>
                </c:pt>
                <c:pt idx="1943">
                  <c:v>1.3826489448550001</c:v>
                </c:pt>
                <c:pt idx="1944">
                  <c:v>1.4608190394939999</c:v>
                </c:pt>
                <c:pt idx="1945">
                  <c:v>1.4226660132410001</c:v>
                </c:pt>
                <c:pt idx="1946">
                  <c:v>1.4251200482249999</c:v>
                </c:pt>
                <c:pt idx="1947">
                  <c:v>1.4497300144280001</c:v>
                </c:pt>
                <c:pt idx="1948">
                  <c:v>1.4151949435469999</c:v>
                </c:pt>
                <c:pt idx="1949">
                  <c:v>1.4053289778529998</c:v>
                </c:pt>
                <c:pt idx="1950">
                  <c:v>1.407420961186</c:v>
                </c:pt>
                <c:pt idx="1951">
                  <c:v>1.40006095171</c:v>
                </c:pt>
                <c:pt idx="1952">
                  <c:v>1.4295909786599998</c:v>
                </c:pt>
                <c:pt idx="1953">
                  <c:v>1.4232969842850001</c:v>
                </c:pt>
                <c:pt idx="1954">
                  <c:v>1.4270029496400001</c:v>
                </c:pt>
                <c:pt idx="1955">
                  <c:v>1.413763035089</c:v>
                </c:pt>
                <c:pt idx="1956">
                  <c:v>1.366173964925</c:v>
                </c:pt>
                <c:pt idx="1957">
                  <c:v>1.464987988584</c:v>
                </c:pt>
                <c:pt idx="1958">
                  <c:v>1.435045036487</c:v>
                </c:pt>
                <c:pt idx="1959">
                  <c:v>1.4072309713809998</c:v>
                </c:pt>
                <c:pt idx="1960">
                  <c:v>1.4258789597079999</c:v>
                </c:pt>
                <c:pt idx="1961">
                  <c:v>1.4854860492049999</c:v>
                </c:pt>
                <c:pt idx="1962">
                  <c:v>1.4757190365339998</c:v>
                </c:pt>
                <c:pt idx="1963">
                  <c:v>1.4923269627620002</c:v>
                </c:pt>
                <c:pt idx="1964">
                  <c:v>1.4485530555249999</c:v>
                </c:pt>
                <c:pt idx="1965">
                  <c:v>1.4062370173629999</c:v>
                </c:pt>
                <c:pt idx="1966">
                  <c:v>1.3487240066749999</c:v>
                </c:pt>
                <c:pt idx="1967">
                  <c:v>1.4165960019449999</c:v>
                </c:pt>
                <c:pt idx="1968">
                  <c:v>1.4092499623079999</c:v>
                </c:pt>
                <c:pt idx="1969">
                  <c:v>1.4322450151670001</c:v>
                </c:pt>
                <c:pt idx="1970">
                  <c:v>1.4143049484120001</c:v>
                </c:pt>
                <c:pt idx="1971">
                  <c:v>1.4634439721699999</c:v>
                </c:pt>
                <c:pt idx="1972">
                  <c:v>1.4277040027079999</c:v>
                </c:pt>
                <c:pt idx="1973">
                  <c:v>1.4024999691169999</c:v>
                </c:pt>
                <c:pt idx="1974">
                  <c:v>1.369075034745</c:v>
                </c:pt>
                <c:pt idx="1975">
                  <c:v>1.4403689419850001</c:v>
                </c:pt>
                <c:pt idx="1976">
                  <c:v>1.4306789962569999</c:v>
                </c:pt>
                <c:pt idx="1977">
                  <c:v>1.377059961669</c:v>
                </c:pt>
                <c:pt idx="1978">
                  <c:v>1.397439977154</c:v>
                </c:pt>
                <c:pt idx="1979">
                  <c:v>1.4049550518389999</c:v>
                </c:pt>
                <c:pt idx="1980">
                  <c:v>1.4272090047599999</c:v>
                </c:pt>
                <c:pt idx="1981">
                  <c:v>1.4398470520970001</c:v>
                </c:pt>
                <c:pt idx="1982">
                  <c:v>1.4353629667310002</c:v>
                </c:pt>
                <c:pt idx="1983">
                  <c:v>1.460150000639</c:v>
                </c:pt>
                <c:pt idx="1984">
                  <c:v>1.4293229905889999</c:v>
                </c:pt>
                <c:pt idx="1985">
                  <c:v>1.3914949959139999</c:v>
                </c:pt>
                <c:pt idx="1986">
                  <c:v>1.4525300357489999</c:v>
                </c:pt>
                <c:pt idx="1987">
                  <c:v>1.384741044603</c:v>
                </c:pt>
                <c:pt idx="1988">
                  <c:v>1.414877013303</c:v>
                </c:pt>
                <c:pt idx="1989">
                  <c:v>1.4154840027909998</c:v>
                </c:pt>
                <c:pt idx="1990">
                  <c:v>1.390560995787</c:v>
                </c:pt>
                <c:pt idx="1991">
                  <c:v>1.361254020594</c:v>
                </c:pt>
                <c:pt idx="1992">
                  <c:v>1.4238080475479999</c:v>
                </c:pt>
                <c:pt idx="1993">
                  <c:v>1.3586720451709999</c:v>
                </c:pt>
                <c:pt idx="1994">
                  <c:v>1.359109999612</c:v>
                </c:pt>
                <c:pt idx="1995">
                  <c:v>1.4169480418789999</c:v>
                </c:pt>
                <c:pt idx="1996">
                  <c:v>1.41722697299</c:v>
                </c:pt>
                <c:pt idx="1997">
                  <c:v>1.334000960924</c:v>
                </c:pt>
                <c:pt idx="1998">
                  <c:v>1.396787003614</c:v>
                </c:pt>
                <c:pt idx="1999">
                  <c:v>1.3826399808750001</c:v>
                </c:pt>
                <c:pt idx="2000">
                  <c:v>1.3346660416570002</c:v>
                </c:pt>
                <c:pt idx="2001">
                  <c:v>1.371833030134</c:v>
                </c:pt>
                <c:pt idx="2002">
                  <c:v>1.3953519519420001</c:v>
                </c:pt>
                <c:pt idx="2003">
                  <c:v>1.3945390237499999</c:v>
                </c:pt>
                <c:pt idx="2004">
                  <c:v>1.375947962515</c:v>
                </c:pt>
                <c:pt idx="2005">
                  <c:v>1.4202150050550002</c:v>
                </c:pt>
                <c:pt idx="2006">
                  <c:v>1.4207679778340001</c:v>
                </c:pt>
                <c:pt idx="2007">
                  <c:v>1.4140950515870001</c:v>
                </c:pt>
                <c:pt idx="2008">
                  <c:v>1.418631058186</c:v>
                </c:pt>
                <c:pt idx="2009">
                  <c:v>1.442132983357</c:v>
                </c:pt>
                <c:pt idx="2010">
                  <c:v>1.4015559572730001</c:v>
                </c:pt>
                <c:pt idx="2011">
                  <c:v>1.3889420079069998</c:v>
                </c:pt>
                <c:pt idx="2012">
                  <c:v>1.3754420215260001</c:v>
                </c:pt>
                <c:pt idx="2013">
                  <c:v>1.4246719656510001</c:v>
                </c:pt>
                <c:pt idx="2014">
                  <c:v>1.411919016391</c:v>
                </c:pt>
                <c:pt idx="2015">
                  <c:v>1.4737000456079998</c:v>
                </c:pt>
                <c:pt idx="2016">
                  <c:v>1.447329996154</c:v>
                </c:pt>
                <c:pt idx="2017">
                  <c:v>1.448623021133</c:v>
                </c:pt>
                <c:pt idx="2018">
                  <c:v>1.4428490540009999</c:v>
                </c:pt>
                <c:pt idx="2019">
                  <c:v>1.4394710306079999</c:v>
                </c:pt>
                <c:pt idx="2020">
                  <c:v>1.4083510031919999</c:v>
                </c:pt>
                <c:pt idx="2021">
                  <c:v>1.415914972313</c:v>
                </c:pt>
                <c:pt idx="2022">
                  <c:v>1.4602240407840001</c:v>
                </c:pt>
                <c:pt idx="2023">
                  <c:v>1.42811704427</c:v>
                </c:pt>
                <c:pt idx="2024">
                  <c:v>1.400375040248</c:v>
                </c:pt>
                <c:pt idx="2025">
                  <c:v>1.4220710145309998</c:v>
                </c:pt>
                <c:pt idx="2026">
                  <c:v>1.3978630304340001</c:v>
                </c:pt>
                <c:pt idx="2027">
                  <c:v>1.418764004484</c:v>
                </c:pt>
                <c:pt idx="2028">
                  <c:v>1.391106983647</c:v>
                </c:pt>
                <c:pt idx="2029">
                  <c:v>1.3810270465910002</c:v>
                </c:pt>
                <c:pt idx="2030">
                  <c:v>1.3649309985339999</c:v>
                </c:pt>
                <c:pt idx="2031">
                  <c:v>1.4337489847089999</c:v>
                </c:pt>
                <c:pt idx="2032">
                  <c:v>1.394856953993</c:v>
                </c:pt>
                <c:pt idx="2033">
                  <c:v>1.40140298754</c:v>
                </c:pt>
                <c:pt idx="2034">
                  <c:v>1.377627020702</c:v>
                </c:pt>
                <c:pt idx="2035">
                  <c:v>1.4016199857</c:v>
                </c:pt>
                <c:pt idx="2036">
                  <c:v>1.3773490209129999</c:v>
                </c:pt>
                <c:pt idx="2037">
                  <c:v>1.379286986776</c:v>
                </c:pt>
                <c:pt idx="2038">
                  <c:v>1.344964024611</c:v>
                </c:pt>
                <c:pt idx="2039">
                  <c:v>1.4102769782769999</c:v>
                </c:pt>
                <c:pt idx="2040">
                  <c:v>1.4352230355139999</c:v>
                </c:pt>
                <c:pt idx="2041">
                  <c:v>1.393917948008</c:v>
                </c:pt>
                <c:pt idx="2042">
                  <c:v>1.40189495869</c:v>
                </c:pt>
                <c:pt idx="2043">
                  <c:v>1.3955800095569999</c:v>
                </c:pt>
                <c:pt idx="2044">
                  <c:v>1.4088470488789999</c:v>
                </c:pt>
                <c:pt idx="2045">
                  <c:v>1.3875829754400002</c:v>
                </c:pt>
                <c:pt idx="2046">
                  <c:v>1.413992955349</c:v>
                </c:pt>
                <c:pt idx="2047">
                  <c:v>1.462197978981</c:v>
                </c:pt>
                <c:pt idx="2048">
                  <c:v>1.41652894672</c:v>
                </c:pt>
                <c:pt idx="2049">
                  <c:v>1.4438159996640001</c:v>
                </c:pt>
                <c:pt idx="2050">
                  <c:v>1.4201019657779999</c:v>
                </c:pt>
                <c:pt idx="2051">
                  <c:v>1.4021990355099998</c:v>
                </c:pt>
                <c:pt idx="2052">
                  <c:v>1.4240880263969999</c:v>
                </c:pt>
                <c:pt idx="2053">
                  <c:v>1.4780010096730001</c:v>
                </c:pt>
                <c:pt idx="2054">
                  <c:v>1.4652670361100002</c:v>
                </c:pt>
                <c:pt idx="2055">
                  <c:v>1.3585879933089999</c:v>
                </c:pt>
                <c:pt idx="2056">
                  <c:v>1.4039690140630001</c:v>
                </c:pt>
                <c:pt idx="2057">
                  <c:v>1.366222975776</c:v>
                </c:pt>
                <c:pt idx="2058">
                  <c:v>1.3970630243419999</c:v>
                </c:pt>
                <c:pt idx="2059">
                  <c:v>1.4026400167499999</c:v>
                </c:pt>
                <c:pt idx="2060">
                  <c:v>1.4058200176810001</c:v>
                </c:pt>
                <c:pt idx="2061">
                  <c:v>1.423249021173</c:v>
                </c:pt>
                <c:pt idx="2062">
                  <c:v>1.4215880073609999</c:v>
                </c:pt>
                <c:pt idx="2063">
                  <c:v>1.409905962646</c:v>
                </c:pt>
                <c:pt idx="2064">
                  <c:v>1.4018620131540001</c:v>
                </c:pt>
                <c:pt idx="2065">
                  <c:v>1.3953320449219999</c:v>
                </c:pt>
                <c:pt idx="2066">
                  <c:v>1.425539958291</c:v>
                </c:pt>
                <c:pt idx="2067">
                  <c:v>1.417743042111</c:v>
                </c:pt>
                <c:pt idx="2068">
                  <c:v>1.385021023452</c:v>
                </c:pt>
                <c:pt idx="2069">
                  <c:v>1.3912250287829999</c:v>
                </c:pt>
                <c:pt idx="2070">
                  <c:v>1.4261200558389999</c:v>
                </c:pt>
                <c:pt idx="2071">
                  <c:v>1.379751949571</c:v>
                </c:pt>
                <c:pt idx="2072">
                  <c:v>1.421535969712</c:v>
                </c:pt>
                <c:pt idx="2073">
                  <c:v>1.3712060172110001</c:v>
                </c:pt>
                <c:pt idx="2074">
                  <c:v>1.365483971313</c:v>
                </c:pt>
                <c:pt idx="2075">
                  <c:v>1.370062003843</c:v>
                </c:pt>
                <c:pt idx="2076">
                  <c:v>1.436128979549</c:v>
                </c:pt>
                <c:pt idx="2077">
                  <c:v>1.367575023323</c:v>
                </c:pt>
                <c:pt idx="2078">
                  <c:v>1.4270050451159999</c:v>
                </c:pt>
                <c:pt idx="2079">
                  <c:v>1.3520889915530001</c:v>
                </c:pt>
                <c:pt idx="2080">
                  <c:v>1.3529499992730001</c:v>
                </c:pt>
                <c:pt idx="2081">
                  <c:v>1.4098250539970001</c:v>
                </c:pt>
                <c:pt idx="2082">
                  <c:v>1.46101298742</c:v>
                </c:pt>
                <c:pt idx="2083">
                  <c:v>1.3643410056829999</c:v>
                </c:pt>
                <c:pt idx="2084">
                  <c:v>1.371175050735</c:v>
                </c:pt>
                <c:pt idx="2085">
                  <c:v>1.4074069913479998</c:v>
                </c:pt>
                <c:pt idx="2086">
                  <c:v>1.3857129961250001</c:v>
                </c:pt>
                <c:pt idx="2087">
                  <c:v>1.3319019926710001</c:v>
                </c:pt>
                <c:pt idx="2088">
                  <c:v>1.3621059479190001</c:v>
                </c:pt>
                <c:pt idx="2089">
                  <c:v>1.387396012433</c:v>
                </c:pt>
                <c:pt idx="2090">
                  <c:v>1.3773329555990002</c:v>
                </c:pt>
                <c:pt idx="2091">
                  <c:v>1.4171960065139999</c:v>
                </c:pt>
                <c:pt idx="2092">
                  <c:v>1.442502951249</c:v>
                </c:pt>
                <c:pt idx="2093">
                  <c:v>1.3641640543939999</c:v>
                </c:pt>
                <c:pt idx="2094">
                  <c:v>1.3541129883379999</c:v>
                </c:pt>
                <c:pt idx="2095">
                  <c:v>1.4185979962350002</c:v>
                </c:pt>
                <c:pt idx="2096">
                  <c:v>1.3843199703840001</c:v>
                </c:pt>
                <c:pt idx="2097">
                  <c:v>1.3596409698950001</c:v>
                </c:pt>
                <c:pt idx="2098">
                  <c:v>1.3811379903929999</c:v>
                </c:pt>
                <c:pt idx="2099">
                  <c:v>1.4638910070060001</c:v>
                </c:pt>
                <c:pt idx="2100">
                  <c:v>1.4127299655230001</c:v>
                </c:pt>
                <c:pt idx="2101">
                  <c:v>1.4119460247460001</c:v>
                </c:pt>
                <c:pt idx="2102">
                  <c:v>1.418836996891</c:v>
                </c:pt>
                <c:pt idx="2103">
                  <c:v>1.4276490546760001</c:v>
                </c:pt>
                <c:pt idx="2104">
                  <c:v>1.3549580471590001</c:v>
                </c:pt>
                <c:pt idx="2105">
                  <c:v>1.324150944129</c:v>
                </c:pt>
                <c:pt idx="2106">
                  <c:v>1.3554299948740001</c:v>
                </c:pt>
                <c:pt idx="2107">
                  <c:v>1.402899972163</c:v>
                </c:pt>
                <c:pt idx="2108">
                  <c:v>1.41474197153</c:v>
                </c:pt>
                <c:pt idx="2109">
                  <c:v>1.41209596768</c:v>
                </c:pt>
                <c:pt idx="2110">
                  <c:v>1.409508986399</c:v>
                </c:pt>
                <c:pt idx="2111">
                  <c:v>1.4713329728690001</c:v>
                </c:pt>
                <c:pt idx="2112">
                  <c:v>1.419457956217</c:v>
                </c:pt>
                <c:pt idx="2113">
                  <c:v>1.3391689863059999</c:v>
                </c:pt>
                <c:pt idx="2114">
                  <c:v>1.4153210213409999</c:v>
                </c:pt>
                <c:pt idx="2115">
                  <c:v>1.435267971829</c:v>
                </c:pt>
                <c:pt idx="2116">
                  <c:v>1.4374109450729999</c:v>
                </c:pt>
                <c:pt idx="2117">
                  <c:v>1.4413950266320001</c:v>
                </c:pt>
                <c:pt idx="2118">
                  <c:v>1.425844966434</c:v>
                </c:pt>
                <c:pt idx="2119">
                  <c:v>1.389177981764</c:v>
                </c:pt>
                <c:pt idx="2120">
                  <c:v>1.4232740504669998</c:v>
                </c:pt>
                <c:pt idx="2121">
                  <c:v>1.3506739633160001</c:v>
                </c:pt>
                <c:pt idx="2122">
                  <c:v>1.276243012398</c:v>
                </c:pt>
                <c:pt idx="2123">
                  <c:v>1.484647975303</c:v>
                </c:pt>
                <c:pt idx="2124">
                  <c:v>1.360876951367</c:v>
                </c:pt>
                <c:pt idx="2125">
                  <c:v>1.3989650178699999</c:v>
                </c:pt>
                <c:pt idx="2126">
                  <c:v>1.4217300340529999</c:v>
                </c:pt>
                <c:pt idx="2127">
                  <c:v>1.3747019693260001</c:v>
                </c:pt>
                <c:pt idx="2128">
                  <c:v>1.454232027754</c:v>
                </c:pt>
                <c:pt idx="2129">
                  <c:v>1.3729069614780001</c:v>
                </c:pt>
                <c:pt idx="2130">
                  <c:v>1.368431956507</c:v>
                </c:pt>
                <c:pt idx="2131">
                  <c:v>1.4101519482210001</c:v>
                </c:pt>
                <c:pt idx="2132">
                  <c:v>1.378347049467</c:v>
                </c:pt>
                <c:pt idx="2133">
                  <c:v>1.385833951645</c:v>
                </c:pt>
                <c:pt idx="2134">
                  <c:v>1.389126991853</c:v>
                </c:pt>
                <c:pt idx="2135">
                  <c:v>1.43000902608</c:v>
                </c:pt>
                <c:pt idx="2136">
                  <c:v>1.4335319865490002</c:v>
                </c:pt>
                <c:pt idx="2137">
                  <c:v>1.3675040099769999</c:v>
                </c:pt>
                <c:pt idx="2138">
                  <c:v>1.4593199593949999</c:v>
                </c:pt>
                <c:pt idx="2139">
                  <c:v>1.397566054948</c:v>
                </c:pt>
                <c:pt idx="2140">
                  <c:v>1.4441279927269999</c:v>
                </c:pt>
                <c:pt idx="2141">
                  <c:v>1.3958340277900001</c:v>
                </c:pt>
                <c:pt idx="2142">
                  <c:v>1.4244159683590001</c:v>
                </c:pt>
                <c:pt idx="2143">
                  <c:v>1.425115042366</c:v>
                </c:pt>
                <c:pt idx="2144">
                  <c:v>1.41334196087</c:v>
                </c:pt>
                <c:pt idx="2145">
                  <c:v>1.4320870395750001</c:v>
                </c:pt>
                <c:pt idx="2146">
                  <c:v>1.3848120579500001</c:v>
                </c:pt>
                <c:pt idx="2147">
                  <c:v>1.4022489776829998</c:v>
                </c:pt>
                <c:pt idx="2148">
                  <c:v>1.406713039614</c:v>
                </c:pt>
                <c:pt idx="2149">
                  <c:v>1.441268017516</c:v>
                </c:pt>
                <c:pt idx="2150">
                  <c:v>1.3943989761169999</c:v>
                </c:pt>
                <c:pt idx="2151">
                  <c:v>1.384353032336</c:v>
                </c:pt>
                <c:pt idx="2152">
                  <c:v>1.406545052305</c:v>
                </c:pt>
                <c:pt idx="2153">
                  <c:v>1.4015509514139999</c:v>
                </c:pt>
                <c:pt idx="2154">
                  <c:v>1.404564944096</c:v>
                </c:pt>
                <c:pt idx="2155">
                  <c:v>1.412722980604</c:v>
                </c:pt>
                <c:pt idx="2156">
                  <c:v>1.403908943757</c:v>
                </c:pt>
                <c:pt idx="2157">
                  <c:v>1.3991879532110001</c:v>
                </c:pt>
                <c:pt idx="2158">
                  <c:v>1.4487300068139999</c:v>
                </c:pt>
                <c:pt idx="2159">
                  <c:v>1.4392629964279999</c:v>
                </c:pt>
                <c:pt idx="2160">
                  <c:v>1.4158360427249999</c:v>
                </c:pt>
                <c:pt idx="2161">
                  <c:v>1.346189994365</c:v>
                </c:pt>
                <c:pt idx="2162">
                  <c:v>1.4287380035970001</c:v>
                </c:pt>
                <c:pt idx="2163">
                  <c:v>1.43481104169</c:v>
                </c:pt>
                <c:pt idx="2164">
                  <c:v>1.4682209584860002</c:v>
                </c:pt>
                <c:pt idx="2165">
                  <c:v>1.3898770557719999</c:v>
                </c:pt>
                <c:pt idx="2166">
                  <c:v>1.401470042765</c:v>
                </c:pt>
                <c:pt idx="2167">
                  <c:v>1.434879959561</c:v>
                </c:pt>
                <c:pt idx="2168">
                  <c:v>1.3977809576319999</c:v>
                </c:pt>
                <c:pt idx="2169">
                  <c:v>1.3912899885330001</c:v>
                </c:pt>
                <c:pt idx="2170">
                  <c:v>1.405103015713</c:v>
                </c:pt>
                <c:pt idx="2171">
                  <c:v>1.3983049429949999</c:v>
                </c:pt>
                <c:pt idx="2172">
                  <c:v>1.3830560492350001</c:v>
                </c:pt>
                <c:pt idx="2173">
                  <c:v>1.3803360052409999</c:v>
                </c:pt>
                <c:pt idx="2174">
                  <c:v>1.398251042701</c:v>
                </c:pt>
                <c:pt idx="2175">
                  <c:v>1.3422550400720001</c:v>
                </c:pt>
                <c:pt idx="2176">
                  <c:v>1.4149519847709999</c:v>
                </c:pt>
                <c:pt idx="2177">
                  <c:v>1.4034330379219999</c:v>
                </c:pt>
                <c:pt idx="2178">
                  <c:v>1.3865330256519999</c:v>
                </c:pt>
                <c:pt idx="2179">
                  <c:v>1.430719974451</c:v>
                </c:pt>
                <c:pt idx="2180">
                  <c:v>1.432416029274</c:v>
                </c:pt>
                <c:pt idx="2181">
                  <c:v>1.4547939645130001</c:v>
                </c:pt>
                <c:pt idx="2182">
                  <c:v>1.367146964185</c:v>
                </c:pt>
                <c:pt idx="2183">
                  <c:v>1.373674953356</c:v>
                </c:pt>
                <c:pt idx="2184">
                  <c:v>1.3921379577370001</c:v>
                </c:pt>
                <c:pt idx="2185">
                  <c:v>1.4058810193090001</c:v>
                </c:pt>
                <c:pt idx="2186">
                  <c:v>1.3920649653299999</c:v>
                </c:pt>
                <c:pt idx="2187">
                  <c:v>1.41808798071</c:v>
                </c:pt>
                <c:pt idx="2188">
                  <c:v>1.3990079751240001</c:v>
                </c:pt>
                <c:pt idx="2189">
                  <c:v>1.4006890123709999</c:v>
                </c:pt>
                <c:pt idx="2190">
                  <c:v>1.3783579925080001</c:v>
                </c:pt>
                <c:pt idx="2191">
                  <c:v>1.3488640543070001</c:v>
                </c:pt>
                <c:pt idx="2192">
                  <c:v>1.3848269591110001</c:v>
                </c:pt>
                <c:pt idx="2193">
                  <c:v>1.4275100547820001</c:v>
                </c:pt>
                <c:pt idx="2194">
                  <c:v>1.405382994562</c:v>
                </c:pt>
                <c:pt idx="2195">
                  <c:v>1.3749270001429998</c:v>
                </c:pt>
                <c:pt idx="2196">
                  <c:v>1.497440971434</c:v>
                </c:pt>
                <c:pt idx="2197">
                  <c:v>1.389223034494</c:v>
                </c:pt>
                <c:pt idx="2198">
                  <c:v>1.3955639442430001</c:v>
                </c:pt>
                <c:pt idx="2199">
                  <c:v>1.366059994325</c:v>
                </c:pt>
                <c:pt idx="2200">
                  <c:v>1.4233440160750002</c:v>
                </c:pt>
                <c:pt idx="2201">
                  <c:v>1.402692985721</c:v>
                </c:pt>
                <c:pt idx="2202">
                  <c:v>1.413422985934</c:v>
                </c:pt>
                <c:pt idx="2203">
                  <c:v>1.4133099466560002</c:v>
                </c:pt>
                <c:pt idx="2204">
                  <c:v>1.389289041981</c:v>
                </c:pt>
                <c:pt idx="2205">
                  <c:v>1.373255043291</c:v>
                </c:pt>
                <c:pt idx="2206">
                  <c:v>1.4182870509100001</c:v>
                </c:pt>
                <c:pt idx="2207">
                  <c:v>1.4114560326559999</c:v>
                </c:pt>
                <c:pt idx="2208">
                  <c:v>1.384200993925</c:v>
                </c:pt>
                <c:pt idx="2209">
                  <c:v>1.340645947494</c:v>
                </c:pt>
                <c:pt idx="2210">
                  <c:v>1.378754037432</c:v>
                </c:pt>
                <c:pt idx="2211">
                  <c:v>1.394140999764</c:v>
                </c:pt>
                <c:pt idx="2212">
                  <c:v>1.429911004379</c:v>
                </c:pt>
                <c:pt idx="2213">
                  <c:v>1.3664950383830001</c:v>
                </c:pt>
                <c:pt idx="2214">
                  <c:v>1.440005959012</c:v>
                </c:pt>
                <c:pt idx="2215">
                  <c:v>1.3860380277039999</c:v>
                </c:pt>
                <c:pt idx="2216">
                  <c:v>1.4437830541279999</c:v>
                </c:pt>
                <c:pt idx="2217">
                  <c:v>1.4493879862130001</c:v>
                </c:pt>
                <c:pt idx="2218">
                  <c:v>1.3950900174680001</c:v>
                </c:pt>
                <c:pt idx="2219">
                  <c:v>1.405411981978</c:v>
                </c:pt>
                <c:pt idx="2220">
                  <c:v>1.440676045604</c:v>
                </c:pt>
                <c:pt idx="2221">
                  <c:v>1.412775018252</c:v>
                </c:pt>
                <c:pt idx="2222">
                  <c:v>1.378420041874</c:v>
                </c:pt>
                <c:pt idx="2223">
                  <c:v>1.4761070488019998</c:v>
                </c:pt>
                <c:pt idx="2224">
                  <c:v>1.4397100312639999</c:v>
                </c:pt>
                <c:pt idx="2225">
                  <c:v>1.397419953719</c:v>
                </c:pt>
                <c:pt idx="2226">
                  <c:v>1.4140149578450001</c:v>
                </c:pt>
                <c:pt idx="2227">
                  <c:v>1.4307720120999998</c:v>
                </c:pt>
                <c:pt idx="2228">
                  <c:v>1.373242004775</c:v>
                </c:pt>
                <c:pt idx="2229">
                  <c:v>1.395817962475</c:v>
                </c:pt>
                <c:pt idx="2230">
                  <c:v>1.424320042133</c:v>
                </c:pt>
                <c:pt idx="2231">
                  <c:v>1.419492997229</c:v>
                </c:pt>
                <c:pt idx="2232">
                  <c:v>1.4081900008020001</c:v>
                </c:pt>
                <c:pt idx="2233">
                  <c:v>1.397504005581</c:v>
                </c:pt>
                <c:pt idx="2234">
                  <c:v>1.422586967237</c:v>
                </c:pt>
                <c:pt idx="2235">
                  <c:v>1.425773021765</c:v>
                </c:pt>
                <c:pt idx="2236">
                  <c:v>1.365678966977</c:v>
                </c:pt>
                <c:pt idx="2237">
                  <c:v>1.3719169655810002</c:v>
                </c:pt>
                <c:pt idx="2238">
                  <c:v>1.4094839571040001</c:v>
                </c:pt>
                <c:pt idx="2239">
                  <c:v>1.3690079795200001</c:v>
                </c:pt>
                <c:pt idx="2240">
                  <c:v>1.3770590303470001</c:v>
                </c:pt>
                <c:pt idx="2241">
                  <c:v>1.4054710045459999</c:v>
                </c:pt>
                <c:pt idx="2242">
                  <c:v>1.424078946002</c:v>
                </c:pt>
                <c:pt idx="2243">
                  <c:v>1.4571909559889999</c:v>
                </c:pt>
                <c:pt idx="2244">
                  <c:v>1.378695014864</c:v>
                </c:pt>
                <c:pt idx="2245">
                  <c:v>1.43780594226</c:v>
                </c:pt>
                <c:pt idx="2246">
                  <c:v>1.394244958647</c:v>
                </c:pt>
                <c:pt idx="2247">
                  <c:v>1.40232895501</c:v>
                </c:pt>
                <c:pt idx="2248">
                  <c:v>1.3976390473540001</c:v>
                </c:pt>
                <c:pt idx="2249">
                  <c:v>1.4064540155229999</c:v>
                </c:pt>
                <c:pt idx="2250">
                  <c:v>1.4079470420260001</c:v>
                </c:pt>
                <c:pt idx="2251">
                  <c:v>1.399536035024</c:v>
                </c:pt>
                <c:pt idx="2252">
                  <c:v>1.40495900996</c:v>
                </c:pt>
                <c:pt idx="2253">
                  <c:v>1.373891951516</c:v>
                </c:pt>
                <c:pt idx="2254">
                  <c:v>1.41645304393</c:v>
                </c:pt>
                <c:pt idx="2255">
                  <c:v>1.4293639687820001</c:v>
                </c:pt>
                <c:pt idx="2256">
                  <c:v>1.4321210328489999</c:v>
                </c:pt>
                <c:pt idx="2257">
                  <c:v>1.330505008809</c:v>
                </c:pt>
                <c:pt idx="2258">
                  <c:v>1.3722069561479999</c:v>
                </c:pt>
                <c:pt idx="2259">
                  <c:v>1.4021029928700002</c:v>
                </c:pt>
                <c:pt idx="2260">
                  <c:v>1.4036749489610001</c:v>
                </c:pt>
                <c:pt idx="2261">
                  <c:v>1.3978800270709999</c:v>
                </c:pt>
                <c:pt idx="2262">
                  <c:v>1.3322740560399999</c:v>
                </c:pt>
                <c:pt idx="2263">
                  <c:v>1.3470440171660001</c:v>
                </c:pt>
                <c:pt idx="2264">
                  <c:v>1.3608880108220001</c:v>
                </c:pt>
                <c:pt idx="2265">
                  <c:v>1.383912982419</c:v>
                </c:pt>
                <c:pt idx="2266">
                  <c:v>1.416436047293</c:v>
                </c:pt>
                <c:pt idx="2267">
                  <c:v>1.339760958217</c:v>
                </c:pt>
                <c:pt idx="2268">
                  <c:v>1.4009369770060001</c:v>
                </c:pt>
                <c:pt idx="2269">
                  <c:v>1.4532339992000001</c:v>
                </c:pt>
                <c:pt idx="2270">
                  <c:v>1.390006043948</c:v>
                </c:pt>
                <c:pt idx="2271">
                  <c:v>1.396458945237</c:v>
                </c:pt>
                <c:pt idx="2272">
                  <c:v>1.3520079664890001</c:v>
                </c:pt>
                <c:pt idx="2273">
                  <c:v>1.4438979560510001</c:v>
                </c:pt>
                <c:pt idx="2274">
                  <c:v>1.3733309460800001</c:v>
                </c:pt>
                <c:pt idx="2275">
                  <c:v>1.375271007419</c:v>
                </c:pt>
                <c:pt idx="2276">
                  <c:v>1.4241930330170001</c:v>
                </c:pt>
                <c:pt idx="2277">
                  <c:v>1.3477050233629999</c:v>
                </c:pt>
                <c:pt idx="2278">
                  <c:v>1.4364549424499999</c:v>
                </c:pt>
                <c:pt idx="2279">
                  <c:v>1.408481039107</c:v>
                </c:pt>
                <c:pt idx="2280">
                  <c:v>1.4029219746589998</c:v>
                </c:pt>
                <c:pt idx="2281">
                  <c:v>1.3567080022770002</c:v>
                </c:pt>
                <c:pt idx="2282">
                  <c:v>1.3652460183949999</c:v>
                </c:pt>
                <c:pt idx="2283">
                  <c:v>1.4080540277060001</c:v>
                </c:pt>
                <c:pt idx="2284">
                  <c:v>1.379998051561</c:v>
                </c:pt>
                <c:pt idx="2285">
                  <c:v>1.3975689653310002</c:v>
                </c:pt>
                <c:pt idx="2286">
                  <c:v>1.4173369854689999</c:v>
                </c:pt>
                <c:pt idx="2287">
                  <c:v>1.401416026056</c:v>
                </c:pt>
                <c:pt idx="2288">
                  <c:v>1.4128210023050001</c:v>
                </c:pt>
                <c:pt idx="2289">
                  <c:v>1.4157219557089999</c:v>
                </c:pt>
                <c:pt idx="2290">
                  <c:v>1.4654010301459999</c:v>
                </c:pt>
                <c:pt idx="2291">
                  <c:v>1.4804650563749999</c:v>
                </c:pt>
                <c:pt idx="2292">
                  <c:v>1.3906620442870001</c:v>
                </c:pt>
                <c:pt idx="2293">
                  <c:v>1.47477502469</c:v>
                </c:pt>
                <c:pt idx="2294">
                  <c:v>1.42479094211</c:v>
                </c:pt>
                <c:pt idx="2295">
                  <c:v>1.398556050844</c:v>
                </c:pt>
                <c:pt idx="2296">
                  <c:v>1.3874210417269999</c:v>
                </c:pt>
                <c:pt idx="2297">
                  <c:v>1.420038053766</c:v>
                </c:pt>
                <c:pt idx="2298">
                  <c:v>1.4125809539109999</c:v>
                </c:pt>
                <c:pt idx="2299">
                  <c:v>1.4165219618009999</c:v>
                </c:pt>
                <c:pt idx="2300">
                  <c:v>1.411531004123</c:v>
                </c:pt>
                <c:pt idx="2301">
                  <c:v>1.3659480027849999</c:v>
                </c:pt>
                <c:pt idx="2302">
                  <c:v>1.395871979184</c:v>
                </c:pt>
                <c:pt idx="2303">
                  <c:v>1.4461020473390001</c:v>
                </c:pt>
                <c:pt idx="2304">
                  <c:v>1.3815340353180001</c:v>
                </c:pt>
                <c:pt idx="2305">
                  <c:v>1.4255039859560001</c:v>
                </c:pt>
                <c:pt idx="2306">
                  <c:v>1.380107016303</c:v>
                </c:pt>
                <c:pt idx="2307">
                  <c:v>1.430953969248</c:v>
                </c:pt>
                <c:pt idx="2308">
                  <c:v>1.3943059602749999</c:v>
                </c:pt>
                <c:pt idx="2309">
                  <c:v>1.345342025161</c:v>
                </c:pt>
                <c:pt idx="2310">
                  <c:v>1.465935027227</c:v>
                </c:pt>
                <c:pt idx="2311">
                  <c:v>1.3568099820990001</c:v>
                </c:pt>
                <c:pt idx="2312">
                  <c:v>1.3985079713169999</c:v>
                </c:pt>
                <c:pt idx="2313">
                  <c:v>1.369178993627</c:v>
                </c:pt>
                <c:pt idx="2314">
                  <c:v>1.3992369640619999</c:v>
                </c:pt>
                <c:pt idx="2315">
                  <c:v>1.3675700174640002</c:v>
                </c:pt>
                <c:pt idx="2316">
                  <c:v>1.3963129604239999</c:v>
                </c:pt>
                <c:pt idx="2317">
                  <c:v>1.41138699837</c:v>
                </c:pt>
                <c:pt idx="2318">
                  <c:v>1.434306032024</c:v>
                </c:pt>
                <c:pt idx="2319">
                  <c:v>1.3990219449620001</c:v>
                </c:pt>
                <c:pt idx="2320">
                  <c:v>1.4221699675549999</c:v>
                </c:pt>
                <c:pt idx="2321">
                  <c:v>1.4148110058159999</c:v>
                </c:pt>
                <c:pt idx="2322">
                  <c:v>1.435379032046</c:v>
                </c:pt>
                <c:pt idx="2323">
                  <c:v>1.4383780071509999</c:v>
                </c:pt>
                <c:pt idx="2324">
                  <c:v>1.3598200166600001</c:v>
                </c:pt>
                <c:pt idx="2325">
                  <c:v>1.398514956236</c:v>
                </c:pt>
                <c:pt idx="2326">
                  <c:v>1.3769710203629999</c:v>
                </c:pt>
                <c:pt idx="2327">
                  <c:v>1.41005194746</c:v>
                </c:pt>
                <c:pt idx="2328">
                  <c:v>1.4563819859180001</c:v>
                </c:pt>
                <c:pt idx="2329">
                  <c:v>1.4062289847059999</c:v>
                </c:pt>
                <c:pt idx="2330">
                  <c:v>1.3924579834570001</c:v>
                </c:pt>
                <c:pt idx="2331">
                  <c:v>1.46226095967</c:v>
                </c:pt>
                <c:pt idx="2332">
                  <c:v>1.4178189449010001</c:v>
                </c:pt>
                <c:pt idx="2333">
                  <c:v>1.338773989119</c:v>
                </c:pt>
                <c:pt idx="2334">
                  <c:v>1.395961036906</c:v>
                </c:pt>
                <c:pt idx="2335">
                  <c:v>1.430209958926</c:v>
                </c:pt>
                <c:pt idx="2336">
                  <c:v>1.3913740403949999</c:v>
                </c:pt>
                <c:pt idx="2337">
                  <c:v>1.435771002434</c:v>
                </c:pt>
                <c:pt idx="2338">
                  <c:v>1.3780030421910001</c:v>
                </c:pt>
                <c:pt idx="2339">
                  <c:v>1.414670958184</c:v>
                </c:pt>
                <c:pt idx="2340">
                  <c:v>1.4358429471030001</c:v>
                </c:pt>
                <c:pt idx="2341">
                  <c:v>1.39956898056</c:v>
                </c:pt>
                <c:pt idx="2342">
                  <c:v>1.3978669885549999</c:v>
                </c:pt>
                <c:pt idx="2343">
                  <c:v>1.390691963024</c:v>
                </c:pt>
                <c:pt idx="2344">
                  <c:v>1.396441017278</c:v>
                </c:pt>
                <c:pt idx="2345">
                  <c:v>1.370177953504</c:v>
                </c:pt>
                <c:pt idx="2346">
                  <c:v>1.4102540444580001</c:v>
                </c:pt>
                <c:pt idx="2347">
                  <c:v>1.3876929879189999</c:v>
                </c:pt>
                <c:pt idx="2348">
                  <c:v>1.3891259441150001</c:v>
                </c:pt>
                <c:pt idx="2349">
                  <c:v>1.3428960228339999</c:v>
                </c:pt>
                <c:pt idx="2350">
                  <c:v>1.408859039657</c:v>
                </c:pt>
                <c:pt idx="2351">
                  <c:v>1.3892250135539999</c:v>
                </c:pt>
                <c:pt idx="2352">
                  <c:v>1.384372008033</c:v>
                </c:pt>
                <c:pt idx="2353">
                  <c:v>1.3777939602730001</c:v>
                </c:pt>
                <c:pt idx="2354">
                  <c:v>1.437272992916</c:v>
                </c:pt>
                <c:pt idx="2355">
                  <c:v>1.4206880005079998</c:v>
                </c:pt>
                <c:pt idx="2356">
                  <c:v>1.38499494642</c:v>
                </c:pt>
                <c:pt idx="2357">
                  <c:v>1.4046500436960001</c:v>
                </c:pt>
                <c:pt idx="2358">
                  <c:v>1.4260909520089999</c:v>
                </c:pt>
                <c:pt idx="2359">
                  <c:v>1.399870030582</c:v>
                </c:pt>
                <c:pt idx="2360">
                  <c:v>1.411519013345</c:v>
                </c:pt>
                <c:pt idx="2361">
                  <c:v>1.409900956787</c:v>
                </c:pt>
                <c:pt idx="2362">
                  <c:v>1.37623003684</c:v>
                </c:pt>
                <c:pt idx="2363">
                  <c:v>1.399082015269</c:v>
                </c:pt>
                <c:pt idx="2364">
                  <c:v>1.408105017617</c:v>
                </c:pt>
                <c:pt idx="2365">
                  <c:v>1.3634150382129999</c:v>
                </c:pt>
                <c:pt idx="2366">
                  <c:v>1.3790649827570001</c:v>
                </c:pt>
                <c:pt idx="2367">
                  <c:v>1.362761948258</c:v>
                </c:pt>
                <c:pt idx="2368">
                  <c:v>1.3518499908970001</c:v>
                </c:pt>
                <c:pt idx="2369">
                  <c:v>1.41668994911</c:v>
                </c:pt>
                <c:pt idx="2370">
                  <c:v>1.4443430118260001</c:v>
                </c:pt>
                <c:pt idx="2371">
                  <c:v>1.380156027153</c:v>
                </c:pt>
                <c:pt idx="2372">
                  <c:v>1.3875090517100002</c:v>
                </c:pt>
                <c:pt idx="2373">
                  <c:v>1.372557017021</c:v>
                </c:pt>
                <c:pt idx="2374">
                  <c:v>1.434779958799</c:v>
                </c:pt>
                <c:pt idx="2375">
                  <c:v>1.4200099976730001</c:v>
                </c:pt>
                <c:pt idx="2376">
                  <c:v>1.4394590398299998</c:v>
                </c:pt>
                <c:pt idx="2377">
                  <c:v>1.3680120464409999</c:v>
                </c:pt>
                <c:pt idx="2378">
                  <c:v>1.388613018207</c:v>
                </c:pt>
                <c:pt idx="2379">
                  <c:v>1.4339799527080002</c:v>
                </c:pt>
                <c:pt idx="2380">
                  <c:v>1.417292980477</c:v>
                </c:pt>
                <c:pt idx="2381">
                  <c:v>1.4262739568949998</c:v>
                </c:pt>
                <c:pt idx="2382">
                  <c:v>1.405730028637</c:v>
                </c:pt>
                <c:pt idx="2383">
                  <c:v>1.4033099869269998</c:v>
                </c:pt>
                <c:pt idx="2384">
                  <c:v>1.4108299510550002</c:v>
                </c:pt>
                <c:pt idx="2385">
                  <c:v>1.426810049452</c:v>
                </c:pt>
                <c:pt idx="2386">
                  <c:v>1.395622035488</c:v>
                </c:pt>
                <c:pt idx="2387">
                  <c:v>1.343713025562</c:v>
                </c:pt>
                <c:pt idx="2388">
                  <c:v>1.3839170569550001</c:v>
                </c:pt>
                <c:pt idx="2389">
                  <c:v>1.4074830105530001</c:v>
                </c:pt>
                <c:pt idx="2390">
                  <c:v>1.392188016325</c:v>
                </c:pt>
                <c:pt idx="2391">
                  <c:v>1.4136990066619999</c:v>
                </c:pt>
                <c:pt idx="2392">
                  <c:v>1.362981973216</c:v>
                </c:pt>
                <c:pt idx="2393">
                  <c:v>1.376735046506</c:v>
                </c:pt>
                <c:pt idx="2394">
                  <c:v>1.3882060302420001</c:v>
                </c:pt>
                <c:pt idx="2395">
                  <c:v>1.4481119578700001</c:v>
                </c:pt>
                <c:pt idx="2396">
                  <c:v>1.387023949064</c:v>
                </c:pt>
                <c:pt idx="2397">
                  <c:v>1.3663539430130001</c:v>
                </c:pt>
                <c:pt idx="2398">
                  <c:v>1.3775390107179999</c:v>
                </c:pt>
                <c:pt idx="2399">
                  <c:v>1.385070965625</c:v>
                </c:pt>
                <c:pt idx="2400">
                  <c:v>1.464284956455</c:v>
                </c:pt>
                <c:pt idx="2401">
                  <c:v>1.371090998873</c:v>
                </c:pt>
                <c:pt idx="2402">
                  <c:v>1.4232889516279998</c:v>
                </c:pt>
                <c:pt idx="2403">
                  <c:v>1.3930139830339998</c:v>
                </c:pt>
                <c:pt idx="2404">
                  <c:v>1.3936900068069999</c:v>
                </c:pt>
                <c:pt idx="2405">
                  <c:v>1.3661909615619998</c:v>
                </c:pt>
                <c:pt idx="2406">
                  <c:v>1.3806739589200001</c:v>
                </c:pt>
                <c:pt idx="2407">
                  <c:v>1.4124959707259999</c:v>
                </c:pt>
                <c:pt idx="2408">
                  <c:v>1.408498967066</c:v>
                </c:pt>
                <c:pt idx="2409">
                  <c:v>1.4001789968460001</c:v>
                </c:pt>
                <c:pt idx="2410">
                  <c:v>1.3697049580510001</c:v>
                </c:pt>
                <c:pt idx="2411">
                  <c:v>1.3766100164499999</c:v>
                </c:pt>
                <c:pt idx="2412">
                  <c:v>1.4517899835479999</c:v>
                </c:pt>
                <c:pt idx="2413">
                  <c:v>1.4035589992999999</c:v>
                </c:pt>
                <c:pt idx="2414">
                  <c:v>1.427905051969</c:v>
                </c:pt>
                <c:pt idx="2415">
                  <c:v>1.341911032796</c:v>
                </c:pt>
                <c:pt idx="2416">
                  <c:v>1.4007519930599999</c:v>
                </c:pt>
                <c:pt idx="2417">
                  <c:v>1.4067390002310001</c:v>
                </c:pt>
                <c:pt idx="2418">
                  <c:v>1.3932109577580001</c:v>
                </c:pt>
                <c:pt idx="2419">
                  <c:v>1.4309060061350001</c:v>
                </c:pt>
                <c:pt idx="2420">
                  <c:v>1.398175023496</c:v>
                </c:pt>
                <c:pt idx="2421">
                  <c:v>1.3932250440120002</c:v>
                </c:pt>
                <c:pt idx="2422">
                  <c:v>1.360447029583</c:v>
                </c:pt>
                <c:pt idx="2423">
                  <c:v>1.356206019409</c:v>
                </c:pt>
                <c:pt idx="2424">
                  <c:v>1.4176110271360001</c:v>
                </c:pt>
                <c:pt idx="2425">
                  <c:v>1.4185099862520001</c:v>
                </c:pt>
                <c:pt idx="2426">
                  <c:v>1.3707289472219999</c:v>
                </c:pt>
                <c:pt idx="2427">
                  <c:v>1.4171099755910002</c:v>
                </c:pt>
                <c:pt idx="2428">
                  <c:v>1.3568860013040001</c:v>
                </c:pt>
                <c:pt idx="2429">
                  <c:v>1.4038359513509999</c:v>
                </c:pt>
                <c:pt idx="2430">
                  <c:v>1.3955170288679999</c:v>
                </c:pt>
                <c:pt idx="2431">
                  <c:v>1.268223975785</c:v>
                </c:pt>
                <c:pt idx="2432">
                  <c:v>1.4282109914349999</c:v>
                </c:pt>
                <c:pt idx="2433">
                  <c:v>1.4140680432320001</c:v>
                </c:pt>
                <c:pt idx="2434">
                  <c:v>1.399265020154</c:v>
                </c:pt>
                <c:pt idx="2435">
                  <c:v>1.392910024151</c:v>
                </c:pt>
                <c:pt idx="2436">
                  <c:v>1.4379250351339998</c:v>
                </c:pt>
                <c:pt idx="2437">
                  <c:v>1.3666830491270001</c:v>
                </c:pt>
                <c:pt idx="2438">
                  <c:v>1.4240460004660001</c:v>
                </c:pt>
                <c:pt idx="2439">
                  <c:v>1.4126349706200001</c:v>
                </c:pt>
                <c:pt idx="2440">
                  <c:v>1.379659050144</c:v>
                </c:pt>
                <c:pt idx="2441">
                  <c:v>1.3875849544999999</c:v>
                </c:pt>
                <c:pt idx="2442">
                  <c:v>1.3936109608039999</c:v>
                </c:pt>
                <c:pt idx="2443">
                  <c:v>1.3897219905629998</c:v>
                </c:pt>
                <c:pt idx="2444">
                  <c:v>1.396439038217</c:v>
                </c:pt>
                <c:pt idx="2445">
                  <c:v>1.375247025862</c:v>
                </c:pt>
                <c:pt idx="2446">
                  <c:v>1.3745259493590001</c:v>
                </c:pt>
                <c:pt idx="2447">
                  <c:v>1.3618220109489998</c:v>
                </c:pt>
                <c:pt idx="2448">
                  <c:v>1.401099027134</c:v>
                </c:pt>
                <c:pt idx="2449">
                  <c:v>1.3864650391039999</c:v>
                </c:pt>
                <c:pt idx="2450">
                  <c:v>1.4403640525420001</c:v>
                </c:pt>
                <c:pt idx="2451">
                  <c:v>1.412934972905</c:v>
                </c:pt>
                <c:pt idx="2452">
                  <c:v>1.3828909723089999</c:v>
                </c:pt>
                <c:pt idx="2453">
                  <c:v>1.4191870577630001</c:v>
                </c:pt>
                <c:pt idx="2454">
                  <c:v>1.3940760400149999</c:v>
                </c:pt>
                <c:pt idx="2455">
                  <c:v>1.379715977237</c:v>
                </c:pt>
                <c:pt idx="2456">
                  <c:v>1.3362430036070001</c:v>
                </c:pt>
                <c:pt idx="2457">
                  <c:v>1.4669529628010001</c:v>
                </c:pt>
                <c:pt idx="2458">
                  <c:v>1.406262046658</c:v>
                </c:pt>
                <c:pt idx="2459">
                  <c:v>1.341226976365</c:v>
                </c:pt>
                <c:pt idx="2460">
                  <c:v>1.40653795097</c:v>
                </c:pt>
                <c:pt idx="2461">
                  <c:v>1.3297259574760001</c:v>
                </c:pt>
                <c:pt idx="2462">
                  <c:v>1.400087028742</c:v>
                </c:pt>
                <c:pt idx="2463">
                  <c:v>1.436272985302</c:v>
                </c:pt>
                <c:pt idx="2464">
                  <c:v>1.4489520108329998</c:v>
                </c:pt>
                <c:pt idx="2465">
                  <c:v>1.3795370468870001</c:v>
                </c:pt>
                <c:pt idx="2466">
                  <c:v>1.393573009409</c:v>
                </c:pt>
                <c:pt idx="2467">
                  <c:v>1.395961968228</c:v>
                </c:pt>
                <c:pt idx="2468">
                  <c:v>1.4190450310710001</c:v>
                </c:pt>
                <c:pt idx="2469">
                  <c:v>1.3802490429950001</c:v>
                </c:pt>
                <c:pt idx="2470">
                  <c:v>1.457965001464</c:v>
                </c:pt>
                <c:pt idx="2471">
                  <c:v>1.379773952067</c:v>
                </c:pt>
                <c:pt idx="2472">
                  <c:v>1.3544850517060001</c:v>
                </c:pt>
                <c:pt idx="2473">
                  <c:v>1.360020018183</c:v>
                </c:pt>
                <c:pt idx="2474">
                  <c:v>1.3982499949630001</c:v>
                </c:pt>
                <c:pt idx="2475">
                  <c:v>1.3548559509220002</c:v>
                </c:pt>
                <c:pt idx="2476">
                  <c:v>1.374779036269</c:v>
                </c:pt>
                <c:pt idx="2477">
                  <c:v>1.400185981765</c:v>
                </c:pt>
                <c:pt idx="2478">
                  <c:v>1.460695057176</c:v>
                </c:pt>
                <c:pt idx="2479">
                  <c:v>1.4215779956429999</c:v>
                </c:pt>
                <c:pt idx="2480">
                  <c:v>1.340165035799</c:v>
                </c:pt>
                <c:pt idx="2481">
                  <c:v>1.44178501796</c:v>
                </c:pt>
                <c:pt idx="2482">
                  <c:v>1.4236089773480001</c:v>
                </c:pt>
                <c:pt idx="2483">
                  <c:v>1.3616039650509999</c:v>
                </c:pt>
                <c:pt idx="2484">
                  <c:v>1.413722056895</c:v>
                </c:pt>
                <c:pt idx="2485">
                  <c:v>1.4290800318120001</c:v>
                </c:pt>
                <c:pt idx="2486">
                  <c:v>1.4845980331299999</c:v>
                </c:pt>
                <c:pt idx="2487">
                  <c:v>1.40577100683</c:v>
                </c:pt>
                <c:pt idx="2488">
                  <c:v>1.395705970936</c:v>
                </c:pt>
                <c:pt idx="2489">
                  <c:v>1.425195019692</c:v>
                </c:pt>
                <c:pt idx="2490">
                  <c:v>1.4016600325699999</c:v>
                </c:pt>
                <c:pt idx="2491">
                  <c:v>1.409895950928</c:v>
                </c:pt>
                <c:pt idx="2492">
                  <c:v>1.385760027915</c:v>
                </c:pt>
                <c:pt idx="2493">
                  <c:v>1.4570479979740001</c:v>
                </c:pt>
                <c:pt idx="2494">
                  <c:v>1.3660540571440001</c:v>
                </c:pt>
                <c:pt idx="2495">
                  <c:v>1.3820070307700001</c:v>
                </c:pt>
                <c:pt idx="2496">
                  <c:v>1.4084910508249999</c:v>
                </c:pt>
                <c:pt idx="2497">
                  <c:v>1.413136022165</c:v>
                </c:pt>
                <c:pt idx="2498">
                  <c:v>1.3823199551549998</c:v>
                </c:pt>
                <c:pt idx="2499">
                  <c:v>1.367065007798</c:v>
                </c:pt>
                <c:pt idx="2500">
                  <c:v>1.3991680461909999</c:v>
                </c:pt>
                <c:pt idx="2501">
                  <c:v>1.382536953315</c:v>
                </c:pt>
                <c:pt idx="2502">
                  <c:v>1.4259780291469999</c:v>
                </c:pt>
                <c:pt idx="2503">
                  <c:v>1.3897439930589999</c:v>
                </c:pt>
                <c:pt idx="2504">
                  <c:v>1.4659409644080001</c:v>
                </c:pt>
                <c:pt idx="2505">
                  <c:v>1.3965789694340001</c:v>
                </c:pt>
                <c:pt idx="2506">
                  <c:v>1.360920956358</c:v>
                </c:pt>
                <c:pt idx="2507">
                  <c:v>1.3874110300089999</c:v>
                </c:pt>
                <c:pt idx="2508">
                  <c:v>1.4065890572970001</c:v>
                </c:pt>
                <c:pt idx="2509">
                  <c:v>1.428878051229</c:v>
                </c:pt>
                <c:pt idx="2510">
                  <c:v>1.3846619985999999</c:v>
                </c:pt>
                <c:pt idx="2511">
                  <c:v>1.3838469749319999</c:v>
                </c:pt>
                <c:pt idx="2512">
                  <c:v>1.3839360326529999</c:v>
                </c:pt>
                <c:pt idx="2513">
                  <c:v>1.3549929717560001</c:v>
                </c:pt>
                <c:pt idx="2514">
                  <c:v>1.3671769993380001</c:v>
                </c:pt>
                <c:pt idx="2515">
                  <c:v>1.3719729613510001</c:v>
                </c:pt>
                <c:pt idx="2516">
                  <c:v>1.3790000230069999</c:v>
                </c:pt>
                <c:pt idx="2517">
                  <c:v>1.4157809782769999</c:v>
                </c:pt>
                <c:pt idx="2518">
                  <c:v>1.4145820168780001</c:v>
                </c:pt>
                <c:pt idx="2519">
                  <c:v>1.419562962838</c:v>
                </c:pt>
                <c:pt idx="2520">
                  <c:v>1.377064967528</c:v>
                </c:pt>
                <c:pt idx="2521">
                  <c:v>1.370063982904</c:v>
                </c:pt>
                <c:pt idx="2522">
                  <c:v>1.3828970259059998</c:v>
                </c:pt>
                <c:pt idx="2523">
                  <c:v>1.409935997799</c:v>
                </c:pt>
                <c:pt idx="2524">
                  <c:v>1.378678018227</c:v>
                </c:pt>
                <c:pt idx="2525">
                  <c:v>1.5071260277179999</c:v>
                </c:pt>
                <c:pt idx="2526">
                  <c:v>1.361233997159</c:v>
                </c:pt>
                <c:pt idx="2527">
                  <c:v>1.420384040102</c:v>
                </c:pt>
                <c:pt idx="2528">
                  <c:v>1.396836945787</c:v>
                </c:pt>
                <c:pt idx="2529">
                  <c:v>1.458302955143</c:v>
                </c:pt>
                <c:pt idx="2530">
                  <c:v>1.4182759914550001</c:v>
                </c:pt>
                <c:pt idx="2531">
                  <c:v>1.404954004101</c:v>
                </c:pt>
                <c:pt idx="2532">
                  <c:v>1.423730980605</c:v>
                </c:pt>
                <c:pt idx="2533">
                  <c:v>1.4015369815750001</c:v>
                </c:pt>
                <c:pt idx="2534">
                  <c:v>1.412110985257</c:v>
                </c:pt>
                <c:pt idx="2535">
                  <c:v>1.37693202123</c:v>
                </c:pt>
                <c:pt idx="2536">
                  <c:v>1.3541230000560001</c:v>
                </c:pt>
                <c:pt idx="2537">
                  <c:v>1.370202051476</c:v>
                </c:pt>
                <c:pt idx="2538">
                  <c:v>1.3194819912310001</c:v>
                </c:pt>
                <c:pt idx="2539">
                  <c:v>1.3872339623050001</c:v>
                </c:pt>
                <c:pt idx="2540">
                  <c:v>1.4033709885549999</c:v>
                </c:pt>
                <c:pt idx="2541">
                  <c:v>1.3898930046710001</c:v>
                </c:pt>
                <c:pt idx="2542">
                  <c:v>1.3497089967129998</c:v>
                </c:pt>
                <c:pt idx="2543">
                  <c:v>1.3781520538029999</c:v>
                </c:pt>
                <c:pt idx="2544">
                  <c:v>1.3824669877069999</c:v>
                </c:pt>
                <c:pt idx="2545">
                  <c:v>1.392674981616</c:v>
                </c:pt>
                <c:pt idx="2546">
                  <c:v>1.391764031723</c:v>
                </c:pt>
                <c:pt idx="2547">
                  <c:v>1.4093179488550001</c:v>
                </c:pt>
                <c:pt idx="2548">
                  <c:v>1.4000480296090001</c:v>
                </c:pt>
                <c:pt idx="2549">
                  <c:v>1.408781041391</c:v>
                </c:pt>
                <c:pt idx="2550">
                  <c:v>1.3580409577120001</c:v>
                </c:pt>
                <c:pt idx="2551">
                  <c:v>1.3927540276199999</c:v>
                </c:pt>
                <c:pt idx="2552">
                  <c:v>1.3879219768570001</c:v>
                </c:pt>
                <c:pt idx="2553">
                  <c:v>1.4193749520930001</c:v>
                </c:pt>
                <c:pt idx="2554">
                  <c:v>1.3978759525340001</c:v>
                </c:pt>
                <c:pt idx="2555">
                  <c:v>1.4893240295350001</c:v>
                </c:pt>
                <c:pt idx="2556">
                  <c:v>1.3867639936510001</c:v>
                </c:pt>
                <c:pt idx="2557">
                  <c:v>1.4123519649730001</c:v>
                </c:pt>
                <c:pt idx="2558">
                  <c:v>1.4107630122449999</c:v>
                </c:pt>
                <c:pt idx="2559">
                  <c:v>1.39487197157</c:v>
                </c:pt>
                <c:pt idx="2560">
                  <c:v>1.4137700200079999</c:v>
                </c:pt>
                <c:pt idx="2561">
                  <c:v>1.392834004946</c:v>
                </c:pt>
                <c:pt idx="2562">
                  <c:v>1.399131957442</c:v>
                </c:pt>
                <c:pt idx="2563">
                  <c:v>1.3812649995090001</c:v>
                </c:pt>
                <c:pt idx="2564">
                  <c:v>1.3658220414070001</c:v>
                </c:pt>
                <c:pt idx="2565">
                  <c:v>1.372904982418</c:v>
                </c:pt>
                <c:pt idx="2566">
                  <c:v>1.3172549661249999</c:v>
                </c:pt>
                <c:pt idx="2567">
                  <c:v>1.4077749801799999</c:v>
                </c:pt>
                <c:pt idx="2568">
                  <c:v>1.3681269483640002</c:v>
                </c:pt>
                <c:pt idx="2569">
                  <c:v>1.3747300254179999</c:v>
                </c:pt>
                <c:pt idx="2570">
                  <c:v>1.3993090251459999</c:v>
                </c:pt>
                <c:pt idx="2571">
                  <c:v>1.4259919989849998</c:v>
                </c:pt>
                <c:pt idx="2572">
                  <c:v>1.417370978743</c:v>
                </c:pt>
                <c:pt idx="2573">
                  <c:v>1.404613023624</c:v>
                </c:pt>
                <c:pt idx="2574">
                  <c:v>1.3559239450839999</c:v>
                </c:pt>
                <c:pt idx="2575">
                  <c:v>1.4214010443539999</c:v>
                </c:pt>
                <c:pt idx="2576">
                  <c:v>1.3462599599730001</c:v>
                </c:pt>
                <c:pt idx="2577">
                  <c:v>1.376971951686</c:v>
                </c:pt>
                <c:pt idx="2578">
                  <c:v>1.3730999780819999</c:v>
                </c:pt>
                <c:pt idx="2579">
                  <c:v>1.3744659954680001</c:v>
                </c:pt>
                <c:pt idx="2580">
                  <c:v>1.404448994435</c:v>
                </c:pt>
                <c:pt idx="2581">
                  <c:v>1.4016999630260001</c:v>
                </c:pt>
                <c:pt idx="2582">
                  <c:v>1.347681041807</c:v>
                </c:pt>
                <c:pt idx="2583">
                  <c:v>1.4374230522660001</c:v>
                </c:pt>
                <c:pt idx="2584">
                  <c:v>1.3444659998640001</c:v>
                </c:pt>
                <c:pt idx="2585">
                  <c:v>1.381576992571</c:v>
                </c:pt>
                <c:pt idx="2586">
                  <c:v>1.40884402208</c:v>
                </c:pt>
                <c:pt idx="2587">
                  <c:v>1.3791909441349999</c:v>
                </c:pt>
                <c:pt idx="2588">
                  <c:v>1.4421179657799998</c:v>
                </c:pt>
                <c:pt idx="2589">
                  <c:v>1.3855460565540001</c:v>
                </c:pt>
                <c:pt idx="2590">
                  <c:v>1.427459996194</c:v>
                </c:pt>
                <c:pt idx="2591">
                  <c:v>1.3798190047959999</c:v>
                </c:pt>
                <c:pt idx="2592">
                  <c:v>1.3834970304740002</c:v>
                </c:pt>
                <c:pt idx="2593">
                  <c:v>1.3840360334140001</c:v>
                </c:pt>
                <c:pt idx="2594">
                  <c:v>1.326628029346</c:v>
                </c:pt>
                <c:pt idx="2595">
                  <c:v>1.379107008688</c:v>
                </c:pt>
                <c:pt idx="2596">
                  <c:v>1.3665449805559999</c:v>
                </c:pt>
                <c:pt idx="2597">
                  <c:v>1.455242978409</c:v>
                </c:pt>
                <c:pt idx="2598">
                  <c:v>1.39660295099</c:v>
                </c:pt>
                <c:pt idx="2599">
                  <c:v>1.3735829852519998</c:v>
                </c:pt>
                <c:pt idx="2600">
                  <c:v>1.4239710289979999</c:v>
                </c:pt>
                <c:pt idx="2601">
                  <c:v>1.3744629686700001</c:v>
                </c:pt>
                <c:pt idx="2602">
                  <c:v>1.384375034831</c:v>
                </c:pt>
                <c:pt idx="2603">
                  <c:v>1.371185993776</c:v>
                </c:pt>
                <c:pt idx="2604">
                  <c:v>1.3618119992319999</c:v>
                </c:pt>
                <c:pt idx="2605">
                  <c:v>1.3820340391249999</c:v>
                </c:pt>
                <c:pt idx="2606">
                  <c:v>1.4099200488999999</c:v>
                </c:pt>
                <c:pt idx="2607">
                  <c:v>1.4352640137079999</c:v>
                </c:pt>
                <c:pt idx="2608">
                  <c:v>1.467835041694</c:v>
                </c:pt>
                <c:pt idx="2609">
                  <c:v>1.370033947751</c:v>
                </c:pt>
                <c:pt idx="2610">
                  <c:v>1.38547597453</c:v>
                </c:pt>
                <c:pt idx="2611">
                  <c:v>1.402528956532</c:v>
                </c:pt>
                <c:pt idx="2612">
                  <c:v>1.3639980461450001</c:v>
                </c:pt>
                <c:pt idx="2613">
                  <c:v>1.3564700493590001</c:v>
                </c:pt>
                <c:pt idx="2614">
                  <c:v>1.3858469901610002</c:v>
                </c:pt>
                <c:pt idx="2615">
                  <c:v>1.3869840186089999</c:v>
                </c:pt>
                <c:pt idx="2616">
                  <c:v>1.4089789474379999</c:v>
                </c:pt>
                <c:pt idx="2617">
                  <c:v>1.404630020261</c:v>
                </c:pt>
                <c:pt idx="2618">
                  <c:v>1.425190013833</c:v>
                </c:pt>
                <c:pt idx="2619">
                  <c:v>1.3708149781450001</c:v>
                </c:pt>
                <c:pt idx="2620">
                  <c:v>1.390016055666</c:v>
                </c:pt>
                <c:pt idx="2621">
                  <c:v>1.3783000176769999</c:v>
                </c:pt>
                <c:pt idx="2622">
                  <c:v>1.3948839623480001</c:v>
                </c:pt>
                <c:pt idx="2623">
                  <c:v>1.38633698225</c:v>
                </c:pt>
                <c:pt idx="2624">
                  <c:v>1.393307000399</c:v>
                </c:pt>
                <c:pt idx="2625">
                  <c:v>1.3800420565530001</c:v>
                </c:pt>
                <c:pt idx="2626">
                  <c:v>1.3390920357780001</c:v>
                </c:pt>
                <c:pt idx="2627">
                  <c:v>1.355958986096</c:v>
                </c:pt>
                <c:pt idx="2628">
                  <c:v>1.381929963827</c:v>
                </c:pt>
                <c:pt idx="2629">
                  <c:v>1.3474769657480001</c:v>
                </c:pt>
                <c:pt idx="2630">
                  <c:v>1.359942019917</c:v>
                </c:pt>
                <c:pt idx="2631">
                  <c:v>1.404652954079</c:v>
                </c:pt>
                <c:pt idx="2632">
                  <c:v>1.318078953773</c:v>
                </c:pt>
                <c:pt idx="2633">
                  <c:v>1.387572032399</c:v>
                </c:pt>
                <c:pt idx="2634">
                  <c:v>1.403692993335</c:v>
                </c:pt>
                <c:pt idx="2635">
                  <c:v>1.3576189521700002</c:v>
                </c:pt>
                <c:pt idx="2636">
                  <c:v>1.416392973624</c:v>
                </c:pt>
                <c:pt idx="2637">
                  <c:v>1.3465830124909999</c:v>
                </c:pt>
                <c:pt idx="2638">
                  <c:v>1.350188977085</c:v>
                </c:pt>
                <c:pt idx="2639">
                  <c:v>1.42132001929</c:v>
                </c:pt>
                <c:pt idx="2640">
                  <c:v>1.3707459438589999</c:v>
                </c:pt>
                <c:pt idx="2641">
                  <c:v>1.3916329480710001</c:v>
                </c:pt>
                <c:pt idx="2642">
                  <c:v>1.4144600136209999</c:v>
                </c:pt>
                <c:pt idx="2643">
                  <c:v>1.449340954423</c:v>
                </c:pt>
                <c:pt idx="2644">
                  <c:v>1.34525296744</c:v>
                </c:pt>
                <c:pt idx="2645">
                  <c:v>1.3679689727719999</c:v>
                </c:pt>
                <c:pt idx="2646">
                  <c:v>1.377064036205</c:v>
                </c:pt>
                <c:pt idx="2647">
                  <c:v>1.382546965033</c:v>
                </c:pt>
                <c:pt idx="2648">
                  <c:v>1.352131948806</c:v>
                </c:pt>
                <c:pt idx="2649">
                  <c:v>1.4554479857909999</c:v>
                </c:pt>
                <c:pt idx="2650">
                  <c:v>1.3824830530209999</c:v>
                </c:pt>
                <c:pt idx="2651">
                  <c:v>1.355334999971</c:v>
                </c:pt>
                <c:pt idx="2652">
                  <c:v>1.382104004733</c:v>
                </c:pt>
                <c:pt idx="2653">
                  <c:v>1.3769769575449999</c:v>
                </c:pt>
                <c:pt idx="2654">
                  <c:v>1.420528045855</c:v>
                </c:pt>
                <c:pt idx="2655">
                  <c:v>1.4307110104710001</c:v>
                </c:pt>
                <c:pt idx="2656">
                  <c:v>1.3145350385460002</c:v>
                </c:pt>
                <c:pt idx="2657">
                  <c:v>1.3827480142940001</c:v>
                </c:pt>
                <c:pt idx="2658">
                  <c:v>1.3319379650060001</c:v>
                </c:pt>
                <c:pt idx="2659">
                  <c:v>1.372113008983</c:v>
                </c:pt>
                <c:pt idx="2660">
                  <c:v>1.3906930107619999</c:v>
                </c:pt>
                <c:pt idx="2661">
                  <c:v>1.3488270342349999</c:v>
                </c:pt>
                <c:pt idx="2662">
                  <c:v>1.394591992721</c:v>
                </c:pt>
                <c:pt idx="2663">
                  <c:v>1.3586640125139999</c:v>
                </c:pt>
                <c:pt idx="2664">
                  <c:v>1.4051829930390001</c:v>
                </c:pt>
                <c:pt idx="2665">
                  <c:v>1.4161790022629999</c:v>
                </c:pt>
                <c:pt idx="2666">
                  <c:v>1.3681829441340001</c:v>
                </c:pt>
                <c:pt idx="2667">
                  <c:v>1.3811209937560001</c:v>
                </c:pt>
                <c:pt idx="2668">
                  <c:v>1.3583729742090001</c:v>
                </c:pt>
                <c:pt idx="2669">
                  <c:v>1.4015859924259999</c:v>
                </c:pt>
                <c:pt idx="2670">
                  <c:v>1.415960956365</c:v>
                </c:pt>
                <c:pt idx="2671">
                  <c:v>1.3844550121579999</c:v>
                </c:pt>
                <c:pt idx="2672">
                  <c:v>1.45086995326</c:v>
                </c:pt>
                <c:pt idx="2673">
                  <c:v>1.4078860403970002</c:v>
                </c:pt>
                <c:pt idx="2674">
                  <c:v>1.4397599734369999</c:v>
                </c:pt>
                <c:pt idx="2675">
                  <c:v>1.3644880382340001</c:v>
                </c:pt>
                <c:pt idx="2676">
                  <c:v>1.413282006979</c:v>
                </c:pt>
                <c:pt idx="2677">
                  <c:v>1.3917050091549998</c:v>
                </c:pt>
                <c:pt idx="2678">
                  <c:v>1.3815140118820002</c:v>
                </c:pt>
                <c:pt idx="2679">
                  <c:v>1.4143970329309998</c:v>
                </c:pt>
                <c:pt idx="2680">
                  <c:v>1.3755450490859999</c:v>
                </c:pt>
                <c:pt idx="2681">
                  <c:v>1.3694700319320001</c:v>
                </c:pt>
                <c:pt idx="2682">
                  <c:v>1.3432389823719999</c:v>
                </c:pt>
                <c:pt idx="2683">
                  <c:v>1.314979046583</c:v>
                </c:pt>
                <c:pt idx="2684">
                  <c:v>1.414968981408</c:v>
                </c:pt>
                <c:pt idx="2685">
                  <c:v>1.377949956805</c:v>
                </c:pt>
                <c:pt idx="2686">
                  <c:v>1.3654689537360001</c:v>
                </c:pt>
                <c:pt idx="2687">
                  <c:v>1.409288030118</c:v>
                </c:pt>
                <c:pt idx="2688">
                  <c:v>1.3624370330939999</c:v>
                </c:pt>
                <c:pt idx="2689">
                  <c:v>1.337705994956</c:v>
                </c:pt>
                <c:pt idx="2690">
                  <c:v>1.3653299538419998</c:v>
                </c:pt>
                <c:pt idx="2691">
                  <c:v>1.3680199626830001</c:v>
                </c:pt>
                <c:pt idx="2692">
                  <c:v>1.3471200363710001</c:v>
                </c:pt>
                <c:pt idx="2693">
                  <c:v>1.374879968353</c:v>
                </c:pt>
                <c:pt idx="2694">
                  <c:v>1.3584949774669999</c:v>
                </c:pt>
                <c:pt idx="2695">
                  <c:v>1.355458982289</c:v>
                </c:pt>
                <c:pt idx="2696">
                  <c:v>1.389669021592</c:v>
                </c:pt>
                <c:pt idx="2697">
                  <c:v>1.3858380261809999</c:v>
                </c:pt>
                <c:pt idx="2698">
                  <c:v>1.4245309866960001</c:v>
                </c:pt>
                <c:pt idx="2699">
                  <c:v>1.398273045197</c:v>
                </c:pt>
                <c:pt idx="2700">
                  <c:v>1.4045840362089999</c:v>
                </c:pt>
                <c:pt idx="2701">
                  <c:v>1.3848210219289998</c:v>
                </c:pt>
                <c:pt idx="2702">
                  <c:v>1.4355280436579998</c:v>
                </c:pt>
                <c:pt idx="2703">
                  <c:v>1.3788610231129999</c:v>
                </c:pt>
                <c:pt idx="2704">
                  <c:v>1.416150014848</c:v>
                </c:pt>
                <c:pt idx="2705">
                  <c:v>1.4423249522220001</c:v>
                </c:pt>
                <c:pt idx="2706">
                  <c:v>1.40582898166</c:v>
                </c:pt>
                <c:pt idx="2707">
                  <c:v>1.4234960544850002</c:v>
                </c:pt>
                <c:pt idx="2708">
                  <c:v>1.3907849788669999</c:v>
                </c:pt>
                <c:pt idx="2709">
                  <c:v>1.4047729782760001</c:v>
                </c:pt>
                <c:pt idx="2710">
                  <c:v>1.384222996421</c:v>
                </c:pt>
                <c:pt idx="2711">
                  <c:v>1.3464730000120002</c:v>
                </c:pt>
                <c:pt idx="2712">
                  <c:v>1.335598994046</c:v>
                </c:pt>
                <c:pt idx="2713">
                  <c:v>1.3415269786490001</c:v>
                </c:pt>
                <c:pt idx="2714">
                  <c:v>1.3835780555380002</c:v>
                </c:pt>
                <c:pt idx="2715">
                  <c:v>1.353592029773</c:v>
                </c:pt>
                <c:pt idx="2716">
                  <c:v>1.380214001983</c:v>
                </c:pt>
                <c:pt idx="2717">
                  <c:v>1.347445999272</c:v>
                </c:pt>
                <c:pt idx="2718">
                  <c:v>1.395553001203</c:v>
                </c:pt>
                <c:pt idx="2719">
                  <c:v>1.437881961465</c:v>
                </c:pt>
                <c:pt idx="2720">
                  <c:v>1.3491850113500001</c:v>
                </c:pt>
                <c:pt idx="2721">
                  <c:v>1.3892770512029999</c:v>
                </c:pt>
                <c:pt idx="2722">
                  <c:v>1.3951959554110001</c:v>
                </c:pt>
                <c:pt idx="2723">
                  <c:v>1.395795028657</c:v>
                </c:pt>
                <c:pt idx="2724">
                  <c:v>1.3708750484510002</c:v>
                </c:pt>
                <c:pt idx="2725">
                  <c:v>1.3863310450689998</c:v>
                </c:pt>
                <c:pt idx="2726">
                  <c:v>1.4099449617789999</c:v>
                </c:pt>
                <c:pt idx="2727">
                  <c:v>1.4007160207259999</c:v>
                </c:pt>
                <c:pt idx="2728">
                  <c:v>1.360308029689</c:v>
                </c:pt>
                <c:pt idx="2729">
                  <c:v>1.3479220215230001</c:v>
                </c:pt>
                <c:pt idx="2730">
                  <c:v>1.344264950603</c:v>
                </c:pt>
                <c:pt idx="2731">
                  <c:v>1.426876056939</c:v>
                </c:pt>
                <c:pt idx="2732">
                  <c:v>1.3494710437950002</c:v>
                </c:pt>
                <c:pt idx="2733">
                  <c:v>1.3979290379209999</c:v>
                </c:pt>
                <c:pt idx="2734">
                  <c:v>1.3688670005650001</c:v>
                </c:pt>
                <c:pt idx="2735">
                  <c:v>1.344206975773</c:v>
                </c:pt>
                <c:pt idx="2736">
                  <c:v>1.4080329565329999</c:v>
                </c:pt>
                <c:pt idx="2737">
                  <c:v>1.3484139926729999</c:v>
                </c:pt>
                <c:pt idx="2738">
                  <c:v>1.393442042172</c:v>
                </c:pt>
                <c:pt idx="2739">
                  <c:v>1.43681303598</c:v>
                </c:pt>
                <c:pt idx="2740">
                  <c:v>1.3851260300730002</c:v>
                </c:pt>
                <c:pt idx="2741">
                  <c:v>1.441646018066</c:v>
                </c:pt>
                <c:pt idx="2742">
                  <c:v>1.397768035531</c:v>
                </c:pt>
                <c:pt idx="2743">
                  <c:v>1.430195057765</c:v>
                </c:pt>
                <c:pt idx="2744">
                  <c:v>1.355607993901</c:v>
                </c:pt>
                <c:pt idx="2745">
                  <c:v>1.3841079780830001</c:v>
                </c:pt>
                <c:pt idx="2746">
                  <c:v>1.377291977406</c:v>
                </c:pt>
                <c:pt idx="2747">
                  <c:v>1.313118962571</c:v>
                </c:pt>
                <c:pt idx="2748">
                  <c:v>1.378768007271</c:v>
                </c:pt>
                <c:pt idx="2749">
                  <c:v>1.3630070025100001</c:v>
                </c:pt>
                <c:pt idx="2750">
                  <c:v>1.3606039574370001</c:v>
                </c:pt>
                <c:pt idx="2751">
                  <c:v>1.3506279792640001</c:v>
                </c:pt>
                <c:pt idx="2752">
                  <c:v>1.3611259637399999</c:v>
                </c:pt>
                <c:pt idx="2753">
                  <c:v>1.361949951388</c:v>
                </c:pt>
                <c:pt idx="2754">
                  <c:v>1.3594289775940001</c:v>
                </c:pt>
                <c:pt idx="2755">
                  <c:v>1.3728380436079999</c:v>
                </c:pt>
                <c:pt idx="2756">
                  <c:v>1.384685048833</c:v>
                </c:pt>
                <c:pt idx="2757">
                  <c:v>1.4175119576980002</c:v>
                </c:pt>
                <c:pt idx="2758">
                  <c:v>1.355489948764</c:v>
                </c:pt>
                <c:pt idx="2759">
                  <c:v>1.361001981422</c:v>
                </c:pt>
                <c:pt idx="2760">
                  <c:v>1.3706879690290001</c:v>
                </c:pt>
                <c:pt idx="2761">
                  <c:v>1.415473991074</c:v>
                </c:pt>
                <c:pt idx="2762">
                  <c:v>1.4166870387269999</c:v>
                </c:pt>
                <c:pt idx="2763">
                  <c:v>1.4205810148270002</c:v>
                </c:pt>
                <c:pt idx="2764">
                  <c:v>1.3437590096149998</c:v>
                </c:pt>
                <c:pt idx="2765">
                  <c:v>1.4211899833749999</c:v>
                </c:pt>
                <c:pt idx="2766">
                  <c:v>1.384360948578</c:v>
                </c:pt>
                <c:pt idx="2767">
                  <c:v>1.3768019853160001</c:v>
                </c:pt>
                <c:pt idx="2768">
                  <c:v>1.3799000298599999</c:v>
                </c:pt>
                <c:pt idx="2769">
                  <c:v>1.413200981915</c:v>
                </c:pt>
                <c:pt idx="2770">
                  <c:v>1.3642220292239999</c:v>
                </c:pt>
                <c:pt idx="2771">
                  <c:v>1.382695976645</c:v>
                </c:pt>
                <c:pt idx="2772">
                  <c:v>1.3662159908559999</c:v>
                </c:pt>
                <c:pt idx="2773">
                  <c:v>1.35900604073</c:v>
                </c:pt>
                <c:pt idx="2774">
                  <c:v>1.384309027344</c:v>
                </c:pt>
                <c:pt idx="2775">
                  <c:v>1.3602069811899999</c:v>
                </c:pt>
                <c:pt idx="2776">
                  <c:v>1.365239964798</c:v>
                </c:pt>
                <c:pt idx="2777">
                  <c:v>1.439098035917</c:v>
                </c:pt>
                <c:pt idx="2778">
                  <c:v>1.3861589832229999</c:v>
                </c:pt>
                <c:pt idx="2779">
                  <c:v>1.356665045023</c:v>
                </c:pt>
                <c:pt idx="2780">
                  <c:v>1.3238909887149999</c:v>
                </c:pt>
                <c:pt idx="2781">
                  <c:v>1.344332005829</c:v>
                </c:pt>
                <c:pt idx="2782">
                  <c:v>1.339589944109</c:v>
                </c:pt>
                <c:pt idx="2783">
                  <c:v>1.3040419435130002</c:v>
                </c:pt>
                <c:pt idx="2784">
                  <c:v>1.2898360146210002</c:v>
                </c:pt>
                <c:pt idx="2785">
                  <c:v>1.3880899641660001</c:v>
                </c:pt>
                <c:pt idx="2786">
                  <c:v>1.38304696884</c:v>
                </c:pt>
                <c:pt idx="2787">
                  <c:v>1.352765015326</c:v>
                </c:pt>
                <c:pt idx="2788">
                  <c:v>1.332047046162</c:v>
                </c:pt>
                <c:pt idx="2789">
                  <c:v>1.4067660085860001</c:v>
                </c:pt>
                <c:pt idx="2790">
                  <c:v>1.3951889704909999</c:v>
                </c:pt>
                <c:pt idx="2791">
                  <c:v>1.3790669618169999</c:v>
                </c:pt>
                <c:pt idx="2792">
                  <c:v>1.3991389423610001</c:v>
                </c:pt>
                <c:pt idx="2793">
                  <c:v>1.3947800034660001</c:v>
                </c:pt>
                <c:pt idx="2794">
                  <c:v>1.4303779462349999</c:v>
                </c:pt>
                <c:pt idx="2795">
                  <c:v>1.333047985099</c:v>
                </c:pt>
                <c:pt idx="2796">
                  <c:v>1.433143042959</c:v>
                </c:pt>
                <c:pt idx="2797">
                  <c:v>1.4306700322779999</c:v>
                </c:pt>
                <c:pt idx="2798">
                  <c:v>1.3811789685860001</c:v>
                </c:pt>
                <c:pt idx="2799">
                  <c:v>1.4198089484130001</c:v>
                </c:pt>
                <c:pt idx="2800">
                  <c:v>1.3623960549010001</c:v>
                </c:pt>
                <c:pt idx="2801">
                  <c:v>1.3370399829000001</c:v>
                </c:pt>
                <c:pt idx="2802">
                  <c:v>1.386331976391</c:v>
                </c:pt>
                <c:pt idx="2803">
                  <c:v>1.363491988741</c:v>
                </c:pt>
                <c:pt idx="2804">
                  <c:v>1.3978430069979999</c:v>
                </c:pt>
                <c:pt idx="2805">
                  <c:v>1.3449420221149999</c:v>
                </c:pt>
                <c:pt idx="2806">
                  <c:v>1.4362590154630002</c:v>
                </c:pt>
                <c:pt idx="2807">
                  <c:v>1.4222969766709999</c:v>
                </c:pt>
                <c:pt idx="2808">
                  <c:v>1.3855060096829999</c:v>
                </c:pt>
                <c:pt idx="2809">
                  <c:v>1.3748740311709999</c:v>
                </c:pt>
                <c:pt idx="2810">
                  <c:v>1.3508669799189998</c:v>
                </c:pt>
                <c:pt idx="2811">
                  <c:v>1.407501054928</c:v>
                </c:pt>
                <c:pt idx="2812">
                  <c:v>1.3523360248660001</c:v>
                </c:pt>
                <c:pt idx="2813">
                  <c:v>1.3046739622950001</c:v>
                </c:pt>
                <c:pt idx="2814">
                  <c:v>1.334256026894</c:v>
                </c:pt>
                <c:pt idx="2815">
                  <c:v>1.381817972288</c:v>
                </c:pt>
                <c:pt idx="2816">
                  <c:v>1.394195016474</c:v>
                </c:pt>
                <c:pt idx="2817">
                  <c:v>1.350651029497</c:v>
                </c:pt>
                <c:pt idx="2818">
                  <c:v>1.4488550368700002</c:v>
                </c:pt>
                <c:pt idx="2819">
                  <c:v>1.327594043687</c:v>
                </c:pt>
                <c:pt idx="2820">
                  <c:v>1.3829859672110001</c:v>
                </c:pt>
                <c:pt idx="2821">
                  <c:v>1.376567990519</c:v>
                </c:pt>
                <c:pt idx="2822">
                  <c:v>1.358852023259</c:v>
                </c:pt>
                <c:pt idx="2823">
                  <c:v>1.3632440241049999</c:v>
                </c:pt>
                <c:pt idx="2824">
                  <c:v>1.3849049573759999</c:v>
                </c:pt>
                <c:pt idx="2825">
                  <c:v>1.3377390569079999</c:v>
                </c:pt>
                <c:pt idx="2826">
                  <c:v>1.366497017443</c:v>
                </c:pt>
                <c:pt idx="2827">
                  <c:v>1.3412509579209999</c:v>
                </c:pt>
                <c:pt idx="2828">
                  <c:v>1.4075860381129999</c:v>
                </c:pt>
                <c:pt idx="2829">
                  <c:v>1.34906405583</c:v>
                </c:pt>
                <c:pt idx="2830">
                  <c:v>1.4171110233289999</c:v>
                </c:pt>
                <c:pt idx="2831">
                  <c:v>1.377520035021</c:v>
                </c:pt>
                <c:pt idx="2832">
                  <c:v>1.3721890281889999</c:v>
                </c:pt>
                <c:pt idx="2833">
                  <c:v>1.3769590295849998</c:v>
                </c:pt>
                <c:pt idx="2834">
                  <c:v>1.3712110230699999</c:v>
                </c:pt>
                <c:pt idx="2835">
                  <c:v>1.4337289612740001</c:v>
                </c:pt>
                <c:pt idx="2836">
                  <c:v>1.376830972731</c:v>
                </c:pt>
                <c:pt idx="2837">
                  <c:v>1.347952987999</c:v>
                </c:pt>
                <c:pt idx="2838">
                  <c:v>1.354255015031</c:v>
                </c:pt>
                <c:pt idx="2839">
                  <c:v>1.3972900342199999</c:v>
                </c:pt>
                <c:pt idx="2840">
                  <c:v>1.377552049235</c:v>
                </c:pt>
                <c:pt idx="2841">
                  <c:v>1.3972440501679999</c:v>
                </c:pt>
                <c:pt idx="2842">
                  <c:v>1.3988970313219999</c:v>
                </c:pt>
                <c:pt idx="2843">
                  <c:v>1.392896054313</c:v>
                </c:pt>
                <c:pt idx="2844">
                  <c:v>1.4023579424249999</c:v>
                </c:pt>
                <c:pt idx="2845">
                  <c:v>1.389574026689</c:v>
                </c:pt>
                <c:pt idx="2846">
                  <c:v>1.3402970507740002</c:v>
                </c:pt>
                <c:pt idx="2847">
                  <c:v>1.3681739801539998</c:v>
                </c:pt>
                <c:pt idx="2848">
                  <c:v>1.3532059965659999</c:v>
                </c:pt>
                <c:pt idx="2849">
                  <c:v>1.3804429909209999</c:v>
                </c:pt>
                <c:pt idx="2850">
                  <c:v>1.3909949921070002</c:v>
                </c:pt>
                <c:pt idx="2851">
                  <c:v>1.4012670144439998</c:v>
                </c:pt>
                <c:pt idx="2852">
                  <c:v>1.4030589954930002</c:v>
                </c:pt>
                <c:pt idx="2853">
                  <c:v>1.3616719515989999</c:v>
                </c:pt>
                <c:pt idx="2854">
                  <c:v>1.3599409721790001</c:v>
                </c:pt>
                <c:pt idx="2855">
                  <c:v>1.3924420345570001</c:v>
                </c:pt>
                <c:pt idx="2856">
                  <c:v>1.357570989057</c:v>
                </c:pt>
                <c:pt idx="2857">
                  <c:v>1.358820009045</c:v>
                </c:pt>
                <c:pt idx="2858">
                  <c:v>1.3368970248850001</c:v>
                </c:pt>
                <c:pt idx="2859">
                  <c:v>1.3658329844470001</c:v>
                </c:pt>
                <c:pt idx="2860">
                  <c:v>1.357433968224</c:v>
                </c:pt>
                <c:pt idx="2861">
                  <c:v>1.3873049756510001</c:v>
                </c:pt>
                <c:pt idx="2862">
                  <c:v>1.3077460462230002</c:v>
                </c:pt>
                <c:pt idx="2863">
                  <c:v>1.3129099970679998</c:v>
                </c:pt>
                <c:pt idx="2864">
                  <c:v>1.343742012978</c:v>
                </c:pt>
                <c:pt idx="2865">
                  <c:v>1.361898030154</c:v>
                </c:pt>
                <c:pt idx="2866">
                  <c:v>1.3675900409000001</c:v>
                </c:pt>
                <c:pt idx="2867">
                  <c:v>1.3806270435450001</c:v>
                </c:pt>
                <c:pt idx="2868">
                  <c:v>1.391050056554</c:v>
                </c:pt>
                <c:pt idx="2869">
                  <c:v>1.369731035084</c:v>
                </c:pt>
                <c:pt idx="2870">
                  <c:v>1.3816480059180001</c:v>
                </c:pt>
                <c:pt idx="2871">
                  <c:v>1.4253519475460001</c:v>
                </c:pt>
                <c:pt idx="2872">
                  <c:v>1.3918749755249999</c:v>
                </c:pt>
                <c:pt idx="2873">
                  <c:v>1.388172968291</c:v>
                </c:pt>
                <c:pt idx="2874">
                  <c:v>1.4199919532980001</c:v>
                </c:pt>
                <c:pt idx="2875">
                  <c:v>1.2958149891349999</c:v>
                </c:pt>
                <c:pt idx="2876">
                  <c:v>1.3884949730709999</c:v>
                </c:pt>
                <c:pt idx="2877">
                  <c:v>1.406477997079</c:v>
                </c:pt>
                <c:pt idx="2878">
                  <c:v>1.415721024387</c:v>
                </c:pt>
                <c:pt idx="2879">
                  <c:v>1.3896089512850001</c:v>
                </c:pt>
                <c:pt idx="2880">
                  <c:v>1.3963979436080001</c:v>
                </c:pt>
                <c:pt idx="2881">
                  <c:v>1.385448966175</c:v>
                </c:pt>
                <c:pt idx="2882">
                  <c:v>1.3831430114810002</c:v>
                </c:pt>
                <c:pt idx="2883">
                  <c:v>1.3634680071850001</c:v>
                </c:pt>
                <c:pt idx="2884">
                  <c:v>1.3726899633180001</c:v>
                </c:pt>
                <c:pt idx="2885">
                  <c:v>1.379434019327</c:v>
                </c:pt>
                <c:pt idx="2886">
                  <c:v>1.3670680345970001</c:v>
                </c:pt>
                <c:pt idx="2887">
                  <c:v>1.4348820550370001</c:v>
                </c:pt>
                <c:pt idx="2888">
                  <c:v>1.380359055474</c:v>
                </c:pt>
                <c:pt idx="2889">
                  <c:v>1.3462259666990002</c:v>
                </c:pt>
                <c:pt idx="2890">
                  <c:v>1.39064702671</c:v>
                </c:pt>
                <c:pt idx="2891">
                  <c:v>1.352058025077</c:v>
                </c:pt>
                <c:pt idx="2892">
                  <c:v>1.3878860045220001</c:v>
                </c:pt>
                <c:pt idx="2893">
                  <c:v>1.394344959408</c:v>
                </c:pt>
                <c:pt idx="2894">
                  <c:v>1.3772660167889998</c:v>
                </c:pt>
                <c:pt idx="2895">
                  <c:v>1.410190947354</c:v>
                </c:pt>
                <c:pt idx="2896">
                  <c:v>1.4771260321140001</c:v>
                </c:pt>
                <c:pt idx="2897">
                  <c:v>1.3815040001649999</c:v>
                </c:pt>
                <c:pt idx="2898">
                  <c:v>1.4040570240470001</c:v>
                </c:pt>
                <c:pt idx="2899">
                  <c:v>1.3877679593859999</c:v>
                </c:pt>
                <c:pt idx="2900">
                  <c:v>1.412388053723</c:v>
                </c:pt>
                <c:pt idx="2901">
                  <c:v>1.399365952238</c:v>
                </c:pt>
                <c:pt idx="2902">
                  <c:v>1.380278961733</c:v>
                </c:pt>
                <c:pt idx="2903">
                  <c:v>1.367729972117</c:v>
                </c:pt>
                <c:pt idx="2904">
                  <c:v>1.3944719685239999</c:v>
                </c:pt>
                <c:pt idx="2905">
                  <c:v>1.3368789805099999</c:v>
                </c:pt>
                <c:pt idx="2906">
                  <c:v>1.403467031196</c:v>
                </c:pt>
                <c:pt idx="2907">
                  <c:v>1.3775440165770001</c:v>
                </c:pt>
                <c:pt idx="2908">
                  <c:v>1.3799420557920001</c:v>
                </c:pt>
                <c:pt idx="2909">
                  <c:v>1.4152539661150001</c:v>
                </c:pt>
                <c:pt idx="2910">
                  <c:v>1.370865968056</c:v>
                </c:pt>
                <c:pt idx="2911">
                  <c:v>1.3839779421689999</c:v>
                </c:pt>
                <c:pt idx="2912">
                  <c:v>1.355111016892</c:v>
                </c:pt>
                <c:pt idx="2913">
                  <c:v>1.3468749821189998</c:v>
                </c:pt>
                <c:pt idx="2914">
                  <c:v>1.391761004925</c:v>
                </c:pt>
                <c:pt idx="2915">
                  <c:v>1.3846589718009998</c:v>
                </c:pt>
                <c:pt idx="2916">
                  <c:v>1.374491956085</c:v>
                </c:pt>
                <c:pt idx="2917">
                  <c:v>1.3892339775340001</c:v>
                </c:pt>
                <c:pt idx="2918">
                  <c:v>1.363451010548</c:v>
                </c:pt>
                <c:pt idx="2919">
                  <c:v>1.349678030238</c:v>
                </c:pt>
                <c:pt idx="2920">
                  <c:v>1.306195976213</c:v>
                </c:pt>
                <c:pt idx="2921">
                  <c:v>1.3887330424040001</c:v>
                </c:pt>
                <c:pt idx="2922">
                  <c:v>1.3755830004810001</c:v>
                </c:pt>
                <c:pt idx="2923">
                  <c:v>1.4009700389580002</c:v>
                </c:pt>
                <c:pt idx="2924">
                  <c:v>1.368400990032</c:v>
                </c:pt>
                <c:pt idx="2925">
                  <c:v>1.363608054817</c:v>
                </c:pt>
                <c:pt idx="2926">
                  <c:v>1.402894034982</c:v>
                </c:pt>
                <c:pt idx="2927">
                  <c:v>1.3868809910490001</c:v>
                </c:pt>
                <c:pt idx="2928">
                  <c:v>1.4047239674260001</c:v>
                </c:pt>
                <c:pt idx="2929">
                  <c:v>1.4131569769229999</c:v>
                </c:pt>
                <c:pt idx="2930">
                  <c:v>1.3936649775129999</c:v>
                </c:pt>
                <c:pt idx="2931">
                  <c:v>1.3960059732200001</c:v>
                </c:pt>
                <c:pt idx="2932">
                  <c:v>1.5296579804270001</c:v>
                </c:pt>
                <c:pt idx="2933">
                  <c:v>1.351327053271</c:v>
                </c:pt>
                <c:pt idx="2934">
                  <c:v>1.4172720257190001</c:v>
                </c:pt>
                <c:pt idx="2935">
                  <c:v>1.36337603908</c:v>
                </c:pt>
                <c:pt idx="2936">
                  <c:v>1.3591069728139999</c:v>
                </c:pt>
                <c:pt idx="2937">
                  <c:v>1.389335957356</c:v>
                </c:pt>
                <c:pt idx="2938">
                  <c:v>1.3518909690900001</c:v>
                </c:pt>
                <c:pt idx="2939">
                  <c:v>1.3620379613709999</c:v>
                </c:pt>
                <c:pt idx="2940">
                  <c:v>1.4070620527490001</c:v>
                </c:pt>
                <c:pt idx="2941">
                  <c:v>1.372321974486</c:v>
                </c:pt>
                <c:pt idx="2942">
                  <c:v>1.3878640020270001</c:v>
                </c:pt>
                <c:pt idx="2943">
                  <c:v>1.359374960884</c:v>
                </c:pt>
                <c:pt idx="2944">
                  <c:v>1.3826109934600002</c:v>
                </c:pt>
                <c:pt idx="2945">
                  <c:v>1.3726260513069999</c:v>
                </c:pt>
                <c:pt idx="2946">
                  <c:v>1.353112049401</c:v>
                </c:pt>
                <c:pt idx="2947">
                  <c:v>1.3840589672329999</c:v>
                </c:pt>
                <c:pt idx="2948">
                  <c:v>1.3838410377499999</c:v>
                </c:pt>
                <c:pt idx="2949">
                  <c:v>1.4087579911570001</c:v>
                </c:pt>
                <c:pt idx="2950">
                  <c:v>1.434596953914</c:v>
                </c:pt>
                <c:pt idx="2951">
                  <c:v>1.3914239825679999</c:v>
                </c:pt>
                <c:pt idx="2952">
                  <c:v>1.3903239741919999</c:v>
                </c:pt>
                <c:pt idx="2953">
                  <c:v>1.3209100579840001</c:v>
                </c:pt>
                <c:pt idx="2954">
                  <c:v>1.385002979077</c:v>
                </c:pt>
                <c:pt idx="2955">
                  <c:v>1.3582049869000001</c:v>
                </c:pt>
                <c:pt idx="2956">
                  <c:v>1.4309639809649999</c:v>
                </c:pt>
                <c:pt idx="2957">
                  <c:v>1.3415110297500001</c:v>
                </c:pt>
                <c:pt idx="2958">
                  <c:v>1.3972499873490001</c:v>
                </c:pt>
                <c:pt idx="2959">
                  <c:v>1.363054965623</c:v>
                </c:pt>
                <c:pt idx="2960">
                  <c:v>1.3867289526390001</c:v>
                </c:pt>
                <c:pt idx="2961">
                  <c:v>1.404535025358</c:v>
                </c:pt>
                <c:pt idx="2962">
                  <c:v>1.3592169852930001</c:v>
                </c:pt>
                <c:pt idx="2963">
                  <c:v>1.3664249563590001</c:v>
                </c:pt>
                <c:pt idx="2964">
                  <c:v>1.3895980082450001</c:v>
                </c:pt>
                <c:pt idx="2965">
                  <c:v>1.3750749640169999</c:v>
                </c:pt>
                <c:pt idx="2966">
                  <c:v>1.38875702396</c:v>
                </c:pt>
                <c:pt idx="2967">
                  <c:v>1.3990700244900001</c:v>
                </c:pt>
                <c:pt idx="2968">
                  <c:v>1.4006179990249998</c:v>
                </c:pt>
                <c:pt idx="2969">
                  <c:v>1.4417370548470001</c:v>
                </c:pt>
                <c:pt idx="2970">
                  <c:v>1.4200919540599999</c:v>
                </c:pt>
                <c:pt idx="2971">
                  <c:v>1.3818000443279999</c:v>
                </c:pt>
                <c:pt idx="2972">
                  <c:v>1.3676530215890002</c:v>
                </c:pt>
                <c:pt idx="2973">
                  <c:v>1.346969977021</c:v>
                </c:pt>
                <c:pt idx="2974">
                  <c:v>1.277402974665</c:v>
                </c:pt>
                <c:pt idx="2975">
                  <c:v>1.359040965326</c:v>
                </c:pt>
                <c:pt idx="2976">
                  <c:v>1.348966034129</c:v>
                </c:pt>
                <c:pt idx="2977">
                  <c:v>1.40269100666</c:v>
                </c:pt>
                <c:pt idx="2978">
                  <c:v>1.378583954647</c:v>
                </c:pt>
                <c:pt idx="2979">
                  <c:v>1.36809097603</c:v>
                </c:pt>
                <c:pt idx="2980">
                  <c:v>1.3810310047119998</c:v>
                </c:pt>
                <c:pt idx="2981">
                  <c:v>1.337682944722</c:v>
                </c:pt>
                <c:pt idx="2982">
                  <c:v>1.4081790577619999</c:v>
                </c:pt>
                <c:pt idx="2983">
                  <c:v>1.350178034045</c:v>
                </c:pt>
                <c:pt idx="2984">
                  <c:v>1.354141975753</c:v>
                </c:pt>
                <c:pt idx="2985">
                  <c:v>1.3851800467819999</c:v>
                </c:pt>
                <c:pt idx="2986">
                  <c:v>1.3805050402879999</c:v>
                </c:pt>
                <c:pt idx="2987">
                  <c:v>1.3795290142300001</c:v>
                </c:pt>
                <c:pt idx="2988">
                  <c:v>1.361469039693</c:v>
                </c:pt>
                <c:pt idx="2989">
                  <c:v>1.3420160394160001</c:v>
                </c:pt>
                <c:pt idx="2990">
                  <c:v>1.3519589556380001</c:v>
                </c:pt>
                <c:pt idx="2991">
                  <c:v>1.369743957184</c:v>
                </c:pt>
                <c:pt idx="2992">
                  <c:v>1.372655970044</c:v>
                </c:pt>
                <c:pt idx="2993">
                  <c:v>1.3869509566580001</c:v>
                </c:pt>
                <c:pt idx="2994">
                  <c:v>1.3389349915090001</c:v>
                </c:pt>
                <c:pt idx="2995">
                  <c:v>1.3962429948149999</c:v>
                </c:pt>
                <c:pt idx="2996">
                  <c:v>1.384394010529</c:v>
                </c:pt>
                <c:pt idx="2997">
                  <c:v>1.3871419942009999</c:v>
                </c:pt>
                <c:pt idx="2998">
                  <c:v>1.4022570103410001</c:v>
                </c:pt>
                <c:pt idx="2999">
                  <c:v>1.3809190131719999</c:v>
                </c:pt>
                <c:pt idx="3000">
                  <c:v>1.39660295099</c:v>
                </c:pt>
                <c:pt idx="3001">
                  <c:v>1.407393021509</c:v>
                </c:pt>
                <c:pt idx="3002">
                  <c:v>1.3730509672309998</c:v>
                </c:pt>
                <c:pt idx="3003">
                  <c:v>1.382049056701</c:v>
                </c:pt>
                <c:pt idx="3004">
                  <c:v>1.330271945335</c:v>
                </c:pt>
                <c:pt idx="3005">
                  <c:v>1.3916509924460001</c:v>
                </c:pt>
                <c:pt idx="3006">
                  <c:v>1.4244070043789998</c:v>
                </c:pt>
                <c:pt idx="3007">
                  <c:v>1.3784730108450001</c:v>
                </c:pt>
                <c:pt idx="3008">
                  <c:v>1.3781849993390001</c:v>
                </c:pt>
                <c:pt idx="3009">
                  <c:v>1.3704310404139999</c:v>
                </c:pt>
                <c:pt idx="3010">
                  <c:v>1.425659051165</c:v>
                </c:pt>
                <c:pt idx="3011">
                  <c:v>1.3901100028309998</c:v>
                </c:pt>
                <c:pt idx="3012">
                  <c:v>1.3663510326300001</c:v>
                </c:pt>
                <c:pt idx="3013">
                  <c:v>1.3825750211250001</c:v>
                </c:pt>
                <c:pt idx="3014">
                  <c:v>1.3598590157930002</c:v>
                </c:pt>
                <c:pt idx="3015">
                  <c:v>1.3489860575650001</c:v>
                </c:pt>
                <c:pt idx="3016">
                  <c:v>1.4465219574049999</c:v>
                </c:pt>
                <c:pt idx="3017">
                  <c:v>1.3409439707170001</c:v>
                </c:pt>
                <c:pt idx="3018">
                  <c:v>1.3625429710369998</c:v>
                </c:pt>
                <c:pt idx="3019">
                  <c:v>1.3627789448949998</c:v>
                </c:pt>
                <c:pt idx="3020">
                  <c:v>1.3856820296499999</c:v>
                </c:pt>
                <c:pt idx="3021">
                  <c:v>1.364824012853</c:v>
                </c:pt>
                <c:pt idx="3022">
                  <c:v>1.380824949592</c:v>
                </c:pt>
                <c:pt idx="3023">
                  <c:v>1.3878489844499999</c:v>
                </c:pt>
                <c:pt idx="3024">
                  <c:v>1.396926003508</c:v>
                </c:pt>
                <c:pt idx="3025">
                  <c:v>1.4403059612960001</c:v>
                </c:pt>
                <c:pt idx="3026">
                  <c:v>1.4048049924900001</c:v>
                </c:pt>
                <c:pt idx="3027">
                  <c:v>1.3684900477530002</c:v>
                </c:pt>
                <c:pt idx="3028">
                  <c:v>1.3971989974379999</c:v>
                </c:pt>
                <c:pt idx="3029">
                  <c:v>1.349537982605</c:v>
                </c:pt>
                <c:pt idx="3030">
                  <c:v>1.4010519953440002</c:v>
                </c:pt>
                <c:pt idx="3031">
                  <c:v>1.370526035316</c:v>
                </c:pt>
                <c:pt idx="3032">
                  <c:v>1.3680319534610001</c:v>
                </c:pt>
                <c:pt idx="3033">
                  <c:v>1.4082030393180001</c:v>
                </c:pt>
                <c:pt idx="3034">
                  <c:v>1.3421160401779999</c:v>
                </c:pt>
                <c:pt idx="3035">
                  <c:v>1.3572920579459999</c:v>
                </c:pt>
                <c:pt idx="3036">
                  <c:v>1.328072976321</c:v>
                </c:pt>
                <c:pt idx="3037">
                  <c:v>1.3716419925909999</c:v>
                </c:pt>
                <c:pt idx="3038">
                  <c:v>1.372604980133</c:v>
                </c:pt>
                <c:pt idx="3039">
                  <c:v>1.3901760103180001</c:v>
                </c:pt>
                <c:pt idx="3040">
                  <c:v>1.3560659717770001</c:v>
                </c:pt>
                <c:pt idx="3041">
                  <c:v>1.3650220353159999</c:v>
                </c:pt>
                <c:pt idx="3042">
                  <c:v>1.3675680384040001</c:v>
                </c:pt>
                <c:pt idx="3043">
                  <c:v>1.371275051497</c:v>
                </c:pt>
                <c:pt idx="3044">
                  <c:v>1.3878860045220001</c:v>
                </c:pt>
                <c:pt idx="3045">
                  <c:v>1.385543961078</c:v>
                </c:pt>
                <c:pt idx="3046">
                  <c:v>1.3866069493819999</c:v>
                </c:pt>
                <c:pt idx="3047">
                  <c:v>1.3319379650060001</c:v>
                </c:pt>
                <c:pt idx="3048">
                  <c:v>1.356052001938</c:v>
                </c:pt>
                <c:pt idx="3049">
                  <c:v>1.3779130531469999</c:v>
                </c:pt>
                <c:pt idx="3050">
                  <c:v>1.3729289639740001</c:v>
                </c:pt>
                <c:pt idx="3051">
                  <c:v>1.4036500360820001</c:v>
                </c:pt>
                <c:pt idx="3052">
                  <c:v>1.4018169604240001</c:v>
                </c:pt>
                <c:pt idx="3053">
                  <c:v>1.3481200439859999</c:v>
                </c:pt>
                <c:pt idx="3054">
                  <c:v>1.3685460435230001</c:v>
                </c:pt>
                <c:pt idx="3055">
                  <c:v>1.3381739845499998</c:v>
                </c:pt>
                <c:pt idx="3056">
                  <c:v>1.3920640340070001</c:v>
                </c:pt>
                <c:pt idx="3057">
                  <c:v>1.3801599852739999</c:v>
                </c:pt>
                <c:pt idx="3058">
                  <c:v>1.361610018648</c:v>
                </c:pt>
                <c:pt idx="3059">
                  <c:v>1.427490031347</c:v>
                </c:pt>
                <c:pt idx="3060">
                  <c:v>1.383222057484</c:v>
                </c:pt>
                <c:pt idx="3061">
                  <c:v>1.408240990713</c:v>
                </c:pt>
                <c:pt idx="3062">
                  <c:v>1.3437300221990001</c:v>
                </c:pt>
                <c:pt idx="3063">
                  <c:v>1.386735006236</c:v>
                </c:pt>
                <c:pt idx="3064">
                  <c:v>1.4023650437589998</c:v>
                </c:pt>
                <c:pt idx="3065">
                  <c:v>1.4006569981579999</c:v>
                </c:pt>
                <c:pt idx="3066">
                  <c:v>1.3779860455539998</c:v>
                </c:pt>
                <c:pt idx="3067">
                  <c:v>1.3605329440910001</c:v>
                </c:pt>
                <c:pt idx="3068">
                  <c:v>1.3555670157069999</c:v>
                </c:pt>
                <c:pt idx="3069">
                  <c:v>1.4087250456210001</c:v>
                </c:pt>
                <c:pt idx="3070">
                  <c:v>1.376630971208</c:v>
                </c:pt>
                <c:pt idx="3071">
                  <c:v>1.3550489675249999</c:v>
                </c:pt>
                <c:pt idx="3072">
                  <c:v>1.3561799423769998</c:v>
                </c:pt>
                <c:pt idx="3073">
                  <c:v>1.3720210408790001</c:v>
                </c:pt>
                <c:pt idx="3074">
                  <c:v>1.3722879812119999</c:v>
                </c:pt>
                <c:pt idx="3075">
                  <c:v>1.411527977325</c:v>
                </c:pt>
                <c:pt idx="3076">
                  <c:v>1.4016350032759999</c:v>
                </c:pt>
                <c:pt idx="3077">
                  <c:v>1.4083939604460001</c:v>
                </c:pt>
                <c:pt idx="3078">
                  <c:v>1.325748977251</c:v>
                </c:pt>
                <c:pt idx="3079">
                  <c:v>1.307421014644</c:v>
                </c:pt>
                <c:pt idx="3080">
                  <c:v>1.3491850113500001</c:v>
                </c:pt>
                <c:pt idx="3081">
                  <c:v>1.4465219574049999</c:v>
                </c:pt>
                <c:pt idx="3082">
                  <c:v>1.334156026132</c:v>
                </c:pt>
                <c:pt idx="3083">
                  <c:v>1.3908010441810001</c:v>
                </c:pt>
                <c:pt idx="3084">
                  <c:v>1.351080019958</c:v>
                </c:pt>
                <c:pt idx="3085">
                  <c:v>1.334522035904</c:v>
                </c:pt>
                <c:pt idx="3086">
                  <c:v>1.422332017682</c:v>
                </c:pt>
                <c:pt idx="3087">
                  <c:v>1.3886200031270002</c:v>
                </c:pt>
                <c:pt idx="3088">
                  <c:v>1.3823050539939998</c:v>
                </c:pt>
                <c:pt idx="3089">
                  <c:v>1.3801680179310001</c:v>
                </c:pt>
                <c:pt idx="3090">
                  <c:v>1.432630000636</c:v>
                </c:pt>
                <c:pt idx="3091">
                  <c:v>1.2790639884769999</c:v>
                </c:pt>
                <c:pt idx="3092">
                  <c:v>1.425830996595</c:v>
                </c:pt>
                <c:pt idx="3093">
                  <c:v>1.405879971571</c:v>
                </c:pt>
                <c:pt idx="3094">
                  <c:v>1.376211992465</c:v>
                </c:pt>
                <c:pt idx="3095">
                  <c:v>1.3759209541599999</c:v>
                </c:pt>
                <c:pt idx="3096">
                  <c:v>1.3750509824599999</c:v>
                </c:pt>
                <c:pt idx="3097">
                  <c:v>1.3665410224350001</c:v>
                </c:pt>
                <c:pt idx="3098">
                  <c:v>1.3008459936829999</c:v>
                </c:pt>
                <c:pt idx="3099">
                  <c:v>1.3465239899229999</c:v>
                </c:pt>
                <c:pt idx="3100">
                  <c:v>1.4283669879659999</c:v>
                </c:pt>
                <c:pt idx="3101">
                  <c:v>1.3608019798990001</c:v>
                </c:pt>
                <c:pt idx="3102">
                  <c:v>1.381451962516</c:v>
                </c:pt>
                <c:pt idx="3103">
                  <c:v>1.3899869518350001</c:v>
                </c:pt>
                <c:pt idx="3104">
                  <c:v>1.370897050947</c:v>
                </c:pt>
                <c:pt idx="3105">
                  <c:v>1.3920189812779999</c:v>
                </c:pt>
                <c:pt idx="3106">
                  <c:v>1.367290969938</c:v>
                </c:pt>
                <c:pt idx="3107">
                  <c:v>1.4187979977580001</c:v>
                </c:pt>
                <c:pt idx="3108">
                  <c:v>1.3601440005000001</c:v>
                </c:pt>
                <c:pt idx="3109">
                  <c:v>1.374867977574</c:v>
                </c:pt>
                <c:pt idx="3110">
                  <c:v>1.437791041099</c:v>
                </c:pt>
                <c:pt idx="3111">
                  <c:v>1.3757699634880001</c:v>
                </c:pt>
                <c:pt idx="3112">
                  <c:v>1.379419001751</c:v>
                </c:pt>
                <c:pt idx="3113">
                  <c:v>1.343538984656</c:v>
                </c:pt>
                <c:pt idx="3114">
                  <c:v>1.345120021142</c:v>
                </c:pt>
                <c:pt idx="3115">
                  <c:v>1.382926013321</c:v>
                </c:pt>
                <c:pt idx="3116">
                  <c:v>1.4476430369539999</c:v>
                </c:pt>
                <c:pt idx="3117">
                  <c:v>1.3639780227089999</c:v>
                </c:pt>
                <c:pt idx="3118">
                  <c:v>1.3705539749940001</c:v>
                </c:pt>
                <c:pt idx="3119">
                  <c:v>1.4338409528140001</c:v>
                </c:pt>
                <c:pt idx="3120">
                  <c:v>1.4127920148889999</c:v>
                </c:pt>
                <c:pt idx="3121">
                  <c:v>1.409991993569</c:v>
                </c:pt>
                <c:pt idx="3122">
                  <c:v>1.4180380385369999</c:v>
                </c:pt>
                <c:pt idx="3123">
                  <c:v>1.3952240115029999</c:v>
                </c:pt>
                <c:pt idx="3124">
                  <c:v>1.3847020454699999</c:v>
                </c:pt>
                <c:pt idx="3125">
                  <c:v>1.3808750081810002</c:v>
                </c:pt>
                <c:pt idx="3126">
                  <c:v>1.3837550068270001</c:v>
                </c:pt>
                <c:pt idx="3127">
                  <c:v>1.3941070064900001</c:v>
                </c:pt>
                <c:pt idx="3128">
                  <c:v>1.399604952894</c:v>
                </c:pt>
                <c:pt idx="3129">
                  <c:v>1.399324042723</c:v>
                </c:pt>
                <c:pt idx="3130">
                  <c:v>1.4009090373290001</c:v>
                </c:pt>
                <c:pt idx="3131">
                  <c:v>1.3968569692220001</c:v>
                </c:pt>
                <c:pt idx="3132">
                  <c:v>1.3634830247610001</c:v>
                </c:pt>
                <c:pt idx="3133">
                  <c:v>1.340863993391</c:v>
                </c:pt>
                <c:pt idx="3134">
                  <c:v>1.3677090173590001</c:v>
                </c:pt>
                <c:pt idx="3135">
                  <c:v>1.3670850312340002</c:v>
                </c:pt>
                <c:pt idx="3136">
                  <c:v>1.345415017568</c:v>
                </c:pt>
                <c:pt idx="3137">
                  <c:v>1.368978992105</c:v>
                </c:pt>
                <c:pt idx="3138">
                  <c:v>1.4263499761</c:v>
                </c:pt>
                <c:pt idx="3139">
                  <c:v>1.381500042044</c:v>
                </c:pt>
                <c:pt idx="3140">
                  <c:v>1.3316939584909999</c:v>
                </c:pt>
                <c:pt idx="3141">
                  <c:v>1.3802279718220001</c:v>
                </c:pt>
                <c:pt idx="3142">
                  <c:v>1.4092039782549999</c:v>
                </c:pt>
                <c:pt idx="3143">
                  <c:v>1.3761880109090001</c:v>
                </c:pt>
                <c:pt idx="3144">
                  <c:v>1.3464359799400001</c:v>
                </c:pt>
                <c:pt idx="3145">
                  <c:v>1.377566950396</c:v>
                </c:pt>
                <c:pt idx="3146">
                  <c:v>1.3783259782940001</c:v>
                </c:pt>
                <c:pt idx="3147">
                  <c:v>1.398965949193</c:v>
                </c:pt>
                <c:pt idx="3148">
                  <c:v>1.3516499893739999</c:v>
                </c:pt>
                <c:pt idx="3149">
                  <c:v>1.293221022934</c:v>
                </c:pt>
                <c:pt idx="3150">
                  <c:v>1.3360360171649999</c:v>
                </c:pt>
                <c:pt idx="3151">
                  <c:v>1.364317024127</c:v>
                </c:pt>
                <c:pt idx="3152">
                  <c:v>1.3727949699390001</c:v>
                </c:pt>
                <c:pt idx="3153">
                  <c:v>1.2950520031150001</c:v>
                </c:pt>
                <c:pt idx="3154">
                  <c:v>1.314918044955</c:v>
                </c:pt>
                <c:pt idx="3155">
                  <c:v>1.3706110185010001</c:v>
                </c:pt>
                <c:pt idx="3156">
                  <c:v>1.4627269702030001</c:v>
                </c:pt>
                <c:pt idx="3157">
                  <c:v>1.363171963021</c:v>
                </c:pt>
                <c:pt idx="3158">
                  <c:v>1.3817710569130002</c:v>
                </c:pt>
                <c:pt idx="3159">
                  <c:v>1.416077022441</c:v>
                </c:pt>
                <c:pt idx="3160">
                  <c:v>1.4364549424499999</c:v>
                </c:pt>
                <c:pt idx="3161">
                  <c:v>1.3820560416210002</c:v>
                </c:pt>
                <c:pt idx="3162">
                  <c:v>1.352460007183</c:v>
                </c:pt>
                <c:pt idx="3163">
                  <c:v>1.3549739960580001</c:v>
                </c:pt>
                <c:pt idx="3164">
                  <c:v>1.3806360075249999</c:v>
                </c:pt>
                <c:pt idx="3165">
                  <c:v>1.3953560264780001</c:v>
                </c:pt>
                <c:pt idx="3166">
                  <c:v>1.407588948496</c:v>
                </c:pt>
                <c:pt idx="3167">
                  <c:v>1.3640420511359999</c:v>
                </c:pt>
                <c:pt idx="3168">
                  <c:v>1.374008948915</c:v>
                </c:pt>
                <c:pt idx="3169">
                  <c:v>1.356470980681</c:v>
                </c:pt>
                <c:pt idx="3170">
                  <c:v>1.325989025645</c:v>
                </c:pt>
                <c:pt idx="3171">
                  <c:v>1.367638004012</c:v>
                </c:pt>
                <c:pt idx="3172">
                  <c:v>1.373359002173</c:v>
                </c:pt>
                <c:pt idx="3173">
                  <c:v>1.3248580507929999</c:v>
                </c:pt>
                <c:pt idx="3174">
                  <c:v>1.4263240154829999</c:v>
                </c:pt>
                <c:pt idx="3175">
                  <c:v>1.379274995998</c:v>
                </c:pt>
                <c:pt idx="3176">
                  <c:v>1.368817989714</c:v>
                </c:pt>
                <c:pt idx="3177">
                  <c:v>1.422788016498</c:v>
                </c:pt>
                <c:pt idx="3178">
                  <c:v>1.3636739458890001</c:v>
                </c:pt>
                <c:pt idx="3179">
                  <c:v>1.4058370143179999</c:v>
                </c:pt>
                <c:pt idx="3180">
                  <c:v>1.408405019902</c:v>
                </c:pt>
                <c:pt idx="3181">
                  <c:v>1.3788519427179999</c:v>
                </c:pt>
                <c:pt idx="3182">
                  <c:v>1.379281049594</c:v>
                </c:pt>
                <c:pt idx="3183">
                  <c:v>1.3883890351279999</c:v>
                </c:pt>
                <c:pt idx="3184">
                  <c:v>1.325538032688</c:v>
                </c:pt>
                <c:pt idx="3185">
                  <c:v>1.401970046572</c:v>
                </c:pt>
                <c:pt idx="3186">
                  <c:v>1.357211964205</c:v>
                </c:pt>
                <c:pt idx="3187">
                  <c:v>1.350932987407</c:v>
                </c:pt>
                <c:pt idx="3188">
                  <c:v>1.371401012875</c:v>
                </c:pt>
                <c:pt idx="3189">
                  <c:v>1.3820430031050002</c:v>
                </c:pt>
                <c:pt idx="3190">
                  <c:v>1.378015964292</c:v>
                </c:pt>
                <c:pt idx="3191">
                  <c:v>1.3926050160079999</c:v>
                </c:pt>
                <c:pt idx="3192">
                  <c:v>1.3621710240839999</c:v>
                </c:pt>
                <c:pt idx="3193">
                  <c:v>1.3688589679079999</c:v>
                </c:pt>
                <c:pt idx="3194">
                  <c:v>1.3696920359510001</c:v>
                </c:pt>
                <c:pt idx="3195">
                  <c:v>1.383158029057</c:v>
                </c:pt>
                <c:pt idx="3196">
                  <c:v>1.3474889565260002</c:v>
                </c:pt>
                <c:pt idx="3197">
                  <c:v>1.378371962346</c:v>
                </c:pt>
                <c:pt idx="3198">
                  <c:v>1.3653140049430001</c:v>
                </c:pt>
                <c:pt idx="3199">
                  <c:v>1.3328719651330001</c:v>
                </c:pt>
                <c:pt idx="3200">
                  <c:v>1.377366948873</c:v>
                </c:pt>
                <c:pt idx="3201">
                  <c:v>1.3790039811279999</c:v>
                </c:pt>
                <c:pt idx="3202">
                  <c:v>1.313620945439</c:v>
                </c:pt>
                <c:pt idx="3203">
                  <c:v>1.3524800306190001</c:v>
                </c:pt>
                <c:pt idx="3204">
                  <c:v>1.4038650551809999</c:v>
                </c:pt>
                <c:pt idx="3205">
                  <c:v>1.394929015078</c:v>
                </c:pt>
                <c:pt idx="3206">
                  <c:v>1.3444429496300001</c:v>
                </c:pt>
                <c:pt idx="3207">
                  <c:v>1.3536299811679999</c:v>
                </c:pt>
                <c:pt idx="3208">
                  <c:v>1.369061996229</c:v>
                </c:pt>
                <c:pt idx="3209">
                  <c:v>1.3783740578219998</c:v>
                </c:pt>
                <c:pt idx="3210">
                  <c:v>1.3742810115219999</c:v>
                </c:pt>
                <c:pt idx="3211">
                  <c:v>1.328216050752</c:v>
                </c:pt>
                <c:pt idx="3212">
                  <c:v>1.370077952743</c:v>
                </c:pt>
                <c:pt idx="3213">
                  <c:v>1.3479059562089999</c:v>
                </c:pt>
                <c:pt idx="3214">
                  <c:v>1.407055999152</c:v>
                </c:pt>
                <c:pt idx="3215">
                  <c:v>1.3931429712100001</c:v>
                </c:pt>
                <c:pt idx="3216">
                  <c:v>1.3036930467929999</c:v>
                </c:pt>
                <c:pt idx="3217">
                  <c:v>1.3760989531869998</c:v>
                </c:pt>
                <c:pt idx="3218">
                  <c:v>1.3559800572689999</c:v>
                </c:pt>
                <c:pt idx="3219">
                  <c:v>1.357538043521</c:v>
                </c:pt>
                <c:pt idx="3220">
                  <c:v>1.3654259964819999</c:v>
                </c:pt>
                <c:pt idx="3221">
                  <c:v>1.3857759768140001</c:v>
                </c:pt>
                <c:pt idx="3222">
                  <c:v>1.3528290437529999</c:v>
                </c:pt>
                <c:pt idx="3223">
                  <c:v>1.3870899565519998</c:v>
                </c:pt>
                <c:pt idx="3224">
                  <c:v>1.3992399908599999</c:v>
                </c:pt>
                <c:pt idx="3225">
                  <c:v>1.3008669484409998</c:v>
                </c:pt>
                <c:pt idx="3226">
                  <c:v>1.339021953754</c:v>
                </c:pt>
                <c:pt idx="3227">
                  <c:v>1.3299869606270001</c:v>
                </c:pt>
                <c:pt idx="3228">
                  <c:v>1.3567400164900001</c:v>
                </c:pt>
                <c:pt idx="3229">
                  <c:v>1.351159997284</c:v>
                </c:pt>
                <c:pt idx="3230">
                  <c:v>1.3689129846170001</c:v>
                </c:pt>
                <c:pt idx="3231">
                  <c:v>1.3525310205299999</c:v>
                </c:pt>
                <c:pt idx="3232">
                  <c:v>1.359510002658</c:v>
                </c:pt>
                <c:pt idx="3233">
                  <c:v>1.382961054333</c:v>
                </c:pt>
                <c:pt idx="3234">
                  <c:v>1.367746968754</c:v>
                </c:pt>
                <c:pt idx="3235">
                  <c:v>1.3710670173169999</c:v>
                </c:pt>
                <c:pt idx="3236">
                  <c:v>1.369748963043</c:v>
                </c:pt>
                <c:pt idx="3237">
                  <c:v>1.3797540450470001</c:v>
                </c:pt>
                <c:pt idx="3238">
                  <c:v>1.3563330285249999</c:v>
                </c:pt>
                <c:pt idx="3239">
                  <c:v>1.3300400460139998</c:v>
                </c:pt>
                <c:pt idx="3240">
                  <c:v>1.38065603096</c:v>
                </c:pt>
                <c:pt idx="3241">
                  <c:v>1.351563958451</c:v>
                </c:pt>
                <c:pt idx="3242">
                  <c:v>1.3342050369830001</c:v>
                </c:pt>
                <c:pt idx="3243">
                  <c:v>1.365290954709</c:v>
                </c:pt>
                <c:pt idx="3244">
                  <c:v>1.4263800112529998</c:v>
                </c:pt>
                <c:pt idx="3245">
                  <c:v>1.3533870223910001</c:v>
                </c:pt>
                <c:pt idx="3246">
                  <c:v>1.353122992441</c:v>
                </c:pt>
                <c:pt idx="3247">
                  <c:v>1.391661004163</c:v>
                </c:pt>
                <c:pt idx="3248">
                  <c:v>1.4223329490049998</c:v>
                </c:pt>
                <c:pt idx="3249">
                  <c:v>1.3877260498699999</c:v>
                </c:pt>
                <c:pt idx="3250">
                  <c:v>1.391710946336</c:v>
                </c:pt>
                <c:pt idx="3251">
                  <c:v>1.313047949225</c:v>
                </c:pt>
                <c:pt idx="3252">
                  <c:v>1.37575797271</c:v>
                </c:pt>
                <c:pt idx="3253">
                  <c:v>1.3722300063820001</c:v>
                </c:pt>
                <c:pt idx="3254">
                  <c:v>1.3592400355259999</c:v>
                </c:pt>
                <c:pt idx="3255">
                  <c:v>1.3886980013920001</c:v>
                </c:pt>
                <c:pt idx="3256">
                  <c:v>1.3356469571590002</c:v>
                </c:pt>
                <c:pt idx="3257">
                  <c:v>1.351534039713</c:v>
                </c:pt>
                <c:pt idx="3258">
                  <c:v>1.3845240464430002</c:v>
                </c:pt>
                <c:pt idx="3259">
                  <c:v>1.3280259445309999</c:v>
                </c:pt>
                <c:pt idx="3260">
                  <c:v>1.3709909981120001</c:v>
                </c:pt>
                <c:pt idx="3261">
                  <c:v>1.310884021223</c:v>
                </c:pt>
                <c:pt idx="3262">
                  <c:v>1.3890230329709998</c:v>
                </c:pt>
                <c:pt idx="3263">
                  <c:v>1.3877589954060001</c:v>
                </c:pt>
                <c:pt idx="3264">
                  <c:v>1.300505013205</c:v>
                </c:pt>
                <c:pt idx="3265">
                  <c:v>1.3669600011779999</c:v>
                </c:pt>
                <c:pt idx="3266">
                  <c:v>1.3712419895460002</c:v>
                </c:pt>
                <c:pt idx="3267">
                  <c:v>1.412853016518</c:v>
                </c:pt>
                <c:pt idx="3268">
                  <c:v>1.3583860127259999</c:v>
                </c:pt>
                <c:pt idx="3269">
                  <c:v>1.3454529689620001</c:v>
                </c:pt>
                <c:pt idx="3270">
                  <c:v>1.3720639981330001</c:v>
                </c:pt>
                <c:pt idx="3271">
                  <c:v>1.386836986057</c:v>
                </c:pt>
                <c:pt idx="3272">
                  <c:v>1.4204879989849999</c:v>
                </c:pt>
                <c:pt idx="3273">
                  <c:v>1.320309005678</c:v>
                </c:pt>
                <c:pt idx="3274">
                  <c:v>1.3573650503529999</c:v>
                </c:pt>
                <c:pt idx="3275">
                  <c:v>1.389389042743</c:v>
                </c:pt>
                <c:pt idx="3276">
                  <c:v>1.393608981743</c:v>
                </c:pt>
                <c:pt idx="3277">
                  <c:v>1.3875650474800001</c:v>
                </c:pt>
                <c:pt idx="3278">
                  <c:v>1.354507985525</c:v>
                </c:pt>
                <c:pt idx="3279">
                  <c:v>1.3400840107350001</c:v>
                </c:pt>
                <c:pt idx="3280">
                  <c:v>1.357670989819</c:v>
                </c:pt>
                <c:pt idx="3281">
                  <c:v>1.3569350121539998</c:v>
                </c:pt>
                <c:pt idx="3282">
                  <c:v>1.3505660463119999</c:v>
                </c:pt>
                <c:pt idx="3283">
                  <c:v>1.3527580304069999</c:v>
                </c:pt>
                <c:pt idx="3284">
                  <c:v>1.3433860149229999</c:v>
                </c:pt>
                <c:pt idx="3285">
                  <c:v>1.3852179981770001</c:v>
                </c:pt>
                <c:pt idx="3286">
                  <c:v>1.360213034786</c:v>
                </c:pt>
                <c:pt idx="3287">
                  <c:v>1.3830709503960001</c:v>
                </c:pt>
                <c:pt idx="3288">
                  <c:v>1.349859987386</c:v>
                </c:pt>
                <c:pt idx="3289">
                  <c:v>1.3538680505009999</c:v>
                </c:pt>
                <c:pt idx="3290">
                  <c:v>1.289524952881</c:v>
                </c:pt>
                <c:pt idx="3291">
                  <c:v>1.366649055853</c:v>
                </c:pt>
                <c:pt idx="3292">
                  <c:v>1.3549129944290002</c:v>
                </c:pt>
                <c:pt idx="3293">
                  <c:v>1.347695942968</c:v>
                </c:pt>
                <c:pt idx="3294">
                  <c:v>1.355850021355</c:v>
                </c:pt>
                <c:pt idx="3295">
                  <c:v>1.3593069743369999</c:v>
                </c:pt>
                <c:pt idx="3296">
                  <c:v>1.337958965451</c:v>
                </c:pt>
                <c:pt idx="3297">
                  <c:v>1.362440991215</c:v>
                </c:pt>
                <c:pt idx="3298">
                  <c:v>1.4021840179340002</c:v>
                </c:pt>
                <c:pt idx="3299">
                  <c:v>1.3603819534180002</c:v>
                </c:pt>
                <c:pt idx="3300">
                  <c:v>1.3787900097670001</c:v>
                </c:pt>
                <c:pt idx="3301">
                  <c:v>1.366339973174</c:v>
                </c:pt>
                <c:pt idx="3302">
                  <c:v>1.3679979601869998</c:v>
                </c:pt>
                <c:pt idx="3303">
                  <c:v>1.3490499695759999</c:v>
                </c:pt>
                <c:pt idx="3304">
                  <c:v>1.3391630491240001</c:v>
                </c:pt>
                <c:pt idx="3305">
                  <c:v>1.363669056445</c:v>
                </c:pt>
                <c:pt idx="3306">
                  <c:v>1.348276971839</c:v>
                </c:pt>
                <c:pt idx="3307">
                  <c:v>1.357152010314</c:v>
                </c:pt>
                <c:pt idx="3308">
                  <c:v>1.3391949469219999</c:v>
                </c:pt>
                <c:pt idx="3309">
                  <c:v>1.368590979837</c:v>
                </c:pt>
                <c:pt idx="3310">
                  <c:v>1.3601899845530001</c:v>
                </c:pt>
                <c:pt idx="3311">
                  <c:v>1.394356950186</c:v>
                </c:pt>
                <c:pt idx="3312">
                  <c:v>1.348037039861</c:v>
                </c:pt>
                <c:pt idx="3313">
                  <c:v>1.3956340262669999</c:v>
                </c:pt>
                <c:pt idx="3314">
                  <c:v>1.3634579954670001</c:v>
                </c:pt>
                <c:pt idx="3315">
                  <c:v>1.3626540312540001</c:v>
                </c:pt>
                <c:pt idx="3316">
                  <c:v>1.323631964624</c:v>
                </c:pt>
                <c:pt idx="3317">
                  <c:v>1.325601013377</c:v>
                </c:pt>
                <c:pt idx="3318">
                  <c:v>1.3747679768130001</c:v>
                </c:pt>
                <c:pt idx="3319">
                  <c:v>1.4199049910529999</c:v>
                </c:pt>
                <c:pt idx="3320">
                  <c:v>1.3445649528879999</c:v>
                </c:pt>
                <c:pt idx="3321">
                  <c:v>1.32543395739</c:v>
                </c:pt>
                <c:pt idx="3322">
                  <c:v>1.3430500403049999</c:v>
                </c:pt>
                <c:pt idx="3323">
                  <c:v>1.3634229544550001</c:v>
                </c:pt>
                <c:pt idx="3324">
                  <c:v>1.3492460129780002</c:v>
                </c:pt>
                <c:pt idx="3325">
                  <c:v>1.414334052242</c:v>
                </c:pt>
                <c:pt idx="3326">
                  <c:v>1.400740002282</c:v>
                </c:pt>
                <c:pt idx="3327">
                  <c:v>1.333218999207</c:v>
                </c:pt>
                <c:pt idx="3328">
                  <c:v>1.3925109524279999</c:v>
                </c:pt>
                <c:pt idx="3329">
                  <c:v>1.3363689649849999</c:v>
                </c:pt>
                <c:pt idx="3330">
                  <c:v>1.3780139852319999</c:v>
                </c:pt>
                <c:pt idx="3331">
                  <c:v>1.358779030852</c:v>
                </c:pt>
                <c:pt idx="3332">
                  <c:v>1.3730810023840001</c:v>
                </c:pt>
                <c:pt idx="3333">
                  <c:v>1.3503589434549998</c:v>
                </c:pt>
                <c:pt idx="3334">
                  <c:v>1.377361011691</c:v>
                </c:pt>
                <c:pt idx="3335">
                  <c:v>1.3417269801720002</c:v>
                </c:pt>
                <c:pt idx="3336">
                  <c:v>1.3743030140179999</c:v>
                </c:pt>
                <c:pt idx="3337">
                  <c:v>1.331813982688</c:v>
                </c:pt>
                <c:pt idx="3338">
                  <c:v>1.3947730185460001</c:v>
                </c:pt>
                <c:pt idx="3339">
                  <c:v>1.315030967817</c:v>
                </c:pt>
                <c:pt idx="3340">
                  <c:v>1.3844510540370001</c:v>
                </c:pt>
                <c:pt idx="3341">
                  <c:v>1.3722110306839999</c:v>
                </c:pt>
                <c:pt idx="3342">
                  <c:v>1.3759949943050001</c:v>
                </c:pt>
                <c:pt idx="3343">
                  <c:v>1.372840022668</c:v>
                </c:pt>
                <c:pt idx="3344">
                  <c:v>1.337899942882</c:v>
                </c:pt>
                <c:pt idx="3345">
                  <c:v>1.3637479860339998</c:v>
                </c:pt>
                <c:pt idx="3346">
                  <c:v>1.384260947816</c:v>
                </c:pt>
                <c:pt idx="3347">
                  <c:v>1.3733559753750002</c:v>
                </c:pt>
                <c:pt idx="3348">
                  <c:v>1.4337459579110001</c:v>
                </c:pt>
                <c:pt idx="3349">
                  <c:v>1.359135028906</c:v>
                </c:pt>
                <c:pt idx="3350">
                  <c:v>1.3589729787780001</c:v>
                </c:pt>
                <c:pt idx="3351">
                  <c:v>1.3355589471760001</c:v>
                </c:pt>
                <c:pt idx="3352">
                  <c:v>1.3730899663639999</c:v>
                </c:pt>
                <c:pt idx="3353">
                  <c:v>1.381541020237</c:v>
                </c:pt>
                <c:pt idx="3354">
                  <c:v>1.3202580157670001</c:v>
                </c:pt>
                <c:pt idx="3355">
                  <c:v>1.334319007583</c:v>
                </c:pt>
                <c:pt idx="3356">
                  <c:v>1.3708119513470001</c:v>
                </c:pt>
                <c:pt idx="3357">
                  <c:v>1.3890130212529999</c:v>
                </c:pt>
                <c:pt idx="3358">
                  <c:v>1.369923003949</c:v>
                </c:pt>
                <c:pt idx="3359">
                  <c:v>1.3647100422530001</c:v>
                </c:pt>
                <c:pt idx="3360">
                  <c:v>1.3872160343450002</c:v>
                </c:pt>
                <c:pt idx="3361">
                  <c:v>1.3669569743800001</c:v>
                </c:pt>
                <c:pt idx="3362">
                  <c:v>1.3733919477090002</c:v>
                </c:pt>
                <c:pt idx="3363">
                  <c:v>1.3291239738459999</c:v>
                </c:pt>
                <c:pt idx="3364">
                  <c:v>1.374372048303</c:v>
                </c:pt>
                <c:pt idx="3365">
                  <c:v>1.3594359625130001</c:v>
                </c:pt>
                <c:pt idx="3366">
                  <c:v>1.3337599812079999</c:v>
                </c:pt>
                <c:pt idx="3367">
                  <c:v>1.395961968228</c:v>
                </c:pt>
                <c:pt idx="3368">
                  <c:v>1.365464995615</c:v>
                </c:pt>
                <c:pt idx="3369">
                  <c:v>1.3773860409859999</c:v>
                </c:pt>
                <c:pt idx="3370">
                  <c:v>1.4051999896759999</c:v>
                </c:pt>
                <c:pt idx="3371">
                  <c:v>1.3363419566300001</c:v>
                </c:pt>
                <c:pt idx="3372">
                  <c:v>1.361359958537</c:v>
                </c:pt>
                <c:pt idx="3373">
                  <c:v>1.3821480097250001</c:v>
                </c:pt>
                <c:pt idx="3374">
                  <c:v>1.3636370422320001</c:v>
                </c:pt>
                <c:pt idx="3375">
                  <c:v>1.4209779910739999</c:v>
                </c:pt>
                <c:pt idx="3376">
                  <c:v>1.41235801857</c:v>
                </c:pt>
                <c:pt idx="3377">
                  <c:v>1.381085952744</c:v>
                </c:pt>
                <c:pt idx="3378">
                  <c:v>1.3660229742530001</c:v>
                </c:pt>
                <c:pt idx="3379">
                  <c:v>1.3466839445750001</c:v>
                </c:pt>
                <c:pt idx="3380">
                  <c:v>1.360033988021</c:v>
                </c:pt>
                <c:pt idx="3381">
                  <c:v>1.3351680245249999</c:v>
                </c:pt>
                <c:pt idx="3382">
                  <c:v>1.3463749783109999</c:v>
                </c:pt>
                <c:pt idx="3383">
                  <c:v>1.4034330379219999</c:v>
                </c:pt>
                <c:pt idx="3384">
                  <c:v>1.3622760307040001</c:v>
                </c:pt>
                <c:pt idx="3385">
                  <c:v>1.381990034133</c:v>
                </c:pt>
                <c:pt idx="3386">
                  <c:v>1.302359043621</c:v>
                </c:pt>
                <c:pt idx="3387">
                  <c:v>1.3858670135960001</c:v>
                </c:pt>
                <c:pt idx="3388">
                  <c:v>1.383682014421</c:v>
                </c:pt>
                <c:pt idx="3389">
                  <c:v>1.33357103914</c:v>
                </c:pt>
                <c:pt idx="3390">
                  <c:v>1.3138010399420001</c:v>
                </c:pt>
                <c:pt idx="3391">
                  <c:v>1.354416017421</c:v>
                </c:pt>
                <c:pt idx="3392">
                  <c:v>1.320453942753</c:v>
                </c:pt>
                <c:pt idx="3393">
                  <c:v>1.3797039864580001</c:v>
                </c:pt>
                <c:pt idx="3394">
                  <c:v>1.392125966959</c:v>
                </c:pt>
                <c:pt idx="3395">
                  <c:v>1.374211977236</c:v>
                </c:pt>
                <c:pt idx="3396">
                  <c:v>1.3722979929299999</c:v>
                </c:pt>
                <c:pt idx="3397">
                  <c:v>1.3779170112679999</c:v>
                </c:pt>
                <c:pt idx="3398">
                  <c:v>1.3779170112679999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83-45B1-B7AF-8E1D80457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94784"/>
        <c:axId val="81496320"/>
      </c:scatterChart>
      <c:valAx>
        <c:axId val="81494784"/>
        <c:scaling>
          <c:orientation val="minMax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96320"/>
        <c:crossesAt val="0"/>
        <c:crossBetween val="midCat"/>
      </c:valAx>
      <c:valAx>
        <c:axId val="81496320"/>
        <c:scaling>
          <c:orientation val="minMax"/>
          <c:max val="2"/>
        </c:scaling>
        <c:delete val="0"/>
        <c:axPos val="l"/>
        <c:numFmt formatCode="#,##0.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94784"/>
        <c:crosses val="autoZero"/>
        <c:crossBetween val="midCat"/>
        <c:majorUnit val="0.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9.jpeg"/><Relationship Id="rId7" Type="http://schemas.openxmlformats.org/officeDocument/2006/relationships/image" Target="../media/image5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n-US" b="0" dirty="0" smtClean="0">
                <a:latin typeface="Century Gothic" panose="020B0502020202020204" pitchFamily="34" charset="0"/>
              </a:rPr>
              <a:t>Magnetized Beam LDRD</a:t>
            </a:r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24150" y="4445634"/>
            <a:ext cx="3695700" cy="603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400" dirty="0" err="1">
                <a:latin typeface="Calibri" panose="020F0502020204030204" pitchFamily="34" charset="0"/>
              </a:rPr>
              <a:t>Md</a:t>
            </a:r>
            <a:r>
              <a:rPr lang="en-US" sz="2400" dirty="0">
                <a:latin typeface="Calibri" panose="020F0502020204030204" pitchFamily="34" charset="0"/>
              </a:rPr>
              <a:t> Abdullah </a:t>
            </a:r>
            <a:r>
              <a:rPr lang="en-US" sz="2400" dirty="0" err="1">
                <a:latin typeface="Calibri" panose="020F0502020204030204" pitchFamily="34" charset="0"/>
              </a:rPr>
              <a:t>Mamun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356707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Jefferson Lab Accelerator Advisory Committee Mtg., September 13-15, 2017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New Steel Photocathode Holders</a:t>
            </a:r>
            <a:endParaRPr lang="en-US" sz="3600" b="0" dirty="0">
              <a:latin typeface="Minion Pro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852416"/>
            <a:ext cx="6154082" cy="137313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None/>
            </a:pPr>
            <a:r>
              <a:rPr lang="en-US" sz="2000" kern="0" dirty="0" smtClean="0">
                <a:latin typeface="Century Gothic" panose="020B0502020202020204" pitchFamily="34" charset="0"/>
              </a:rPr>
              <a:t>New </a:t>
            </a:r>
            <a:r>
              <a:rPr lang="en-US" sz="2000" kern="0" dirty="0">
                <a:latin typeface="Century Gothic" panose="020B0502020202020204" pitchFamily="34" charset="0"/>
              </a:rPr>
              <a:t>s</a:t>
            </a:r>
            <a:r>
              <a:rPr lang="en-US" sz="2000" kern="0" dirty="0" smtClean="0">
                <a:latin typeface="Century Gothic" panose="020B0502020202020204" pitchFamily="34" charset="0"/>
              </a:rPr>
              <a:t>teel holders (pucks)</a:t>
            </a:r>
            <a:r>
              <a:rPr lang="en-US" sz="2000" dirty="0" smtClean="0">
                <a:latin typeface="Century Gothic" panose="020B0502020202020204" pitchFamily="34" charset="0"/>
              </a:rPr>
              <a:t> to enhance </a:t>
            </a:r>
            <a:r>
              <a:rPr lang="en-US" sz="2000" dirty="0">
                <a:latin typeface="Century Gothic" panose="020B0502020202020204" pitchFamily="34" charset="0"/>
              </a:rPr>
              <a:t>field to 2.0 </a:t>
            </a:r>
            <a:r>
              <a:rPr lang="en-US" sz="2000" dirty="0" err="1">
                <a:latin typeface="Century Gothic" panose="020B0502020202020204" pitchFamily="34" charset="0"/>
              </a:rPr>
              <a:t>kG</a:t>
            </a:r>
            <a:r>
              <a:rPr lang="en-US" sz="2000" dirty="0">
                <a:latin typeface="Century Gothic" panose="020B0502020202020204" pitchFamily="34" charset="0"/>
              </a:rPr>
              <a:t> at </a:t>
            </a:r>
            <a:r>
              <a:rPr lang="en-US" sz="2000" dirty="0" smtClean="0">
                <a:latin typeface="Century Gothic" panose="020B0502020202020204" pitchFamily="34" charset="0"/>
              </a:rPr>
              <a:t>photocathode</a:t>
            </a:r>
            <a:r>
              <a:rPr lang="en-US" sz="2000" dirty="0">
                <a:latin typeface="Century Gothic" panose="020B0502020202020204" pitchFamily="34" charset="0"/>
              </a:rPr>
              <a:t>. Two </a:t>
            </a:r>
            <a:r>
              <a:rPr lang="en-US" sz="2000" dirty="0" smtClean="0">
                <a:latin typeface="Century Gothic" panose="020B0502020202020204" pitchFamily="34" charset="0"/>
              </a:rPr>
              <a:t>types:</a:t>
            </a:r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1800" dirty="0" smtClean="0">
                <a:latin typeface="Century Gothic" panose="020B0502020202020204" pitchFamily="34" charset="0"/>
              </a:rPr>
              <a:t>Molybdenum </a:t>
            </a:r>
            <a:r>
              <a:rPr lang="en-US" sz="1800" dirty="0">
                <a:latin typeface="Century Gothic" panose="020B0502020202020204" pitchFamily="34" charset="0"/>
              </a:rPr>
              <a:t>and carbon steel hybrid </a:t>
            </a:r>
            <a:r>
              <a:rPr lang="en-US" sz="1800" dirty="0" smtClean="0">
                <a:latin typeface="Century Gothic" panose="020B0502020202020204" pitchFamily="34" charset="0"/>
              </a:rPr>
              <a:t>puck</a:t>
            </a:r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1800" dirty="0" smtClean="0">
                <a:latin typeface="Century Gothic" panose="020B0502020202020204" pitchFamily="34" charset="0"/>
              </a:rPr>
              <a:t>Carbon </a:t>
            </a:r>
            <a:r>
              <a:rPr lang="en-US" sz="1800" dirty="0">
                <a:latin typeface="Century Gothic" panose="020B0502020202020204" pitchFamily="34" charset="0"/>
              </a:rPr>
              <a:t>steel </a:t>
            </a:r>
            <a:r>
              <a:rPr lang="en-US" sz="1800" dirty="0" smtClean="0">
                <a:latin typeface="Century Gothic" panose="020B0502020202020204" pitchFamily="34" charset="0"/>
              </a:rPr>
              <a:t>puck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6904" b="2332"/>
          <a:stretch/>
        </p:blipFill>
        <p:spPr>
          <a:xfrm>
            <a:off x="18087" y="1328928"/>
            <a:ext cx="5261049" cy="35234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73496" y="925360"/>
            <a:ext cx="4490015" cy="5417885"/>
            <a:chOff x="4473496" y="718096"/>
            <a:chExt cx="4490015" cy="54178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5" t="14686" r="19188" b="12464"/>
            <a:stretch/>
          </p:blipFill>
          <p:spPr>
            <a:xfrm>
              <a:off x="6158944" y="718096"/>
              <a:ext cx="2804567" cy="24139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4" t="16425" r="20962" b="17488"/>
            <a:stretch/>
          </p:blipFill>
          <p:spPr>
            <a:xfrm>
              <a:off x="6172169" y="3290640"/>
              <a:ext cx="2778119" cy="2399258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5979036" y="1045276"/>
              <a:ext cx="172047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473496" y="860610"/>
              <a:ext cx="15055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Molybdenum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12" idx="0"/>
            </p:cNvCxnSpPr>
            <p:nvPr/>
          </p:nvCxnSpPr>
          <p:spPr bwMode="auto">
            <a:xfrm flipV="1">
              <a:off x="7539057" y="5435749"/>
              <a:ext cx="7791" cy="330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183831" y="5766649"/>
              <a:ext cx="71045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Steel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4" idx="3"/>
            </p:cNvCxnSpPr>
            <p:nvPr/>
          </p:nvCxnSpPr>
          <p:spPr bwMode="auto">
            <a:xfrm>
              <a:off x="5979036" y="1882038"/>
              <a:ext cx="24095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5268585" y="1697372"/>
              <a:ext cx="71045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683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latin typeface="Minion Pro"/>
              </a:rPr>
              <a:t>Measuring </a:t>
            </a:r>
            <a:r>
              <a:rPr lang="en-US" sz="3600" b="0" dirty="0" smtClean="0">
                <a:latin typeface="Minion Pro"/>
              </a:rPr>
              <a:t>Electron Beam Magnetization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Use slit and viewscreens to measure mechanical angular momentum: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210698"/>
              </p:ext>
            </p:extLst>
          </p:nvPr>
        </p:nvGraphicFramePr>
        <p:xfrm>
          <a:off x="258763" y="5159375"/>
          <a:ext cx="38925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1777680" imgH="393480" progId="Equation.3">
                  <p:embed/>
                </p:oleObj>
              </mc:Choice>
              <mc:Fallback>
                <p:oleObj name="Equation" r:id="rId3" imgW="1777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5159375"/>
                        <a:ext cx="3892550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1322" y="5159674"/>
                <a:ext cx="360246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: laser </a:t>
                </a:r>
                <a:r>
                  <a:rPr lang="en-US" sz="2000" dirty="0" err="1" smtClean="0"/>
                  <a:t>rms</a:t>
                </a:r>
                <a:r>
                  <a:rPr lang="en-US" sz="2000" dirty="0" smtClean="0"/>
                  <a:t> size</a:t>
                </a:r>
              </a:p>
              <a:p>
                <a:r>
                  <a:rPr lang="el-GR" sz="2000" dirty="0"/>
                  <a:t>φ</a:t>
                </a:r>
                <a:r>
                  <a:rPr lang="en-US" sz="2000" dirty="0" smtClean="0"/>
                  <a:t>: rotation (sheering) angle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22" y="5159674"/>
                <a:ext cx="3602461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692" t="-2395" r="-67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9" name="Picture 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65" y="1763193"/>
            <a:ext cx="6303264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Slit and Viewscreen Measurement</a:t>
            </a:r>
            <a:endParaRPr lang="en-US" sz="3600" b="0" dirty="0">
              <a:latin typeface="Minion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62505" y="2094532"/>
            <a:ext cx="5824583" cy="914401"/>
            <a:chOff x="2133600" y="787399"/>
            <a:chExt cx="5824583" cy="914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98399" y="996964"/>
              <a:ext cx="1559784" cy="495268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370958" y="1270058"/>
            <a:ext cx="3096146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70957" y="3615469"/>
            <a:ext cx="3566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1450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1352730" y="4442872"/>
            <a:ext cx="801279" cy="1159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3082565" y="4268476"/>
            <a:ext cx="801278" cy="1508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49227" r="63453" b="45206"/>
          <a:stretch/>
        </p:blipFill>
        <p:spPr>
          <a:xfrm>
            <a:off x="5841548" y="4768059"/>
            <a:ext cx="1131296" cy="5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Century Gothic" panose="020B0502020202020204" pitchFamily="34" charset="0"/>
              </a:rPr>
              <a:t>Beam Size Oscillation</a:t>
            </a:r>
            <a:endParaRPr lang="en-US" sz="3600" b="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19" t="1521" r="1407" b="1749"/>
          <a:stretch/>
        </p:blipFill>
        <p:spPr>
          <a:xfrm>
            <a:off x="1746135" y="801185"/>
            <a:ext cx="5501835" cy="56083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r="10577"/>
          <a:stretch/>
        </p:blipFill>
        <p:spPr bwMode="auto">
          <a:xfrm>
            <a:off x="7181769" y="5533245"/>
            <a:ext cx="1928047" cy="44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828" y="1269446"/>
            <a:ext cx="1489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Gun solenoid magnetizes the beam but also focuses the beam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828" y="4207161"/>
            <a:ext cx="1489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Rotation angle influenced by beam size at slit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7971" y="2538407"/>
            <a:ext cx="1836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Three curves correspond to measurements at three beamline viewers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4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kern="0" dirty="0">
                <a:latin typeface="Minion Pro"/>
              </a:rPr>
              <a:t>High Current Magnetized </a:t>
            </a:r>
            <a:r>
              <a:rPr lang="en-US" sz="3600" b="0" kern="0" dirty="0" smtClean="0">
                <a:latin typeface="Minion Pro"/>
              </a:rPr>
              <a:t>Beam</a:t>
            </a:r>
            <a:endParaRPr lang="en-US" sz="3600" b="0" dirty="0">
              <a:latin typeface="Minio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6207" y="5088889"/>
            <a:ext cx="8430803" cy="1277730"/>
          </a:xfrm>
        </p:spPr>
        <p:txBody>
          <a:bodyPr>
            <a:noAutofit/>
          </a:bodyPr>
          <a:lstStyle/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kern="0" dirty="0" smtClean="0">
                <a:latin typeface="Century Gothic" panose="020B0502020202020204" pitchFamily="34" charset="0"/>
              </a:rPr>
              <a:t>Delivered </a:t>
            </a:r>
            <a:r>
              <a:rPr lang="en-US" kern="0" dirty="0">
                <a:latin typeface="Century Gothic" panose="020B0502020202020204" pitchFamily="34" charset="0"/>
              </a:rPr>
              <a:t>1.5 </a:t>
            </a:r>
            <a:r>
              <a:rPr lang="en-US" kern="0" dirty="0" smtClean="0">
                <a:latin typeface="Century Gothic" panose="020B0502020202020204" pitchFamily="34" charset="0"/>
              </a:rPr>
              <a:t>mA DC </a:t>
            </a:r>
            <a:r>
              <a:rPr lang="en-US" kern="0" dirty="0" smtClean="0">
                <a:latin typeface="Century Gothic" panose="020B0502020202020204" pitchFamily="34" charset="0"/>
              </a:rPr>
              <a:t>magnetized </a:t>
            </a:r>
            <a:r>
              <a:rPr lang="en-US" kern="0" dirty="0">
                <a:latin typeface="Century Gothic" panose="020B0502020202020204" pitchFamily="34" charset="0"/>
              </a:rPr>
              <a:t>beam </a:t>
            </a:r>
            <a:r>
              <a:rPr lang="en-US" kern="0" dirty="0">
                <a:latin typeface="Century Gothic" panose="020B0502020202020204" pitchFamily="34" charset="0"/>
              </a:rPr>
              <a:t>(QE limited, 0.3% ) 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kern="0" dirty="0" smtClean="0">
                <a:latin typeface="Century Gothic" panose="020B0502020202020204" pitchFamily="34" charset="0"/>
              </a:rPr>
              <a:t>Investigating </a:t>
            </a:r>
            <a:r>
              <a:rPr lang="en-US" kern="0" dirty="0" smtClean="0">
                <a:latin typeface="Century Gothic" panose="020B0502020202020204" pitchFamily="34" charset="0"/>
              </a:rPr>
              <a:t>the efficacy and necessity of installed dc ion-clearing electrodes to stop ions in beamline from reaching gun and causing HV </a:t>
            </a:r>
            <a:r>
              <a:rPr lang="en-US" kern="0" dirty="0" smtClean="0">
                <a:latin typeface="Century Gothic" panose="020B0502020202020204" pitchFamily="34" charset="0"/>
              </a:rPr>
              <a:t>arcs</a:t>
            </a:r>
            <a:endParaRPr lang="en-US" kern="0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2778" y="857842"/>
            <a:ext cx="6342513" cy="4100661"/>
            <a:chOff x="1272778" y="1040717"/>
            <a:chExt cx="6342513" cy="41006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" t="6519" r="6708" b="2655"/>
            <a:stretch/>
          </p:blipFill>
          <p:spPr>
            <a:xfrm>
              <a:off x="1272778" y="1040717"/>
              <a:ext cx="6089715" cy="410066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33702" y="1108417"/>
              <a:ext cx="5537607" cy="356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5970908"/>
                </p:ext>
              </p:extLst>
            </p:nvPr>
          </p:nvGraphicFramePr>
          <p:xfrm>
            <a:off x="1667352" y="1045588"/>
            <a:ext cx="5947939" cy="38839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Rounded Rectangular Callout 4"/>
            <p:cNvSpPr/>
            <p:nvPr/>
          </p:nvSpPr>
          <p:spPr bwMode="auto">
            <a:xfrm>
              <a:off x="3000163" y="1412164"/>
              <a:ext cx="1074337" cy="44692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solidFill>
              <a:srgbClr val="37A9F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tx1"/>
                  </a:solidFill>
                </a:rPr>
                <a:t>755.5 G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4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Summary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4400"/>
            <a:ext cx="8336241" cy="5486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K</a:t>
            </a:r>
            <a:r>
              <a:rPr lang="en-US" sz="2000" baseline="-25000" dirty="0" smtClean="0">
                <a:latin typeface="Century Gothic" panose="020B0502020202020204" pitchFamily="34" charset="0"/>
              </a:rPr>
              <a:t>2</a:t>
            </a:r>
            <a:r>
              <a:rPr lang="en-US" sz="2000" dirty="0" smtClean="0">
                <a:latin typeface="Century Gothic" panose="020B0502020202020204" pitchFamily="34" charset="0"/>
              </a:rPr>
              <a:t>CsSb </a:t>
            </a:r>
            <a:r>
              <a:rPr lang="en-US" sz="2000" dirty="0">
                <a:latin typeface="Century Gothic" panose="020B0502020202020204" pitchFamily="34" charset="0"/>
              </a:rPr>
              <a:t>Photocathode Preparation Chamber, </a:t>
            </a:r>
            <a:r>
              <a:rPr lang="en-US" sz="2000" kern="0" dirty="0">
                <a:latin typeface="Century Gothic" panose="020B0502020202020204" pitchFamily="34" charset="0"/>
              </a:rPr>
              <a:t>Gun, Solenoid and Beamline are all operational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Photogun operates reliably at 300 kV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Cathode </a:t>
            </a:r>
            <a:r>
              <a:rPr lang="en-US" sz="2000" dirty="0">
                <a:latin typeface="Century Gothic" panose="020B0502020202020204" pitchFamily="34" charset="0"/>
              </a:rPr>
              <a:t>solenoid can trigger field emission but we have learned how to prevent this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Have successfully magnetized electron beam and measured rotation </a:t>
            </a:r>
            <a:r>
              <a:rPr lang="en-US" sz="2000" dirty="0" smtClean="0">
                <a:latin typeface="Century Gothic" panose="020B0502020202020204" pitchFamily="34" charset="0"/>
              </a:rPr>
              <a:t>angle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Preparing to install a </a:t>
            </a:r>
            <a:r>
              <a:rPr lang="en-US" sz="2000" dirty="0" err="1" smtClean="0">
                <a:latin typeface="Century Gothic" panose="020B0502020202020204" pitchFamily="34" charset="0"/>
              </a:rPr>
              <a:t>modelocked</a:t>
            </a:r>
            <a:r>
              <a:rPr lang="en-US" sz="2000" dirty="0" smtClean="0">
                <a:latin typeface="Century Gothic" panose="020B0502020202020204" pitchFamily="34" charset="0"/>
              </a:rPr>
              <a:t> drive laser, to generate mA magnetized beam with RF structure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Then switch to 32 mA 225 kV HV power supply….</a:t>
            </a:r>
          </a:p>
          <a:p>
            <a:pPr marL="0" indent="0"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Thanks to: </a:t>
            </a:r>
            <a:r>
              <a:rPr lang="en-US" sz="2000" dirty="0">
                <a:latin typeface="Century Gothic" panose="020B0502020202020204" pitchFamily="34" charset="0"/>
              </a:rPr>
              <a:t>P. Adderley, J. </a:t>
            </a:r>
            <a:r>
              <a:rPr lang="en-US" sz="2000" dirty="0" err="1">
                <a:latin typeface="Century Gothic" panose="020B0502020202020204" pitchFamily="34" charset="0"/>
              </a:rPr>
              <a:t>Benesch</a:t>
            </a:r>
            <a:r>
              <a:rPr lang="en-US" sz="2000" dirty="0">
                <a:latin typeface="Century Gothic" panose="020B0502020202020204" pitchFamily="34" charset="0"/>
              </a:rPr>
              <a:t>, B. Bullard, J. </a:t>
            </a:r>
            <a:r>
              <a:rPr lang="en-US" sz="2000" dirty="0" err="1">
                <a:latin typeface="Century Gothic" panose="020B0502020202020204" pitchFamily="34" charset="0"/>
              </a:rPr>
              <a:t>Grames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smtClean="0">
                <a:latin typeface="Century Gothic" panose="020B0502020202020204" pitchFamily="34" charset="0"/>
              </a:rPr>
              <a:t>J. </a:t>
            </a:r>
            <a:r>
              <a:rPr lang="en-US" sz="2000" dirty="0" err="1" smtClean="0">
                <a:latin typeface="Century Gothic" panose="020B0502020202020204" pitchFamily="34" charset="0"/>
              </a:rPr>
              <a:t>Guo</a:t>
            </a:r>
            <a:r>
              <a:rPr lang="en-US" sz="2000" dirty="0" smtClean="0">
                <a:latin typeface="Century Gothic" panose="020B0502020202020204" pitchFamily="34" charset="0"/>
              </a:rPr>
              <a:t>, F</a:t>
            </a:r>
            <a:r>
              <a:rPr lang="en-US" sz="2000" dirty="0">
                <a:latin typeface="Century Gothic" panose="020B0502020202020204" pitchFamily="34" charset="0"/>
              </a:rPr>
              <a:t>. Hannon, J. </a:t>
            </a:r>
            <a:r>
              <a:rPr lang="en-US" sz="2000" dirty="0" err="1">
                <a:latin typeface="Century Gothic" panose="020B0502020202020204" pitchFamily="34" charset="0"/>
              </a:rPr>
              <a:t>Hansknecht</a:t>
            </a:r>
            <a:r>
              <a:rPr lang="en-US" sz="2000" dirty="0">
                <a:latin typeface="Century Gothic" panose="020B0502020202020204" pitchFamily="34" charset="0"/>
              </a:rPr>
              <a:t>, C. Hernandez-Garcia, R. </a:t>
            </a:r>
            <a:r>
              <a:rPr lang="en-US" sz="2000" dirty="0" err="1">
                <a:latin typeface="Century Gothic" panose="020B0502020202020204" pitchFamily="34" charset="0"/>
              </a:rPr>
              <a:t>Kazimi</a:t>
            </a:r>
            <a:r>
              <a:rPr lang="en-US" sz="2000" dirty="0">
                <a:latin typeface="Century Gothic" panose="020B0502020202020204" pitchFamily="34" charset="0"/>
              </a:rPr>
              <a:t>, G. </a:t>
            </a:r>
            <a:r>
              <a:rPr lang="en-US" sz="2000" dirty="0" err="1">
                <a:latin typeface="Century Gothic" panose="020B0502020202020204" pitchFamily="34" charset="0"/>
              </a:rPr>
              <a:t>Krafft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M. A. </a:t>
            </a:r>
            <a:r>
              <a:rPr lang="en-US" sz="20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Mamun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Y. Wang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S. </a:t>
            </a:r>
            <a:r>
              <a:rPr lang="en-US" sz="20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Wijiethunga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J. </a:t>
            </a:r>
            <a:r>
              <a:rPr lang="en-US" sz="20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Yoskovitz</a:t>
            </a:r>
            <a:r>
              <a:rPr lang="en-US" sz="2000" dirty="0">
                <a:latin typeface="Century Gothic" panose="020B0502020202020204" pitchFamily="34" charset="0"/>
              </a:rPr>
              <a:t>, S. </a:t>
            </a:r>
            <a:r>
              <a:rPr lang="en-US" sz="2000" dirty="0" smtClean="0">
                <a:latin typeface="Century Gothic" panose="020B0502020202020204" pitchFamily="34" charset="0"/>
              </a:rPr>
              <a:t>Zhang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697" y="5842427"/>
            <a:ext cx="367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ODU Graduate Students, </a:t>
            </a:r>
            <a:r>
              <a:rPr lang="en-US" sz="1600" dirty="0" smtClean="0">
                <a:solidFill>
                  <a:srgbClr val="00B0F0"/>
                </a:solidFill>
              </a:rPr>
              <a:t>Postdoc</a:t>
            </a:r>
          </a:p>
        </p:txBody>
      </p:sp>
    </p:spTree>
    <p:extLst>
      <p:ext uri="{BB962C8B-B14F-4D97-AF65-F5344CB8AC3E}">
        <p14:creationId xmlns:p14="http://schemas.microsoft.com/office/powerpoint/2010/main" val="27725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Backup Slides</a:t>
            </a:r>
            <a:endParaRPr lang="en-US" sz="3600" b="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05734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Magnetized </a:t>
            </a:r>
            <a:r>
              <a:rPr lang="en-US" sz="3600" b="0" dirty="0">
                <a:latin typeface="Minion Pro"/>
              </a:rPr>
              <a:t>Beam LDRD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01559"/>
          </a:xfrm>
        </p:spPr>
        <p:txBody>
          <a:bodyPr>
            <a:noAutofit/>
          </a:bodyPr>
          <a:lstStyle/>
          <a:p>
            <a:pPr marL="342900" indent="-342900"/>
            <a:r>
              <a:rPr lang="en-US" sz="3200" dirty="0" smtClean="0">
                <a:latin typeface="Century Gothic" panose="020B0502020202020204" pitchFamily="34" charset="0"/>
              </a:rPr>
              <a:t>Three-year project (FY16 – FY18):</a:t>
            </a:r>
          </a:p>
          <a:p>
            <a:pPr marL="800100" lvl="1"/>
            <a:endParaRPr lang="en-US" sz="800" dirty="0" smtClean="0">
              <a:latin typeface="Century Gothic" panose="020B0502020202020204" pitchFamily="34" charset="0"/>
            </a:endParaRPr>
          </a:p>
          <a:p>
            <a:pPr marL="800100" lvl="1"/>
            <a:r>
              <a:rPr lang="en-US" sz="2400" dirty="0" smtClean="0">
                <a:latin typeface="Century Gothic" panose="020B0502020202020204" pitchFamily="34" charset="0"/>
              </a:rPr>
              <a:t>Generate </a:t>
            </a:r>
            <a:r>
              <a:rPr lang="en-US" sz="2400" dirty="0">
                <a:latin typeface="Century Gothic" panose="020B0502020202020204" pitchFamily="34" charset="0"/>
              </a:rPr>
              <a:t>magnetized electron beam </a:t>
            </a:r>
            <a:r>
              <a:rPr lang="en-US" sz="2400" dirty="0" smtClean="0">
                <a:latin typeface="Century Gothic" panose="020B0502020202020204" pitchFamily="34" charset="0"/>
              </a:rPr>
              <a:t>from dc high voltage photogun and </a:t>
            </a:r>
            <a:r>
              <a:rPr lang="en-US" sz="2400" dirty="0">
                <a:latin typeface="Century Gothic" panose="020B0502020202020204" pitchFamily="34" charset="0"/>
              </a:rPr>
              <a:t>measure its properties</a:t>
            </a:r>
          </a:p>
          <a:p>
            <a:pPr marL="800100" lvl="1"/>
            <a:endParaRPr lang="en-US" sz="800" dirty="0">
              <a:latin typeface="Century Gothic" panose="020B0502020202020204" pitchFamily="34" charset="0"/>
            </a:endParaRPr>
          </a:p>
          <a:p>
            <a:pPr marL="800100" lvl="1"/>
            <a:r>
              <a:rPr lang="en-US" sz="2400" dirty="0">
                <a:latin typeface="Century Gothic" panose="020B0502020202020204" pitchFamily="34" charset="0"/>
              </a:rPr>
              <a:t>Explore impact of cathode solenoid on photogun operation</a:t>
            </a:r>
          </a:p>
          <a:p>
            <a:pPr marL="800100" lvl="1"/>
            <a:endParaRPr lang="en-US" sz="800" dirty="0">
              <a:latin typeface="Century Gothic" panose="020B0502020202020204" pitchFamily="34" charset="0"/>
            </a:endParaRPr>
          </a:p>
          <a:p>
            <a:pPr marL="800100" lvl="1"/>
            <a:r>
              <a:rPr lang="en-US" sz="2400" dirty="0">
                <a:latin typeface="Century Gothic" panose="020B0502020202020204" pitchFamily="34" charset="0"/>
              </a:rPr>
              <a:t>Simulations and measurements will provide insights on ways to optimize JLEIC electron cooler and help design appropriate source</a:t>
            </a:r>
          </a:p>
          <a:p>
            <a:pPr marL="800100" lvl="1"/>
            <a:endParaRPr lang="en-US" sz="800" dirty="0">
              <a:latin typeface="Century Gothic" panose="020B0502020202020204" pitchFamily="34" charset="0"/>
            </a:endParaRPr>
          </a:p>
          <a:p>
            <a:pPr marL="800100" lvl="1"/>
            <a:r>
              <a:rPr lang="en-US" sz="2400" dirty="0">
                <a:latin typeface="Century Gothic" panose="020B0502020202020204" pitchFamily="34" charset="0"/>
              </a:rPr>
              <a:t>JLab will have direct experience magnetizing </a:t>
            </a:r>
            <a:r>
              <a:rPr lang="en-US" sz="2400" dirty="0" smtClean="0">
                <a:latin typeface="Century Gothic" panose="020B0502020202020204" pitchFamily="34" charset="0"/>
              </a:rPr>
              <a:t>electron beams at high current</a:t>
            </a:r>
          </a:p>
        </p:txBody>
      </p:sp>
    </p:spTree>
    <p:extLst>
      <p:ext uri="{BB962C8B-B14F-4D97-AF65-F5344CB8AC3E}">
        <p14:creationId xmlns:p14="http://schemas.microsoft.com/office/powerpoint/2010/main" val="671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latin typeface="Minion Pro"/>
              </a:rPr>
              <a:t>TE</a:t>
            </a:r>
            <a:r>
              <a:rPr lang="en-US" sz="3600" b="0" baseline="-25000" dirty="0">
                <a:latin typeface="Minion Pro"/>
              </a:rPr>
              <a:t>011</a:t>
            </a:r>
            <a:r>
              <a:rPr lang="en-US" sz="3600" b="0" dirty="0">
                <a:latin typeface="Minion Pro"/>
              </a:rPr>
              <a:t> Cavity</a:t>
            </a:r>
            <a:r>
              <a:rPr lang="en-US" sz="3600" b="0" dirty="0">
                <a:solidFill>
                  <a:srgbClr val="000000"/>
                </a:solidFill>
                <a:latin typeface="Minion Pro"/>
              </a:rPr>
              <a:t>: </a:t>
            </a:r>
            <a:r>
              <a:rPr lang="en-US" sz="3600" b="0" dirty="0" smtClean="0">
                <a:solidFill>
                  <a:srgbClr val="000000"/>
                </a:solidFill>
                <a:latin typeface="Minion Pro"/>
              </a:rPr>
              <a:t>Non-invasive </a:t>
            </a:r>
            <a:r>
              <a:rPr lang="en-US" sz="3600" b="0" dirty="0">
                <a:solidFill>
                  <a:srgbClr val="000000"/>
                </a:solidFill>
                <a:latin typeface="Minion Pro"/>
              </a:rPr>
              <a:t>T</a:t>
            </a:r>
            <a:r>
              <a:rPr lang="en-US" sz="3600" b="0" dirty="0" smtClean="0">
                <a:solidFill>
                  <a:srgbClr val="000000"/>
                </a:solidFill>
                <a:latin typeface="Minion Pro"/>
              </a:rPr>
              <a:t>echnique 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914400"/>
            <a:ext cx="8296275" cy="5262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New non-invasive technique to measure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electron beam magnetization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2475" y="1922376"/>
            <a:ext cx="7742991" cy="3838781"/>
            <a:chOff x="628650" y="2598651"/>
            <a:chExt cx="7742991" cy="383878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26" b="4487"/>
            <a:stretch/>
          </p:blipFill>
          <p:spPr bwMode="auto">
            <a:xfrm>
              <a:off x="628650" y="4543720"/>
              <a:ext cx="2677299" cy="1866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69" b="7840"/>
            <a:stretch/>
          </p:blipFill>
          <p:spPr bwMode="auto">
            <a:xfrm>
              <a:off x="793907" y="2648932"/>
              <a:ext cx="2597121" cy="174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10488" y="3105413"/>
              <a:ext cx="13480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E-field: only in azimuthal direction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10488" y="4938364"/>
              <a:ext cx="14611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H-field: only in longitudinal and radial direction</a:t>
              </a:r>
              <a:endParaRPr lang="en-US" sz="1600" dirty="0"/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966" y="4527669"/>
              <a:ext cx="2445837" cy="190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784" y="2598651"/>
              <a:ext cx="2202203" cy="1894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680878" y="5992297"/>
            <a:ext cx="81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Working with J. </a:t>
            </a:r>
            <a:r>
              <a:rPr lang="en-US" dirty="0" err="1" smtClean="0">
                <a:latin typeface="Century Gothic" panose="020B0502020202020204" pitchFamily="34" charset="0"/>
              </a:rPr>
              <a:t>Guo</a:t>
            </a:r>
            <a:r>
              <a:rPr lang="en-US" dirty="0" smtClean="0">
                <a:latin typeface="Century Gothic" panose="020B0502020202020204" pitchFamily="34" charset="0"/>
              </a:rPr>
              <a:t>, H. Wang, R. </a:t>
            </a:r>
            <a:r>
              <a:rPr lang="en-US" dirty="0" err="1" smtClean="0">
                <a:latin typeface="Century Gothic" panose="020B0502020202020204" pitchFamily="34" charset="0"/>
              </a:rPr>
              <a:t>Rimmer</a:t>
            </a:r>
            <a:r>
              <a:rPr lang="en-US" dirty="0" smtClean="0">
                <a:latin typeface="Century Gothic" panose="020B0502020202020204" pitchFamily="34" charset="0"/>
              </a:rPr>
              <a:t> to design and build the cavity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2174" y="906400"/>
            <a:ext cx="8638369" cy="4800981"/>
            <a:chOff x="125241" y="1219200"/>
            <a:chExt cx="8991600" cy="5191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41" y="1219200"/>
              <a:ext cx="8991600" cy="519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198665" y="3505200"/>
              <a:ext cx="400110" cy="60016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Bz, 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3207565" y="2209800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988865" y="2209800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844824" y="2133600"/>
              <a:ext cx="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40865" y="1743547"/>
              <a:ext cx="369332" cy="6391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b="1" dirty="0" smtClean="0"/>
                <a:t>Lens 1</a:t>
              </a:r>
              <a:endParaRPr lang="en-US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27829" y="1815971"/>
              <a:ext cx="369332" cy="6210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b="1" dirty="0" smtClean="0"/>
                <a:t>Lens 2</a:t>
              </a: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62882" y="1734494"/>
              <a:ext cx="369332" cy="7620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b="1" dirty="0" smtClean="0"/>
                <a:t>Viewer 1</a:t>
              </a:r>
              <a:endParaRPr lang="en-US" sz="12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12" y="4366260"/>
              <a:ext cx="7584541" cy="0"/>
            </a:xfrm>
            <a:prstGeom prst="line">
              <a:avLst/>
            </a:prstGeom>
            <a:ln w="0"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00184" y="2126482"/>
              <a:ext cx="1066675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At 400 A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000184" y="2382675"/>
              <a:ext cx="331081" cy="436725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latin typeface="Minion Pro"/>
              </a:rPr>
              <a:t>ASTRA Simulation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174" y="6010656"/>
            <a:ext cx="15240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Sajini’s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work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0961" y="5600227"/>
            <a:ext cx="6101868" cy="5847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Beam size on viewers depends on the initial beam size and the angular momentum at the exit </a:t>
            </a:r>
            <a:r>
              <a:rPr lang="en-US" sz="1600" dirty="0">
                <a:latin typeface="Century Gothic" panose="020B0502020202020204" pitchFamily="34" charset="0"/>
              </a:rPr>
              <a:t>of the solenoid </a:t>
            </a:r>
            <a:r>
              <a:rPr lang="en-US" sz="1600" dirty="0" smtClean="0">
                <a:latin typeface="Century Gothic" panose="020B0502020202020204" pitchFamily="34" charset="0"/>
              </a:rPr>
              <a:t>field.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1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JLEIC High Energy Electron Cooler</a:t>
            </a:r>
            <a:endParaRPr lang="en-US" sz="3600" b="0" dirty="0">
              <a:latin typeface="Minion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0612" y="875347"/>
            <a:ext cx="6231644" cy="2670334"/>
            <a:chOff x="1287996" y="4175836"/>
            <a:chExt cx="6231644" cy="2670334"/>
          </a:xfrm>
        </p:grpSpPr>
        <p:pic>
          <p:nvPicPr>
            <p:cNvPr id="5" name="Picture 64" descr="Complex.pdf"/>
            <p:cNvPicPr>
              <a:picLocks noChangeAspect="1"/>
            </p:cNvPicPr>
            <p:nvPr/>
          </p:nvPicPr>
          <p:blipFill>
            <a:blip r:embed="rId2"/>
            <a:srcRect l="7928" t="29008" r="5040" b="23157"/>
            <a:stretch>
              <a:fillRect/>
            </a:stretch>
          </p:blipFill>
          <p:spPr bwMode="auto">
            <a:xfrm>
              <a:off x="1287996" y="4440452"/>
              <a:ext cx="5664695" cy="240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4370788" y="5024659"/>
              <a:ext cx="374073" cy="554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4530119" y="4637501"/>
              <a:ext cx="78886" cy="3494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181623" y="4175836"/>
              <a:ext cx="4338017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High Energy Electron Cooler</a:t>
              </a:r>
              <a:endParaRPr lang="en-US" sz="24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9396" y="3724265"/>
            <a:ext cx="8430464" cy="2642806"/>
            <a:chOff x="189396" y="3656529"/>
            <a:chExt cx="8430464" cy="2642806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848539" y="3656530"/>
              <a:ext cx="7771321" cy="2642805"/>
              <a:chOff x="141790" y="1674308"/>
              <a:chExt cx="9142731" cy="2636692"/>
            </a:xfrm>
          </p:grpSpPr>
          <p:sp>
            <p:nvSpPr>
              <p:cNvPr id="15" name="Can 14"/>
              <p:cNvSpPr/>
              <p:nvPr/>
            </p:nvSpPr>
            <p:spPr>
              <a:xfrm rot="16200000" flipH="1">
                <a:off x="6122126" y="863451"/>
                <a:ext cx="233368" cy="2926080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rot="16200000" flipH="1">
                <a:off x="5520774" y="2779956"/>
                <a:ext cx="233366" cy="288437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>
              <a:xfrm flipH="1">
                <a:off x="7337525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426400" y="2326492"/>
                <a:ext cx="139098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>
                <a:spLocks noChangeAspect="1"/>
              </p:cNvSpPr>
              <p:nvPr/>
            </p:nvSpPr>
            <p:spPr>
              <a:xfrm>
                <a:off x="641229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3523" y="3112608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an 20"/>
              <p:cNvSpPr/>
              <p:nvPr/>
            </p:nvSpPr>
            <p:spPr>
              <a:xfrm rot="16200000">
                <a:off x="39803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1"/>
              <p:cNvSpPr/>
              <p:nvPr/>
            </p:nvSpPr>
            <p:spPr>
              <a:xfrm rot="16200000" flipH="1">
                <a:off x="2311936" y="812265"/>
                <a:ext cx="233366" cy="3028437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066790" y="3105894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 rot="16200000">
                <a:off x="41327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rot="16200000">
                <a:off x="42851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 rot="16200000">
                <a:off x="44375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an 26"/>
              <p:cNvSpPr/>
              <p:nvPr/>
            </p:nvSpPr>
            <p:spPr>
              <a:xfrm rot="16200000">
                <a:off x="45899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n 27"/>
              <p:cNvSpPr/>
              <p:nvPr/>
            </p:nvSpPr>
            <p:spPr>
              <a:xfrm rot="16200000" flipH="1">
                <a:off x="4278244" y="2323932"/>
                <a:ext cx="233366" cy="908531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033850" y="2768099"/>
                <a:ext cx="2957108" cy="526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53726" y="2760200"/>
                <a:ext cx="2879672" cy="746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4953000" y="2762250"/>
                <a:ext cx="590550" cy="161925"/>
              </a:xfrm>
              <a:custGeom>
                <a:avLst/>
                <a:gdLst>
                  <a:gd name="connsiteX0" fmla="*/ 0 w 590550"/>
                  <a:gd name="connsiteY0" fmla="*/ 0 h 161925"/>
                  <a:gd name="connsiteX1" fmla="*/ 371475 w 590550"/>
                  <a:gd name="connsiteY1" fmla="*/ 152400 h 161925"/>
                  <a:gd name="connsiteX2" fmla="*/ 590550 w 590550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50" h="161925">
                    <a:moveTo>
                      <a:pt x="0" y="0"/>
                    </a:moveTo>
                    <a:lnTo>
                      <a:pt x="371475" y="152400"/>
                    </a:lnTo>
                    <a:lnTo>
                      <a:pt x="590550" y="161925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  <a:head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3445450" y="2778197"/>
                <a:ext cx="355026" cy="145978"/>
              </a:xfrm>
              <a:prstGeom prst="line">
                <a:avLst/>
              </a:prstGeom>
              <a:ln w="254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Bevel 32"/>
              <p:cNvSpPr/>
              <p:nvPr/>
            </p:nvSpPr>
            <p:spPr>
              <a:xfrm rot="20220000">
                <a:off x="3216275" y="2863131"/>
                <a:ext cx="247650" cy="211013"/>
              </a:xfrm>
              <a:prstGeom prst="bevel">
                <a:avLst/>
              </a:prstGeom>
              <a:solidFill>
                <a:srgbClr val="E4352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7714365" y="2339686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141790" y="2346197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189770" y="1674308"/>
                <a:ext cx="1094751" cy="70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on beam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55137" y="1857779"/>
                <a:ext cx="2594115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(B&gt;0)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72653" y="1808001"/>
                <a:ext cx="2208134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Magnetization flip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6003" y="1857779"/>
                <a:ext cx="2687739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(B&lt;0)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432539" y="3333705"/>
                <a:ext cx="590447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657850" y="2736886"/>
                <a:ext cx="1228742" cy="39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injector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34051" y="2714395"/>
                <a:ext cx="1006048" cy="64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beam dump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29033" y="2602984"/>
                <a:ext cx="1095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linac</a:t>
                </a:r>
                <a:endParaRPr lang="en-US" dirty="0"/>
              </a:p>
            </p:txBody>
          </p:sp>
          <p:sp>
            <p:nvSpPr>
              <p:cNvPr id="47" name="Flowchart: Summing Junction 59"/>
              <p:cNvSpPr/>
              <p:nvPr/>
            </p:nvSpPr>
            <p:spPr>
              <a:xfrm>
                <a:off x="1425005" y="3206874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9051" y="2983192"/>
                <a:ext cx="1870600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fast extraction kicker</a:t>
                </a:r>
                <a:endParaRPr lang="en-US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365076" y="2998511"/>
                <a:ext cx="176375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f</a:t>
                </a:r>
                <a:r>
                  <a:rPr lang="en-US" sz="1200" dirty="0" smtClean="0"/>
                  <a:t>ast injection kicker</a:t>
                </a:r>
                <a:endParaRPr lang="en-US" sz="1200" dirty="0"/>
              </a:p>
            </p:txBody>
          </p:sp>
          <p:sp>
            <p:nvSpPr>
              <p:cNvPr id="50" name="Flowchart: Summing Junction 62"/>
              <p:cNvSpPr/>
              <p:nvPr/>
            </p:nvSpPr>
            <p:spPr>
              <a:xfrm>
                <a:off x="6973989" y="3216399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Summing Junction 64"/>
              <p:cNvSpPr/>
              <p:nvPr/>
            </p:nvSpPr>
            <p:spPr>
              <a:xfrm>
                <a:off x="7254305" y="3479862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Summing Junction 65"/>
              <p:cNvSpPr/>
              <p:nvPr/>
            </p:nvSpPr>
            <p:spPr>
              <a:xfrm>
                <a:off x="1318357" y="3473574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3524" y="3629025"/>
                <a:ext cx="104477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dechirper</a:t>
                </a:r>
                <a:endParaRPr lang="en-US" sz="1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54304" y="3655098"/>
                <a:ext cx="935466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</a:t>
                </a:r>
                <a:r>
                  <a:rPr lang="en-US" sz="1200" dirty="0" smtClean="0"/>
                  <a:t>echirper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91309" y="3390900"/>
                <a:ext cx="41147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09700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1552575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33581" y="310145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circulating bunches</a:t>
                </a:r>
                <a:endParaRPr lang="en-US" sz="12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80000">
                <a:off x="4562624" y="349971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extracted bunches</a:t>
                </a:r>
                <a:endParaRPr lang="en-US" sz="12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13183" y="3114927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7151" y="3100936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1420000">
                <a:off x="1898063" y="3504697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injected bunches</a:t>
                </a:r>
                <a:endParaRPr lang="en-US" sz="12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24276" y="3444875"/>
                <a:ext cx="135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</a:t>
                </a:r>
                <a:r>
                  <a:rPr lang="en-US" sz="1200" dirty="0" smtClean="0"/>
                  <a:t>xchange </a:t>
                </a:r>
              </a:p>
              <a:p>
                <a:pPr algn="ctr"/>
                <a:r>
                  <a:rPr lang="en-US" sz="1200" dirty="0" smtClean="0"/>
                  <a:t>septum</a:t>
                </a:r>
                <a:endParaRPr lang="en-US" sz="1200" dirty="0"/>
              </a:p>
            </p:txBody>
          </p:sp>
          <p:sp>
            <p:nvSpPr>
              <p:cNvPr id="64" name="Isosceles Triangle 80"/>
              <p:cNvSpPr/>
              <p:nvPr/>
            </p:nvSpPr>
            <p:spPr>
              <a:xfrm>
                <a:off x="1974850" y="3486212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81"/>
              <p:cNvSpPr/>
              <p:nvPr/>
            </p:nvSpPr>
            <p:spPr>
              <a:xfrm>
                <a:off x="6667500" y="3486489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82932" y="3664669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 smtClean="0"/>
                  <a:t>into ERL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368487" y="3634174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/>
                  <a:t>t</a:t>
                </a:r>
                <a:r>
                  <a:rPr lang="en-US" sz="1200" dirty="0" smtClean="0"/>
                  <a:t>o CCR</a:t>
                </a: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>
              <a:xfrm flipH="1">
                <a:off x="7337017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>
              <a:xfrm>
                <a:off x="457848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89396" y="3656529"/>
              <a:ext cx="930538" cy="70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on beam</a:t>
              </a:r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7720319" y="5204624"/>
            <a:ext cx="1334289" cy="570256"/>
          </a:xfrm>
          <a:prstGeom prst="wedgeRoundRectCallout">
            <a:avLst>
              <a:gd name="adj1" fmla="val -42029"/>
              <a:gd name="adj2" fmla="val -895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Circulator Cooler Ring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665254" y="5553095"/>
            <a:ext cx="668833" cy="514373"/>
          </a:xfrm>
          <a:prstGeom prst="wedgeRoundRectCallout">
            <a:avLst>
              <a:gd name="adj1" fmla="val 45275"/>
              <a:gd name="adj2" fmla="val -7636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ERL Ring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248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latin typeface="Minion Pro"/>
              </a:rPr>
              <a:t>Beam Sizes on Viewer 1</a:t>
            </a:r>
            <a:br>
              <a:rPr lang="en-US" b="0" dirty="0" smtClean="0">
                <a:latin typeface="Minion Pro"/>
              </a:rPr>
            </a:br>
            <a:r>
              <a:rPr lang="en-US" b="0" dirty="0" smtClean="0">
                <a:latin typeface="Minion Pro"/>
              </a:rPr>
              <a:t>(measurement vs. simulation)</a:t>
            </a:r>
            <a:endParaRPr lang="en-US" b="0" dirty="0">
              <a:latin typeface="Minion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438400"/>
            <a:ext cx="400110" cy="25503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 Size (rms), mm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508083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Gun solenoid current, 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879068"/>
            <a:ext cx="15240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Sajini’s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work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Minion Pro"/>
              </a:rPr>
              <a:t>1.5 mA Magnetized beam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94343"/>
            <a:ext cx="7886700" cy="41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Minion Pro"/>
              </a:rPr>
              <a:t>Magnetized Bunched-Beam Electron Cooling</a:t>
            </a:r>
            <a:endParaRPr lang="en-US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8025156" cy="545812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Ion beam cooling </a:t>
            </a:r>
            <a:r>
              <a:rPr lang="en-US" sz="2000" dirty="0">
                <a:latin typeface="Century Gothic" panose="020B0502020202020204" pitchFamily="34" charset="0"/>
              </a:rPr>
              <a:t>in presence of magnetic field is much more efficient than cooling in a drift (no magnetic </a:t>
            </a:r>
            <a:r>
              <a:rPr lang="en-US" sz="2000" dirty="0" smtClean="0">
                <a:latin typeface="Century Gothic" panose="020B0502020202020204" pitchFamily="34" charset="0"/>
              </a:rPr>
              <a:t>field):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Electron beam helical </a:t>
            </a:r>
            <a:r>
              <a:rPr lang="en-US" sz="1600" dirty="0">
                <a:latin typeface="Century Gothic" panose="020B0502020202020204" pitchFamily="34" charset="0"/>
              </a:rPr>
              <a:t>motion in strong magnetic field increases electron-ion interaction time, thereby significantly improving cooling </a:t>
            </a:r>
            <a:r>
              <a:rPr lang="en-US" sz="1600" dirty="0" smtClean="0">
                <a:latin typeface="Century Gothic" panose="020B0502020202020204" pitchFamily="34" charset="0"/>
              </a:rPr>
              <a:t>efficiency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Electron-ion </a:t>
            </a:r>
            <a:r>
              <a:rPr lang="en-US" sz="1600" dirty="0">
                <a:latin typeface="Century Gothic" panose="020B0502020202020204" pitchFamily="34" charset="0"/>
              </a:rPr>
              <a:t>collisions that occur over many cyclotron oscillations and at distances larger than cyclotron radius are insensitive to electrons transverse </a:t>
            </a:r>
            <a:r>
              <a:rPr lang="en-US" sz="1600" dirty="0" smtClean="0">
                <a:latin typeface="Century Gothic" panose="020B0502020202020204" pitchFamily="34" charset="0"/>
              </a:rPr>
              <a:t>velocity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Long cooling solenoid </a:t>
            </a:r>
            <a:r>
              <a:rPr lang="en-US" sz="2000" dirty="0">
                <a:latin typeface="Century Gothic" panose="020B0502020202020204" pitchFamily="34" charset="0"/>
              </a:rPr>
              <a:t>provides desired cooling </a:t>
            </a:r>
            <a:r>
              <a:rPr lang="en-US" sz="2000" dirty="0" smtClean="0">
                <a:latin typeface="Century Gothic" panose="020B0502020202020204" pitchFamily="34" charset="0"/>
              </a:rPr>
              <a:t>effect: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Counteracting </a:t>
            </a:r>
            <a:r>
              <a:rPr lang="en-US" sz="1600" dirty="0">
                <a:latin typeface="Century Gothic" panose="020B0502020202020204" pitchFamily="34" charset="0"/>
              </a:rPr>
              <a:t>emittance degradation induced by intra-beam </a:t>
            </a:r>
            <a:r>
              <a:rPr lang="en-US" sz="1600" dirty="0" smtClean="0">
                <a:latin typeface="Century Gothic" panose="020B0502020202020204" pitchFamily="34" charset="0"/>
              </a:rPr>
              <a:t>scattering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Maintaining </a:t>
            </a:r>
            <a:r>
              <a:rPr lang="en-US" sz="1600" dirty="0">
                <a:latin typeface="Century Gothic" panose="020B0502020202020204" pitchFamily="34" charset="0"/>
              </a:rPr>
              <a:t>ion beam emittance during </a:t>
            </a:r>
            <a:r>
              <a:rPr lang="en-US" sz="1600" dirty="0" smtClean="0">
                <a:latin typeface="Century Gothic" panose="020B0502020202020204" pitchFamily="34" charset="0"/>
              </a:rPr>
              <a:t>collisions and extending </a:t>
            </a:r>
            <a:r>
              <a:rPr lang="en-US" sz="1600" dirty="0">
                <a:latin typeface="Century Gothic" panose="020B0502020202020204" pitchFamily="34" charset="0"/>
              </a:rPr>
              <a:t>luminosity </a:t>
            </a:r>
            <a:r>
              <a:rPr lang="en-US" sz="1600" dirty="0" smtClean="0">
                <a:latin typeface="Century Gothic" panose="020B0502020202020204" pitchFamily="34" charset="0"/>
              </a:rPr>
              <a:t>lifetime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Suppressing </a:t>
            </a:r>
            <a:r>
              <a:rPr lang="en-US" sz="1600" dirty="0">
                <a:latin typeface="Century Gothic" panose="020B0502020202020204" pitchFamily="34" charset="0"/>
              </a:rPr>
              <a:t>electron-ion </a:t>
            </a:r>
            <a:r>
              <a:rPr lang="en-US" sz="1600" dirty="0" smtClean="0">
                <a:latin typeface="Century Gothic" panose="020B0502020202020204" pitchFamily="34" charset="0"/>
              </a:rPr>
              <a:t>recombination</a:t>
            </a:r>
          </a:p>
          <a:p>
            <a:pPr marL="571500" lvl="1" indent="0">
              <a:buNone/>
            </a:pPr>
            <a:endParaRPr lang="en-US" sz="1600" u="sng" dirty="0" smtClean="0">
              <a:latin typeface="Century Gothic" panose="020B0502020202020204" pitchFamily="34" charset="0"/>
            </a:endParaRPr>
          </a:p>
          <a:p>
            <a:pPr marL="168275" lvl="1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but putting the electron beam into the cooling solenoid represents a challenge</a:t>
            </a:r>
            <a:endParaRPr lang="en-US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Magnetized Cooling Schematics</a:t>
            </a:r>
            <a:endParaRPr lang="en-US" sz="3600" b="0" dirty="0">
              <a:latin typeface="Minion Pro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22191" y="851353"/>
            <a:ext cx="8605615" cy="926566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entury Gothic" panose="020B0502020202020204" pitchFamily="34" charset="0"/>
              </a:rPr>
              <a:t>Electron </a:t>
            </a:r>
            <a:r>
              <a:rPr lang="en-US" dirty="0">
                <a:latin typeface="Century Gothic" panose="020B0502020202020204" pitchFamily="34" charset="0"/>
              </a:rPr>
              <a:t>beam suffers </a:t>
            </a:r>
            <a:r>
              <a:rPr lang="en-US" dirty="0" smtClean="0">
                <a:latin typeface="Century Gothic" panose="020B0502020202020204" pitchFamily="34" charset="0"/>
              </a:rPr>
              <a:t>an azimuthal </a:t>
            </a:r>
            <a:r>
              <a:rPr lang="en-US" dirty="0">
                <a:latin typeface="Century Gothic" panose="020B0502020202020204" pitchFamily="34" charset="0"/>
              </a:rPr>
              <a:t>kick at entrance of cooling solenoid. But this kick can </a:t>
            </a:r>
            <a:r>
              <a:rPr lang="en-US" dirty="0" smtClean="0">
                <a:latin typeface="Century Gothic" panose="020B0502020202020204" pitchFamily="34" charset="0"/>
              </a:rPr>
              <a:t>be cancelled </a:t>
            </a:r>
            <a:r>
              <a:rPr lang="en-US" dirty="0">
                <a:latin typeface="Century Gothic" panose="020B0502020202020204" pitchFamily="34" charset="0"/>
              </a:rPr>
              <a:t>by </a:t>
            </a:r>
            <a:r>
              <a:rPr lang="en-US" dirty="0" smtClean="0">
                <a:latin typeface="Century Gothic" panose="020B0502020202020204" pitchFamily="34" charset="0"/>
              </a:rPr>
              <a:t>an earlier </a:t>
            </a:r>
            <a:r>
              <a:rPr lang="en-US" dirty="0">
                <a:latin typeface="Century Gothic" panose="020B0502020202020204" pitchFamily="34" charset="0"/>
              </a:rPr>
              <a:t>kick at exit of </a:t>
            </a:r>
            <a:r>
              <a:rPr lang="en-US" dirty="0" smtClean="0">
                <a:latin typeface="Century Gothic" panose="020B0502020202020204" pitchFamily="34" charset="0"/>
              </a:rPr>
              <a:t>photogun. </a:t>
            </a:r>
            <a:r>
              <a:rPr lang="en-US" dirty="0">
                <a:latin typeface="Century Gothic" panose="020B0502020202020204" pitchFamily="34" charset="0"/>
              </a:rPr>
              <a:t>That is </a:t>
            </a:r>
            <a:r>
              <a:rPr lang="en-US" dirty="0" smtClean="0">
                <a:latin typeface="Century Gothic" panose="020B0502020202020204" pitchFamily="34" charset="0"/>
              </a:rPr>
              <a:t>purpose </a:t>
            </a:r>
            <a:r>
              <a:rPr lang="en-US" dirty="0">
                <a:latin typeface="Century Gothic" panose="020B0502020202020204" pitchFamily="34" charset="0"/>
              </a:rPr>
              <a:t>of </a:t>
            </a:r>
            <a:r>
              <a:rPr lang="en-US" dirty="0" smtClean="0">
                <a:latin typeface="Century Gothic" panose="020B0502020202020204" pitchFamily="34" charset="0"/>
              </a:rPr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3" y="1825054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47146"/>
              </p:ext>
            </p:extLst>
          </p:nvPr>
        </p:nvGraphicFramePr>
        <p:xfrm>
          <a:off x="157808" y="5009111"/>
          <a:ext cx="961372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4" imgW="774360" imgH="419040" progId="Equation.3">
                  <p:embed/>
                </p:oleObj>
              </mc:Choice>
              <mc:Fallback>
                <p:oleObj name="Equation" r:id="rId4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08" y="5009111"/>
                        <a:ext cx="961372" cy="53682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2413262" y="4188012"/>
            <a:ext cx="2128456" cy="677741"/>
          </a:xfrm>
          <a:prstGeom prst="wedgeRoundRectCallout">
            <a:avLst>
              <a:gd name="adj1" fmla="val -31356"/>
              <a:gd name="adj2" fmla="val -7327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exit of 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13904"/>
              </p:ext>
            </p:extLst>
          </p:nvPr>
        </p:nvGraphicFramePr>
        <p:xfrm>
          <a:off x="2413262" y="5009111"/>
          <a:ext cx="2023875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6" imgW="952200" imgH="279360" progId="Equation.3">
                  <p:embed/>
                </p:oleObj>
              </mc:Choice>
              <mc:Fallback>
                <p:oleObj name="Equation" r:id="rId6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262" y="5009111"/>
                        <a:ext cx="2023875" cy="53682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ular Callout 8"/>
          <p:cNvSpPr/>
          <p:nvPr/>
        </p:nvSpPr>
        <p:spPr bwMode="auto">
          <a:xfrm>
            <a:off x="4668545" y="4576083"/>
            <a:ext cx="3513921" cy="433028"/>
          </a:xfrm>
          <a:prstGeom prst="wedgeRoundRectCallout">
            <a:avLst>
              <a:gd name="adj1" fmla="val -21169"/>
              <a:gd name="adj2" fmla="val -80062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entering Cooling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3703" y="5083735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064548"/>
              </p:ext>
            </p:extLst>
          </p:nvPr>
        </p:nvGraphicFramePr>
        <p:xfrm>
          <a:off x="5520262" y="5078775"/>
          <a:ext cx="1248059" cy="54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8" imgW="876240" imgH="419040" progId="Equation.3">
                  <p:embed/>
                </p:oleObj>
              </mc:Choice>
              <mc:Fallback>
                <p:oleObj name="Equation" r:id="rId8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262" y="5078775"/>
                        <a:ext cx="1248059" cy="54158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737639"/>
              </p:ext>
            </p:extLst>
          </p:nvPr>
        </p:nvGraphicFramePr>
        <p:xfrm>
          <a:off x="7303703" y="5709973"/>
          <a:ext cx="1070793" cy="67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10" imgW="672840" imgH="457200" progId="Equation.3">
                  <p:embed/>
                </p:oleObj>
              </mc:Choice>
              <mc:Fallback>
                <p:oleObj name="Equation" r:id="rId10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3703" y="5709973"/>
                        <a:ext cx="1070793" cy="67564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ular Callout 12"/>
          <p:cNvSpPr/>
          <p:nvPr/>
        </p:nvSpPr>
        <p:spPr bwMode="auto">
          <a:xfrm>
            <a:off x="125357" y="4188012"/>
            <a:ext cx="2023953" cy="677740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3.14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0.5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blipFill>
                <a:blip r:embed="rId12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413262" y="5607783"/>
            <a:ext cx="2187101" cy="746749"/>
            <a:chOff x="2835275" y="5880100"/>
            <a:chExt cx="2187101" cy="824221"/>
          </a:xfrm>
        </p:grpSpPr>
        <p:sp>
          <p:nvSpPr>
            <p:cNvPr id="16" name="TextBox 15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5" name="Equation" r:id="rId13" imgW="723600" imgH="457200" progId="Equation.3">
                    <p:embed/>
                  </p:oleObj>
                </mc:Choice>
                <mc:Fallback>
                  <p:oleObj name="Equation" r:id="rId13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119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JLEIC Magnetized Source Requirements</a:t>
            </a:r>
            <a:endParaRPr lang="en-US" sz="3600" b="0" dirty="0">
              <a:latin typeface="Minion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20920602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2.0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33.3 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86.6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Cathode spot radius </a:t>
                          </a:r>
                          <a:r>
                            <a:rPr lang="en-US" sz="1800" dirty="0" smtClean="0"/>
                            <a:t>– Flat-top </a:t>
                          </a:r>
                          <a:r>
                            <a:rPr lang="en-US" sz="1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75021905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2.0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33.3 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86.6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8333" r="-3957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78630" y="1175288"/>
            <a:ext cx="3049175" cy="1602096"/>
          </a:xfrm>
        </p:spPr>
        <p:txBody>
          <a:bodyPr>
            <a:no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Cornell University demonstrated 65 mA and 2 </a:t>
            </a:r>
            <a:r>
              <a:rPr lang="en-US" dirty="0" err="1" smtClean="0">
                <a:latin typeface="Century Gothic" panose="020B0502020202020204" pitchFamily="34" charset="0"/>
              </a:rPr>
              <a:t>nC</a:t>
            </a:r>
            <a:r>
              <a:rPr lang="en-US" dirty="0" smtClean="0">
                <a:latin typeface="Century Gothic" panose="020B0502020202020204" pitchFamily="34" charset="0"/>
              </a:rPr>
              <a:t>, but not at same time, and non-magnetized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352" y="4052858"/>
            <a:ext cx="8336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entury Gothic" panose="020B0502020202020204" pitchFamily="34" charset="0"/>
              </a:rPr>
              <a:t>Fermilab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Magnetized </a:t>
            </a:r>
            <a:r>
              <a:rPr lang="en-US" dirty="0" err="1" smtClean="0">
                <a:latin typeface="Century Gothic" panose="020B0502020202020204" pitchFamily="34" charset="0"/>
              </a:rPr>
              <a:t>Photoinjector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Laboratory: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Pulsed NCRF </a:t>
            </a:r>
            <a:r>
              <a:rPr lang="en-US" dirty="0" smtClean="0">
                <a:latin typeface="Century Gothic" panose="020B0502020202020204" pitchFamily="34" charset="0"/>
              </a:rPr>
              <a:t>gun </a:t>
            </a:r>
            <a:r>
              <a:rPr lang="en-US" dirty="0">
                <a:latin typeface="Century Gothic" panose="020B0502020202020204" pitchFamily="34" charset="0"/>
              </a:rPr>
              <a:t>w</a:t>
            </a:r>
            <a:r>
              <a:rPr lang="en-US" dirty="0" smtClean="0">
                <a:latin typeface="Century Gothic" panose="020B0502020202020204" pitchFamily="34" charset="0"/>
              </a:rPr>
              <a:t>ith Cs</a:t>
            </a:r>
            <a:r>
              <a:rPr lang="en-US" baseline="-25000" dirty="0" smtClean="0">
                <a:latin typeface="Century Gothic" panose="020B0502020202020204" pitchFamily="34" charset="0"/>
              </a:rPr>
              <a:t>2</a:t>
            </a:r>
            <a:r>
              <a:rPr lang="en-US" dirty="0" smtClean="0">
                <a:latin typeface="Century Gothic" panose="020B0502020202020204" pitchFamily="34" charset="0"/>
              </a:rPr>
              <a:t>Te </a:t>
            </a:r>
            <a:r>
              <a:rPr lang="en-US" dirty="0">
                <a:latin typeface="Century Gothic" panose="020B0502020202020204" pitchFamily="34" charset="0"/>
              </a:rPr>
              <a:t>photocathode and UV laser (λ=263 nm)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Bunch charge: 0.5 </a:t>
            </a:r>
            <a:r>
              <a:rPr lang="en-US" dirty="0" err="1">
                <a:latin typeface="Century Gothic" panose="020B0502020202020204" pitchFamily="34" charset="0"/>
              </a:rPr>
              <a:t>nC</a:t>
            </a:r>
            <a:r>
              <a:rPr lang="en-US" dirty="0">
                <a:latin typeface="Century Gothic" panose="020B0502020202020204" pitchFamily="34" charset="0"/>
              </a:rPr>
              <a:t> and bunch </a:t>
            </a:r>
            <a:r>
              <a:rPr lang="en-US" dirty="0" smtClean="0">
                <a:latin typeface="Century Gothic" panose="020B0502020202020204" pitchFamily="34" charset="0"/>
              </a:rPr>
              <a:t>length: 3 </a:t>
            </a:r>
            <a:r>
              <a:rPr lang="en-US" dirty="0" err="1">
                <a:latin typeface="Century Gothic" panose="020B0502020202020204" pitchFamily="34" charset="0"/>
              </a:rPr>
              <a:t>ps</a:t>
            </a:r>
            <a:endParaRPr lang="en-US" dirty="0">
              <a:latin typeface="Century Gothic" panose="020B0502020202020204" pitchFamily="34" charset="0"/>
            </a:endParaRP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0.5% duty factor (average current: 7.5 </a:t>
            </a:r>
            <a:r>
              <a:rPr lang="el-GR" dirty="0">
                <a:latin typeface="Century Gothic" panose="020B0502020202020204" pitchFamily="34" charset="0"/>
              </a:rPr>
              <a:t>μ</a:t>
            </a:r>
            <a:r>
              <a:rPr lang="en-US" dirty="0">
                <a:latin typeface="Century Gothic" panose="020B0502020202020204" pitchFamily="34" charset="0"/>
              </a:rPr>
              <a:t>A)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>
                <a:latin typeface="Century Gothic" panose="020B0502020202020204" pitchFamily="34" charset="0"/>
              </a:rPr>
              <a:t>Bunch frequency: 3 MHz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 duration: </a:t>
            </a:r>
            <a:r>
              <a:rPr lang="el-GR" dirty="0">
                <a:latin typeface="Century Gothic" panose="020B0502020202020204" pitchFamily="34" charset="0"/>
              </a:rPr>
              <a:t>1 </a:t>
            </a:r>
            <a:r>
              <a:rPr lang="en-US" dirty="0">
                <a:latin typeface="Century Gothic" panose="020B0502020202020204" pitchFamily="34" charset="0"/>
              </a:rPr>
              <a:t>ms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>
                <a:latin typeface="Century Gothic" panose="020B0502020202020204" pitchFamily="34" charset="0"/>
              </a:rPr>
              <a:t>Number of bunches per </a:t>
            </a: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: 3000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 frequency: 5 Hz</a:t>
            </a:r>
          </a:p>
        </p:txBody>
      </p:sp>
    </p:spTree>
    <p:extLst>
      <p:ext uri="{BB962C8B-B14F-4D97-AF65-F5344CB8AC3E}">
        <p14:creationId xmlns:p14="http://schemas.microsoft.com/office/powerpoint/2010/main" val="37248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Magnetized Source Schematics</a:t>
            </a:r>
            <a:endParaRPr lang="en-US" sz="3600" b="0" dirty="0">
              <a:latin typeface="Minion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 flipH="1">
            <a:off x="4438933" y="1312781"/>
            <a:ext cx="273508" cy="44773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3190" y="94344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911" y="3385531"/>
            <a:ext cx="2809334" cy="2967228"/>
            <a:chOff x="3099440" y="3686859"/>
            <a:chExt cx="2809334" cy="29672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0" idx="1"/>
            </p:cNvCxnSpPr>
            <p:nvPr/>
          </p:nvCxnSpPr>
          <p:spPr bwMode="auto">
            <a:xfrm flipH="1" flipV="1">
              <a:off x="4325246" y="4516084"/>
              <a:ext cx="617148" cy="259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63645" y="5433060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1927" y="5981719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4177501" y="6243293"/>
              <a:ext cx="824426" cy="61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6" idx="1"/>
            </p:cNvCxnSpPr>
            <p:nvPr/>
          </p:nvCxnSpPr>
          <p:spPr bwMode="auto">
            <a:xfrm flipH="1" flipV="1">
              <a:off x="3997837" y="5281130"/>
              <a:ext cx="1165808" cy="3365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942394" y="4452802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1770980" y="2652099"/>
            <a:ext cx="4491275" cy="75980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1810832" y="2422239"/>
            <a:ext cx="4049641" cy="98966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8672" y="4918851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5815307" y="3508269"/>
            <a:ext cx="2012601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05891" y="4918851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 bwMode="auto">
          <a:xfrm flipV="1">
            <a:off x="7739425" y="3508269"/>
            <a:ext cx="736073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1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Gun HV Chamber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62194"/>
            <a:ext cx="7886700" cy="1329179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Upgraded HV Chamber with new </a:t>
            </a:r>
            <a:r>
              <a:rPr lang="en-US" sz="2000" dirty="0" smtClean="0">
                <a:latin typeface="Century Gothic" panose="020B0502020202020204" pitchFamily="34" charset="0"/>
              </a:rPr>
              <a:t>doped-</a:t>
            </a:r>
            <a:r>
              <a:rPr lang="en-US" sz="2000" dirty="0" smtClean="0">
                <a:latin typeface="Century Gothic" panose="020B0502020202020204" pitchFamily="34" charset="0"/>
                <a:cs typeface="Arial"/>
              </a:rPr>
              <a:t>alumina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insulator and newly designed </a:t>
            </a:r>
            <a:r>
              <a:rPr lang="en-US" sz="2000" dirty="0" smtClean="0">
                <a:latin typeface="Century Gothic" panose="020B0502020202020204" pitchFamily="34" charset="0"/>
              </a:rPr>
              <a:t>triple-point-junction shield, </a:t>
            </a:r>
            <a:r>
              <a:rPr lang="en-US" sz="2000" dirty="0">
                <a:latin typeface="Century Gothic" panose="020B0502020202020204" pitchFamily="34" charset="0"/>
              </a:rPr>
              <a:t>to lower gradient from 12 MV/m to 10 MV/m at 350 kV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Photogun now operating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at 300 kV with gun solenoid at 400 A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BlackR30 &amp; SS electrodesI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75" y="1386316"/>
            <a:ext cx="4064000" cy="3048000"/>
          </a:xfrm>
          <a:prstGeom prst="rect">
            <a:avLst/>
          </a:prstGeom>
        </p:spPr>
      </p:pic>
      <p:pic>
        <p:nvPicPr>
          <p:cNvPr id="5" name="Picture 4" descr="Electrode inside the g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85" y="1034040"/>
            <a:ext cx="4574106" cy="34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Photocathode Preparation Chamber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089" y="4223089"/>
            <a:ext cx="8168217" cy="2102177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K</a:t>
            </a:r>
            <a:r>
              <a:rPr lang="en-US" baseline="-25000" dirty="0">
                <a:latin typeface="Century Gothic" panose="020B0502020202020204" pitchFamily="34" charset="0"/>
              </a:rPr>
              <a:t>2</a:t>
            </a:r>
            <a:r>
              <a:rPr lang="en-US" dirty="0">
                <a:latin typeface="Century Gothic" panose="020B0502020202020204" pitchFamily="34" charset="0"/>
              </a:rPr>
              <a:t>CsSb grown with a mask – limit photocathode active area (3 mm </a:t>
            </a:r>
            <a:r>
              <a:rPr lang="en-US" dirty="0" smtClean="0">
                <a:latin typeface="Century Gothic" panose="020B0502020202020204" pitchFamily="34" charset="0"/>
              </a:rPr>
              <a:t>diameter) </a:t>
            </a:r>
            <a:r>
              <a:rPr lang="en-US" dirty="0">
                <a:latin typeface="Century Gothic" panose="020B0502020202020204" pitchFamily="34" charset="0"/>
              </a:rPr>
              <a:t>to reduce beam </a:t>
            </a:r>
            <a:r>
              <a:rPr lang="en-US" dirty="0" smtClean="0">
                <a:latin typeface="Century Gothic" panose="020B0502020202020204" pitchFamily="34" charset="0"/>
              </a:rPr>
              <a:t>halo, minimize vacuum excursions and high voltage arcing, prolong photogun operating lifetime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Active area can be offset from electrostatic center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Entire </a:t>
            </a:r>
            <a:r>
              <a:rPr lang="en-US" dirty="0">
                <a:latin typeface="Century Gothic" panose="020B0502020202020204" pitchFamily="34" charset="0"/>
              </a:rPr>
              <a:t>photocathode can be activated </a:t>
            </a:r>
            <a:r>
              <a:rPr lang="en-US" dirty="0" smtClean="0">
                <a:latin typeface="Century Gothic" panose="020B0502020202020204" pitchFamily="34" charset="0"/>
              </a:rPr>
              <a:t>too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JLab</a:t>
            </a:r>
            <a:r>
              <a:rPr lang="en-US" dirty="0" smtClean="0">
                <a:latin typeface="Century Gothic" panose="020B0502020202020204" pitchFamily="34" charset="0"/>
              </a:rPr>
              <a:t> now in the alkali-</a:t>
            </a:r>
            <a:r>
              <a:rPr lang="en-US" dirty="0" err="1" smtClean="0">
                <a:latin typeface="Century Gothic" panose="020B0502020202020204" pitchFamily="34" charset="0"/>
              </a:rPr>
              <a:t>antimonide</a:t>
            </a:r>
            <a:r>
              <a:rPr lang="en-US" dirty="0" smtClean="0">
                <a:latin typeface="Century Gothic" panose="020B0502020202020204" pitchFamily="34" charset="0"/>
              </a:rPr>
              <a:t> business!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3368"/>
          <a:stretch/>
        </p:blipFill>
        <p:spPr>
          <a:xfrm>
            <a:off x="5031100" y="892851"/>
            <a:ext cx="3800475" cy="3330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6" y="993106"/>
            <a:ext cx="4096512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Gun Solenoid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498262"/>
            <a:ext cx="8193911" cy="175092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2000" dirty="0" smtClean="0">
                <a:latin typeface="Century Gothic" panose="020B0502020202020204" pitchFamily="34" charset="0"/>
              </a:rPr>
              <a:t>Using spare </a:t>
            </a:r>
            <a:r>
              <a:rPr lang="en-US" sz="2000" dirty="0">
                <a:latin typeface="Century Gothic" panose="020B0502020202020204" pitchFamily="34" charset="0"/>
              </a:rPr>
              <a:t>CEBAF Dogleg magnet power supply (</a:t>
            </a:r>
            <a:r>
              <a:rPr lang="en-US" sz="2000" dirty="0" smtClean="0">
                <a:latin typeface="Century Gothic" panose="020B0502020202020204" pitchFamily="34" charset="0"/>
              </a:rPr>
              <a:t>500 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smtClean="0">
                <a:latin typeface="Century Gothic" panose="020B0502020202020204" pitchFamily="34" charset="0"/>
              </a:rPr>
              <a:t>80 V</a:t>
            </a:r>
            <a:r>
              <a:rPr lang="en-US" sz="2000" dirty="0">
                <a:latin typeface="Century Gothic" panose="020B0502020202020204" pitchFamily="34" charset="0"/>
              </a:rPr>
              <a:t>)</a:t>
            </a:r>
          </a:p>
          <a:p>
            <a:pPr marL="342900" indent="-342900"/>
            <a:r>
              <a:rPr lang="en-US" sz="2000" dirty="0">
                <a:latin typeface="Century Gothic" panose="020B0502020202020204" pitchFamily="34" charset="0"/>
              </a:rPr>
              <a:t>Learned that gun solenoid </a:t>
            </a:r>
            <a:r>
              <a:rPr lang="en-US" sz="2000" b="1" dirty="0">
                <a:latin typeface="Century Gothic" panose="020B0502020202020204" pitchFamily="34" charset="0"/>
              </a:rPr>
              <a:t>can</a:t>
            </a:r>
            <a:r>
              <a:rPr lang="en-US" sz="2000" dirty="0">
                <a:latin typeface="Century Gothic" panose="020B0502020202020204" pitchFamily="34" charset="0"/>
              </a:rPr>
              <a:t> influence field emission</a:t>
            </a:r>
          </a:p>
          <a:p>
            <a:pPr marL="342900" indent="-342900"/>
            <a:r>
              <a:rPr lang="en-US" sz="2000" kern="0" dirty="0">
                <a:latin typeface="Century Gothic" panose="020B0502020202020204" pitchFamily="34" charset="0"/>
              </a:rPr>
              <a:t>First trials with gun at </a:t>
            </a:r>
            <a:r>
              <a:rPr lang="en-US" sz="2000" kern="0" dirty="0" smtClean="0">
                <a:latin typeface="Century Gothic" panose="020B0502020202020204" pitchFamily="34" charset="0"/>
              </a:rPr>
              <a:t>high voltage </a:t>
            </a:r>
            <a:r>
              <a:rPr lang="en-US" sz="2000" kern="0" dirty="0">
                <a:latin typeface="Century Gothic" panose="020B0502020202020204" pitchFamily="34" charset="0"/>
              </a:rPr>
              <a:t>and solenoid </a:t>
            </a:r>
            <a:r>
              <a:rPr lang="en-US" sz="2000" b="1" kern="0" dirty="0" smtClean="0">
                <a:latin typeface="Century Gothic" panose="020B0502020202020204" pitchFamily="34" charset="0"/>
              </a:rPr>
              <a:t>ON</a:t>
            </a:r>
            <a:r>
              <a:rPr lang="en-US" sz="2000" kern="0" dirty="0" smtClean="0">
                <a:latin typeface="Century Gothic" panose="020B0502020202020204" pitchFamily="34" charset="0"/>
              </a:rPr>
              <a:t> </a:t>
            </a:r>
            <a:r>
              <a:rPr lang="en-US" sz="2000" kern="0" dirty="0">
                <a:latin typeface="Century Gothic" panose="020B0502020202020204" pitchFamily="34" charset="0"/>
              </a:rPr>
              <a:t>resulted in </a:t>
            </a:r>
            <a:r>
              <a:rPr lang="en-US" sz="2000" kern="0" dirty="0" smtClean="0">
                <a:latin typeface="Century Gothic" panose="020B0502020202020204" pitchFamily="34" charset="0"/>
              </a:rPr>
              <a:t>new field </a:t>
            </a:r>
            <a:r>
              <a:rPr lang="en-US" sz="2000" kern="0" dirty="0">
                <a:latin typeface="Century Gothic" panose="020B0502020202020204" pitchFamily="34" charset="0"/>
              </a:rPr>
              <a:t>emission and  vacuum activity</a:t>
            </a:r>
          </a:p>
          <a:p>
            <a:pPr marL="342900" indent="-342900"/>
            <a:r>
              <a:rPr lang="en-US" sz="2000" kern="0" dirty="0" smtClean="0">
                <a:latin typeface="Century Gothic" panose="020B0502020202020204" pitchFamily="34" charset="0"/>
              </a:rPr>
              <a:t>Procedure to energize solenoid without exciting new field emitters</a:t>
            </a:r>
            <a:endParaRPr lang="en-US" sz="2000" kern="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GTS gun under vacuum with magne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8"/>
          <a:stretch/>
        </p:blipFill>
        <p:spPr>
          <a:xfrm>
            <a:off x="5553398" y="1100249"/>
            <a:ext cx="3378891" cy="304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63854"/>
              </p:ext>
            </p:extLst>
          </p:nvPr>
        </p:nvGraphicFramePr>
        <p:xfrm>
          <a:off x="201184" y="1100249"/>
          <a:ext cx="5071460" cy="3134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3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2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 layers by 20 turns</a:t>
                      </a:r>
                      <a:endParaRPr lang="en-US" sz="18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254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kg (560 </a:t>
                      </a:r>
                      <a:r>
                        <a:rPr lang="en-US" sz="1800" dirty="0" err="1" smtClean="0"/>
                        <a:t>lbs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0.198 </a:t>
                      </a:r>
                      <a:r>
                        <a:rPr lang="el-GR" sz="1800" dirty="0" smtClean="0"/>
                        <a:t>Ω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26C26031-065E-FD4A-A754-D25CB1B4CED2}" vid="{3EBB1A7F-D3DD-604E-8741-1884666B38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991</TotalTime>
  <Words>1068</Words>
  <Application>Microsoft Office PowerPoint</Application>
  <PresentationFormat>Overhead</PresentationFormat>
  <Paragraphs>179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JLab_presentation</vt:lpstr>
      <vt:lpstr>Equation</vt:lpstr>
      <vt:lpstr>Magnetized Beam LDRD</vt:lpstr>
      <vt:lpstr>JLEIC High Energy Electron Cooler</vt:lpstr>
      <vt:lpstr>Magnetized Bunched-Beam Electron Cooling</vt:lpstr>
      <vt:lpstr>Magnetized Cooling Schematics</vt:lpstr>
      <vt:lpstr>JLEIC Magnetized Source Requirements</vt:lpstr>
      <vt:lpstr>Magnetized Source Schematics</vt:lpstr>
      <vt:lpstr>Gun HV Chamber</vt:lpstr>
      <vt:lpstr>Photocathode Preparation Chamber</vt:lpstr>
      <vt:lpstr>Gun Solenoid</vt:lpstr>
      <vt:lpstr>New Steel Photocathode Holders</vt:lpstr>
      <vt:lpstr>Measuring Electron Beam Magnetization</vt:lpstr>
      <vt:lpstr>Slit and Viewscreen Measurement</vt:lpstr>
      <vt:lpstr>Beam Size Oscillation</vt:lpstr>
      <vt:lpstr>High Current Magnetized Beam</vt:lpstr>
      <vt:lpstr>Summary</vt:lpstr>
      <vt:lpstr>Backup Slides</vt:lpstr>
      <vt:lpstr>Magnetized Beam LDRD</vt:lpstr>
      <vt:lpstr>TE011 Cavity: Non-invasive Technique </vt:lpstr>
      <vt:lpstr>ASTRA Simulation</vt:lpstr>
      <vt:lpstr>Beam Sizes on Viewer 1 (measurement vs. simulation)</vt:lpstr>
      <vt:lpstr>1.5 mA Magnetized beam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Mathew Poelker</cp:lastModifiedBy>
  <cp:revision>35</cp:revision>
  <dcterms:created xsi:type="dcterms:W3CDTF">2016-10-03T15:46:18Z</dcterms:created>
  <dcterms:modified xsi:type="dcterms:W3CDTF">2017-09-08T12:55:23Z</dcterms:modified>
</cp:coreProperties>
</file>