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107" d="100"/>
          <a:sy n="107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EC46D-D4AE-4966-8B03-CD737D2C97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BDF2CD-7FFB-4872-B1B1-0AC59B86425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gm:t>
    </dgm:pt>
    <dgm:pt modelId="{F414C2E7-AF81-4EA4-A3E5-5C1382DE3442}" type="parTrans" cxnId="{BF26EF3C-1474-42EA-9FC3-13052DC0EDE1}">
      <dgm:prSet/>
      <dgm:spPr/>
      <dgm:t>
        <a:bodyPr/>
        <a:lstStyle/>
        <a:p>
          <a:endParaRPr lang="en-US"/>
        </a:p>
      </dgm:t>
    </dgm:pt>
    <dgm:pt modelId="{AA22994D-109F-421E-97A9-A20A2228F7FC}" type="sibTrans" cxnId="{BF26EF3C-1474-42EA-9FC3-13052DC0EDE1}">
      <dgm:prSet/>
      <dgm:spPr/>
      <dgm:t>
        <a:bodyPr/>
        <a:lstStyle/>
        <a:p>
          <a:endParaRPr lang="en-US"/>
        </a:p>
      </dgm:t>
    </dgm:pt>
    <dgm:pt modelId="{DAE0D0CC-DA1C-4021-A3A3-1345495715C0}" type="pres">
      <dgm:prSet presAssocID="{C16EC46D-D4AE-4966-8B03-CD737D2C976F}" presName="diagram" presStyleCnt="0">
        <dgm:presLayoutVars>
          <dgm:dir/>
          <dgm:resizeHandles val="exact"/>
        </dgm:presLayoutVars>
      </dgm:prSet>
      <dgm:spPr/>
    </dgm:pt>
    <dgm:pt modelId="{CC8757F1-1E43-4CC6-AE02-46796F8AB611}" type="pres">
      <dgm:prSet presAssocID="{DDBDF2CD-7FFB-4872-B1B1-0AC59B864257}" presName="node" presStyleLbl="node1" presStyleIdx="0" presStyleCnt="1" custLinFactNeighborX="3566">
        <dgm:presLayoutVars>
          <dgm:bulletEnabled val="1"/>
        </dgm:presLayoutVars>
      </dgm:prSet>
      <dgm:spPr/>
    </dgm:pt>
  </dgm:ptLst>
  <dgm:cxnLst>
    <dgm:cxn modelId="{DD38A210-1A5F-4BE3-8821-88BBACB926C8}" type="presOf" srcId="{DDBDF2CD-7FFB-4872-B1B1-0AC59B864257}" destId="{CC8757F1-1E43-4CC6-AE02-46796F8AB611}" srcOrd="0" destOrd="0" presId="urn:microsoft.com/office/officeart/2005/8/layout/default"/>
    <dgm:cxn modelId="{BF26EF3C-1474-42EA-9FC3-13052DC0EDE1}" srcId="{C16EC46D-D4AE-4966-8B03-CD737D2C976F}" destId="{DDBDF2CD-7FFB-4872-B1B1-0AC59B864257}" srcOrd="0" destOrd="0" parTransId="{F414C2E7-AF81-4EA4-A3E5-5C1382DE3442}" sibTransId="{AA22994D-109F-421E-97A9-A20A2228F7FC}"/>
    <dgm:cxn modelId="{3B90E663-1A53-444B-8244-E35A2F59C658}" type="presOf" srcId="{C16EC46D-D4AE-4966-8B03-CD737D2C976F}" destId="{DAE0D0CC-DA1C-4021-A3A3-1345495715C0}" srcOrd="0" destOrd="0" presId="urn:microsoft.com/office/officeart/2005/8/layout/default"/>
    <dgm:cxn modelId="{95780731-2D99-4259-B14C-0A8C348D8B31}" type="presParOf" srcId="{DAE0D0CC-DA1C-4021-A3A3-1345495715C0}" destId="{CC8757F1-1E43-4CC6-AE02-46796F8AB611}" srcOrd="0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757F1-1E43-4CC6-AE02-46796F8AB611}">
      <dsp:nvSpPr>
        <dsp:cNvPr id="0" name=""/>
        <dsp:cNvSpPr/>
      </dsp:nvSpPr>
      <dsp:spPr>
        <a:xfrm>
          <a:off x="115415" y="71"/>
          <a:ext cx="1523745" cy="914247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sp:txBody>
      <dsp:txXfrm>
        <a:off x="115415" y="71"/>
        <a:ext cx="1523745" cy="91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DF14-3D1E-4386-AE5B-DA0DCF80350F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9548925-95EA-44CB-8BF0-AAB7A5E6703A}"/>
              </a:ext>
            </a:extLst>
          </p:cNvPr>
          <p:cNvGrpSpPr/>
          <p:nvPr/>
        </p:nvGrpSpPr>
        <p:grpSpPr>
          <a:xfrm>
            <a:off x="182928" y="137196"/>
            <a:ext cx="8961072" cy="6583608"/>
            <a:chOff x="182928" y="137196"/>
            <a:chExt cx="8961072" cy="658360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377464" y="960147"/>
              <a:ext cx="402331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799358" y="3561569"/>
              <a:ext cx="520284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389120" y="2688312"/>
              <a:ext cx="5486343" cy="14630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1728267045"/>
                </p:ext>
              </p:extLst>
            </p:nvPr>
          </p:nvGraphicFramePr>
          <p:xfrm>
            <a:off x="731562" y="502952"/>
            <a:ext cx="1645902" cy="91439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9" name="TextBox 48"/>
            <p:cNvSpPr txBox="1"/>
            <p:nvPr/>
          </p:nvSpPr>
          <p:spPr>
            <a:xfrm>
              <a:off x="4709563" y="1205267"/>
              <a:ext cx="8782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PC    LP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rot="10800000" flipH="1" flipV="1">
              <a:off x="6217902" y="777269"/>
              <a:ext cx="365756" cy="36575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 rot="16200000">
              <a:off x="6263622" y="1463061"/>
              <a:ext cx="274317" cy="5486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675097" y="1600220"/>
              <a:ext cx="679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Shutter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6812256" y="1371622"/>
              <a:ext cx="1828781" cy="4571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7680926" y="137196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Rotatable GaAs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Photocathode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5400000">
              <a:off x="5436081" y="4567399"/>
              <a:ext cx="4123935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6492219" y="2697488"/>
              <a:ext cx="735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Vacuum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Window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680926" y="2231115"/>
              <a:ext cx="891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15° Dipole</a:t>
              </a: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126463" y="6071553"/>
              <a:ext cx="548634" cy="1828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900000">
              <a:off x="6941625" y="3213848"/>
              <a:ext cx="4571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589487" y="594391"/>
              <a:ext cx="640073" cy="182878"/>
            </a:xfrm>
            <a:prstGeom prst="line">
              <a:avLst/>
            </a:prstGeom>
            <a:ln w="762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669268" y="5989292"/>
              <a:ext cx="585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PZT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Mirror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900000">
              <a:off x="6575869" y="5764963"/>
              <a:ext cx="45719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6711232" y="5888675"/>
              <a:ext cx="587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IHWP</a:t>
              </a:r>
            </a:p>
          </p:txBody>
        </p:sp>
        <p:cxnSp>
          <p:nvCxnSpPr>
            <p:cNvPr id="93" name="Straight Connector 92"/>
            <p:cNvCxnSpPr/>
            <p:nvPr/>
          </p:nvCxnSpPr>
          <p:spPr>
            <a:xfrm rot="900000">
              <a:off x="6758747" y="3936183"/>
              <a:ext cx="45719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400780" y="3602700"/>
              <a:ext cx="654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RHWP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 rot="900000">
              <a:off x="6638150" y="4544801"/>
              <a:ext cx="274317" cy="45719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669554" y="4974285"/>
              <a:ext cx="9589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Pockels </a:t>
              </a:r>
            </a:p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Cell</a:t>
              </a: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rot="900000">
              <a:off x="6577632" y="5661664"/>
              <a:ext cx="36575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2011708" y="6629365"/>
              <a:ext cx="54863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4754878" y="2148854"/>
              <a:ext cx="182878" cy="274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394951" y="4800585"/>
              <a:ext cx="182878" cy="274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63074" y="2788927"/>
              <a:ext cx="10711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Delayed </a:t>
              </a:r>
            </a:p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Helicity Fiber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987517" y="5074902"/>
              <a:ext cx="9925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HV Supply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(-4 – +4 kV)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849590" y="2240293"/>
              <a:ext cx="1085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HV Supply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(-45 – +45 V)</a:t>
              </a: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6087281" y="4382572"/>
              <a:ext cx="0" cy="10189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ounded Rectangle 130"/>
            <p:cNvSpPr/>
            <p:nvPr/>
          </p:nvSpPr>
          <p:spPr>
            <a:xfrm>
              <a:off x="548684" y="5623536"/>
              <a:ext cx="1645902" cy="100582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Arc 131"/>
            <p:cNvSpPr/>
            <p:nvPr/>
          </p:nvSpPr>
          <p:spPr>
            <a:xfrm>
              <a:off x="1828830" y="5166340"/>
              <a:ext cx="365756" cy="1005829"/>
            </a:xfrm>
            <a:prstGeom prst="arc">
              <a:avLst>
                <a:gd name="adj1" fmla="val 16739944"/>
                <a:gd name="adj2" fmla="val 299497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457245" y="3611878"/>
              <a:ext cx="1828779" cy="182878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1562" y="5897853"/>
              <a:ext cx="1210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CEBAF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82928" y="3429000"/>
              <a:ext cx="7168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Hall</a:t>
              </a: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 rot="16200000" flipH="1">
              <a:off x="1783109" y="3474720"/>
              <a:ext cx="173734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5400000">
              <a:off x="1600232" y="3474720"/>
              <a:ext cx="173734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2560342" y="3198167"/>
              <a:ext cx="714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T-Settle</a:t>
              </a:r>
            </a:p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Fiber</a:t>
              </a:r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>
              <a:off x="2926098" y="2331732"/>
              <a:ext cx="182878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cxnSpLocks/>
              <a:endCxn id="119" idx="0"/>
            </p:cNvCxnSpPr>
            <p:nvPr/>
          </p:nvCxnSpPr>
          <p:spPr>
            <a:xfrm rot="16200000" flipH="1">
              <a:off x="3703332" y="3017526"/>
              <a:ext cx="2468851" cy="109726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3291854" y="4617707"/>
              <a:ext cx="1880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Charge Feedback (PITA)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498048" y="6080731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Electron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Beam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200415" y="2057415"/>
              <a:ext cx="10711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Helicity Fiber</a:t>
              </a:r>
            </a:p>
          </p:txBody>
        </p:sp>
        <p:cxnSp>
          <p:nvCxnSpPr>
            <p:cNvPr id="218" name="Elbow Connector 217"/>
            <p:cNvCxnSpPr>
              <a:cxnSpLocks/>
              <a:stCxn id="136" idx="0"/>
              <a:endCxn id="119" idx="1"/>
            </p:cNvCxnSpPr>
            <p:nvPr/>
          </p:nvCxnSpPr>
          <p:spPr>
            <a:xfrm>
              <a:off x="2834659" y="4571993"/>
              <a:ext cx="2560292" cy="365751"/>
            </a:xfrm>
            <a:prstGeom prst="bentConnector3">
              <a:avLst>
                <a:gd name="adj1" fmla="val 17033"/>
              </a:avLst>
            </a:prstGeom>
            <a:ln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Elbow Connector 222"/>
            <p:cNvCxnSpPr>
              <a:cxnSpLocks/>
              <a:endCxn id="118" idx="2"/>
            </p:cNvCxnSpPr>
            <p:nvPr/>
          </p:nvCxnSpPr>
          <p:spPr>
            <a:xfrm rot="5400000" flipH="1" flipV="1">
              <a:off x="3017537" y="2697489"/>
              <a:ext cx="2103097" cy="1554463"/>
            </a:xfrm>
            <a:prstGeom prst="bentConnector3">
              <a:avLst>
                <a:gd name="adj1" fmla="val 30490"/>
              </a:avLst>
            </a:prstGeom>
            <a:ln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3291854" y="3977634"/>
              <a:ext cx="16946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Charge Feedback (IA)</a:t>
              </a:r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4572000" y="822960"/>
              <a:ext cx="548634" cy="27431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B3FBF4E-67EC-4B50-8573-9A4670CABDB4}"/>
                </a:ext>
              </a:extLst>
            </p:cNvPr>
            <p:cNvGrpSpPr/>
            <p:nvPr/>
          </p:nvGrpSpPr>
          <p:grpSpPr>
            <a:xfrm>
              <a:off x="5212073" y="685830"/>
              <a:ext cx="182878" cy="548635"/>
              <a:chOff x="5486390" y="685830"/>
              <a:chExt cx="182878" cy="548635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486390" y="685831"/>
                <a:ext cx="182878" cy="5486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 rot="5400000">
                <a:off x="5303512" y="868708"/>
                <a:ext cx="548634" cy="1828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87" name="Straight Connector 286"/>
            <p:cNvCxnSpPr>
              <a:cxnSpLocks/>
              <a:stCxn id="263" idx="2"/>
            </p:cNvCxnSpPr>
            <p:nvPr/>
          </p:nvCxnSpPr>
          <p:spPr>
            <a:xfrm rot="16200000" flipH="1">
              <a:off x="4331962" y="1611631"/>
              <a:ext cx="102871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TextBox 288"/>
            <p:cNvSpPr txBox="1"/>
            <p:nvPr/>
          </p:nvSpPr>
          <p:spPr>
            <a:xfrm>
              <a:off x="4846317" y="32007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IA</a:t>
              </a:r>
            </a:p>
          </p:txBody>
        </p:sp>
        <p:cxnSp>
          <p:nvCxnSpPr>
            <p:cNvPr id="303" name="Straight Connector 302"/>
            <p:cNvCxnSpPr/>
            <p:nvPr/>
          </p:nvCxnSpPr>
          <p:spPr>
            <a:xfrm rot="5400000">
              <a:off x="4145643" y="932718"/>
              <a:ext cx="548636" cy="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8CAA713-381A-42AF-8AE8-A901896372B2}"/>
                </a:ext>
              </a:extLst>
            </p:cNvPr>
            <p:cNvGrpSpPr/>
            <p:nvPr/>
          </p:nvGrpSpPr>
          <p:grpSpPr>
            <a:xfrm>
              <a:off x="2651781" y="228635"/>
              <a:ext cx="1086452" cy="1282828"/>
              <a:chOff x="3108976" y="228635"/>
              <a:chExt cx="1086452" cy="1282828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3840488" y="685831"/>
                <a:ext cx="182878" cy="5486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200415" y="228635"/>
                <a:ext cx="8931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Attenuator</a:t>
                </a: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3291854" y="685831"/>
                <a:ext cx="182878" cy="5486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3108976" y="1234464"/>
                <a:ext cx="10864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LP  HWP  LP</a:t>
                </a: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3657610" y="868708"/>
                <a:ext cx="548634" cy="1828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3108976" y="868708"/>
                <a:ext cx="548634" cy="1828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3389934" y="953506"/>
                <a:ext cx="545952" cy="106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07" name="Left Brace 306"/>
              <p:cNvSpPr/>
              <p:nvPr/>
            </p:nvSpPr>
            <p:spPr>
              <a:xfrm rot="5400000">
                <a:off x="3579891" y="123476"/>
                <a:ext cx="155448" cy="9144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9" name="Left Brace 308"/>
            <p:cNvSpPr>
              <a:spLocks noChangeAspect="1"/>
            </p:cNvSpPr>
            <p:nvPr/>
          </p:nvSpPr>
          <p:spPr>
            <a:xfrm rot="5400000">
              <a:off x="4790988" y="9633"/>
              <a:ext cx="202083" cy="118872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315170" y="2057415"/>
              <a:ext cx="365756" cy="73151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>
              <a:cxnSpLocks/>
              <a:stCxn id="132" idx="0"/>
              <a:endCxn id="133" idx="1"/>
            </p:cNvCxnSpPr>
            <p:nvPr/>
          </p:nvCxnSpPr>
          <p:spPr>
            <a:xfrm rot="10800000">
              <a:off x="725065" y="3879698"/>
              <a:ext cx="1359665" cy="13284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1554513" y="4709146"/>
              <a:ext cx="274317" cy="2743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57245" y="4343390"/>
              <a:ext cx="611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Target</a:t>
              </a:r>
            </a:p>
          </p:txBody>
        </p:sp>
        <p:sp>
          <p:nvSpPr>
            <p:cNvPr id="113" name="Can 112"/>
            <p:cNvSpPr/>
            <p:nvPr/>
          </p:nvSpPr>
          <p:spPr>
            <a:xfrm rot="18900000">
              <a:off x="908454" y="4049365"/>
              <a:ext cx="365756" cy="393201"/>
            </a:xfrm>
            <a:prstGeom prst="can">
              <a:avLst>
                <a:gd name="adj" fmla="val 2811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23001" y="4617707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BCM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97318" y="4892024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BPMs</a:t>
              </a:r>
            </a:p>
          </p:txBody>
        </p:sp>
        <p:sp>
          <p:nvSpPr>
            <p:cNvPr id="116" name="Isosceles Triangle 115"/>
            <p:cNvSpPr/>
            <p:nvPr/>
          </p:nvSpPr>
          <p:spPr>
            <a:xfrm>
              <a:off x="3108976" y="6355048"/>
              <a:ext cx="365756" cy="3657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/>
            <p:cNvSpPr/>
            <p:nvPr/>
          </p:nvSpPr>
          <p:spPr>
            <a:xfrm flipV="1">
              <a:off x="2926098" y="6355048"/>
              <a:ext cx="365756" cy="3657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83293" y="5989292"/>
              <a:ext cx="13099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5 MeV 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Helicity Magnets</a:t>
              </a:r>
            </a:p>
          </p:txBody>
        </p:sp>
        <p:sp>
          <p:nvSpPr>
            <p:cNvPr id="130" name="Oval 129"/>
            <p:cNvSpPr/>
            <p:nvPr/>
          </p:nvSpPr>
          <p:spPr>
            <a:xfrm>
              <a:off x="1280196" y="4434829"/>
              <a:ext cx="274317" cy="2743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Hexagon 135"/>
            <p:cNvSpPr/>
            <p:nvPr/>
          </p:nvSpPr>
          <p:spPr>
            <a:xfrm>
              <a:off x="2286025" y="4343390"/>
              <a:ext cx="548634" cy="457205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320489" y="4434829"/>
              <a:ext cx="518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DAQ</a:t>
              </a:r>
            </a:p>
          </p:txBody>
        </p:sp>
        <p:cxnSp>
          <p:nvCxnSpPr>
            <p:cNvPr id="163" name="Elbow Connector 162"/>
            <p:cNvCxnSpPr/>
            <p:nvPr/>
          </p:nvCxnSpPr>
          <p:spPr>
            <a:xfrm rot="5400000">
              <a:off x="1280990" y="4434035"/>
              <a:ext cx="384043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3200415" y="2606049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nHelicity </a:t>
              </a:r>
            </a:p>
            <a:p>
              <a:pPr algn="ctr"/>
              <a:r>
                <a:rPr 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Fiber</a:t>
              </a:r>
            </a:p>
          </p:txBody>
        </p:sp>
        <p:cxnSp>
          <p:nvCxnSpPr>
            <p:cNvPr id="168" name="Straight Connector 167"/>
            <p:cNvCxnSpPr>
              <a:cxnSpLocks/>
              <a:endCxn id="136" idx="3"/>
            </p:cNvCxnSpPr>
            <p:nvPr/>
          </p:nvCxnSpPr>
          <p:spPr>
            <a:xfrm flipV="1">
              <a:off x="1828830" y="4571993"/>
              <a:ext cx="457195" cy="2285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cxnSpLocks/>
              <a:endCxn id="136" idx="3"/>
            </p:cNvCxnSpPr>
            <p:nvPr/>
          </p:nvCxnSpPr>
          <p:spPr>
            <a:xfrm>
              <a:off x="1554513" y="4571982"/>
              <a:ext cx="731512" cy="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2926098" y="2514610"/>
              <a:ext cx="2743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80"/>
            <p:cNvCxnSpPr/>
            <p:nvPr/>
          </p:nvCxnSpPr>
          <p:spPr>
            <a:xfrm>
              <a:off x="3017537" y="4572000"/>
              <a:ext cx="18943" cy="1781711"/>
            </a:xfrm>
            <a:prstGeom prst="straightConnector1">
              <a:avLst/>
            </a:prstGeom>
            <a:ln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2216226" y="4892024"/>
              <a:ext cx="8579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Position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Feedback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011708" y="2148854"/>
              <a:ext cx="916243" cy="46166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1"/>
                  </a:solidFill>
                </a:rPr>
                <a:t>Helicity Generator</a:t>
              </a:r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7450034" y="3934209"/>
              <a:ext cx="96029" cy="548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863804" y="4069073"/>
              <a:ext cx="10642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V-Wien Filter</a:t>
              </a:r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7450034" y="4482843"/>
              <a:ext cx="96029" cy="548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863804" y="4617707"/>
              <a:ext cx="10807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H-Wien Filter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 rot="16200000">
              <a:off x="7475189" y="4274810"/>
              <a:ext cx="45719" cy="548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772365" y="4343390"/>
              <a:ext cx="13716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Spin Solenoids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 rot="16200000">
              <a:off x="7475189" y="4183371"/>
              <a:ext cx="45719" cy="548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55BE30F-4419-48B4-A32B-42E15193AED3}"/>
                </a:ext>
              </a:extLst>
            </p:cNvPr>
            <p:cNvSpPr txBox="1"/>
            <p:nvPr/>
          </p:nvSpPr>
          <p:spPr>
            <a:xfrm>
              <a:off x="4125004" y="1195212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λ/10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WP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91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Riad Suleiman</cp:lastModifiedBy>
  <cp:revision>95</cp:revision>
  <dcterms:created xsi:type="dcterms:W3CDTF">2010-11-15T19:55:20Z</dcterms:created>
  <dcterms:modified xsi:type="dcterms:W3CDTF">2023-06-05T12:49:21Z</dcterms:modified>
</cp:coreProperties>
</file>