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2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7224AA-C957-4352-AE5B-8761D58ADA5D}" v="17" dt="2021-02-10T08:00:26.3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work\positrones\gpt\QWTF_GPT\pos\Book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work\positrones\gpt\QWTF_GPT\pos\Book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ork\positrones\gpt\QWTF_GPT\pos\Book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work\positrones\gpt\QWTF_GPT\pos\Book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'cut0.8mm'!$H$1</c:f>
              <c:strCache>
                <c:ptCount val="1"/>
                <c:pt idx="0">
                  <c:v>Zrms 40 MeV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'cut0.8mm'!$G$2:$G$4</c:f>
              <c:numCache>
                <c:formatCode>General</c:formatCode>
                <c:ptCount val="3"/>
                <c:pt idx="0">
                  <c:v>20</c:v>
                </c:pt>
                <c:pt idx="1">
                  <c:v>10</c:v>
                </c:pt>
                <c:pt idx="2">
                  <c:v>0</c:v>
                </c:pt>
              </c:numCache>
            </c:numRef>
          </c:xVal>
          <c:yVal>
            <c:numRef>
              <c:f>'cut0.8mm'!$H$2:$H$4</c:f>
              <c:numCache>
                <c:formatCode>General</c:formatCode>
                <c:ptCount val="3"/>
                <c:pt idx="0">
                  <c:v>58.1813</c:v>
                </c:pt>
                <c:pt idx="1">
                  <c:v>19.492227550975201</c:v>
                </c:pt>
                <c:pt idx="2">
                  <c:v>0.406112464378031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0246-449D-9EF3-61FB8CF4427B}"/>
            </c:ext>
          </c:extLst>
        </c:ser>
        <c:ser>
          <c:idx val="1"/>
          <c:order val="1"/>
          <c:tx>
            <c:strRef>
              <c:f>'cut0.8mm'!$K$1</c:f>
              <c:strCache>
                <c:ptCount val="1"/>
                <c:pt idx="0">
                  <c:v>Zrms 80 MeV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'cut0.8mm'!$G$2:$G$4</c:f>
              <c:numCache>
                <c:formatCode>General</c:formatCode>
                <c:ptCount val="3"/>
                <c:pt idx="0">
                  <c:v>20</c:v>
                </c:pt>
                <c:pt idx="1">
                  <c:v>10</c:v>
                </c:pt>
                <c:pt idx="2">
                  <c:v>0</c:v>
                </c:pt>
              </c:numCache>
            </c:numRef>
          </c:xVal>
          <c:yVal>
            <c:numRef>
              <c:f>'cut0.8mm'!$K$2:$K$4</c:f>
              <c:numCache>
                <c:formatCode>General</c:formatCode>
                <c:ptCount val="3"/>
                <c:pt idx="0">
                  <c:v>13.855675652039499</c:v>
                </c:pt>
                <c:pt idx="1">
                  <c:v>3.07335351615757</c:v>
                </c:pt>
                <c:pt idx="2">
                  <c:v>5.5600000000000004E-2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0246-449D-9EF3-61FB8CF442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87414432"/>
        <c:axId val="1187418592"/>
      </c:scatterChart>
      <c:valAx>
        <c:axId val="1187414432"/>
        <c:scaling>
          <c:orientation val="minMax"/>
          <c:max val="2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s-MX"/>
                  <a:t>PT (MeV)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s-MX"/>
          </a:p>
        </c:txPr>
        <c:crossAx val="1187418592"/>
        <c:crosses val="autoZero"/>
        <c:crossBetween val="midCat"/>
      </c:valAx>
      <c:valAx>
        <c:axId val="11874185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Z 1 R.M.S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s-MX"/>
          </a:p>
        </c:txPr>
        <c:crossAx val="118741443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838276465441817"/>
          <c:y val="5.1549285505978377E-2"/>
          <c:w val="0.51656780402449698"/>
          <c:h val="7.34507144940215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'cut0.8mm'!$O$1</c:f>
              <c:strCache>
                <c:ptCount val="1"/>
                <c:pt idx="0">
                  <c:v>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'cut0.8mm'!$N$2:$N$7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7.1619724391352904</c:v>
                </c:pt>
                <c:pt idx="3">
                  <c:v>14.323944878270581</c:v>
                </c:pt>
                <c:pt idx="4">
                  <c:v>14.323944878270581</c:v>
                </c:pt>
                <c:pt idx="5">
                  <c:v>28.647889756541161</c:v>
                </c:pt>
              </c:numCache>
            </c:numRef>
          </c:xVal>
          <c:yVal>
            <c:numRef>
              <c:f>'cut0.8mm'!$O$2:$O$7</c:f>
              <c:numCache>
                <c:formatCode>General</c:formatCode>
                <c:ptCount val="6"/>
                <c:pt idx="0">
                  <c:v>5.5600000000000004E-2</c:v>
                </c:pt>
                <c:pt idx="1">
                  <c:v>0.406112464378031</c:v>
                </c:pt>
                <c:pt idx="2">
                  <c:v>3.07335351615757</c:v>
                </c:pt>
                <c:pt idx="3">
                  <c:v>13.855675652039499</c:v>
                </c:pt>
                <c:pt idx="4">
                  <c:v>19.492227550975201</c:v>
                </c:pt>
                <c:pt idx="5">
                  <c:v>58.1813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4F4-4A4C-8241-3D8FA6EBE0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87420256"/>
        <c:axId val="1187426080"/>
      </c:scatterChart>
      <c:valAx>
        <c:axId val="1187420256"/>
        <c:scaling>
          <c:orientation val="minMax"/>
          <c:max val="3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PT/PZ (Degrees)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187426080"/>
        <c:crosses val="autoZero"/>
        <c:crossBetween val="midCat"/>
      </c:valAx>
      <c:valAx>
        <c:axId val="118742608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Z 1 R.M.S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1874202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</a:defRPr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899587525477961E-2"/>
          <c:y val="3.4749670375710077E-2"/>
          <c:w val="0.79371446754139774"/>
          <c:h val="0.83989304153882172"/>
        </c:manualLayout>
      </c:layout>
      <c:scatterChart>
        <c:scatterStyle val="smoothMarker"/>
        <c:varyColors val="0"/>
        <c:ser>
          <c:idx val="0"/>
          <c:order val="1"/>
          <c:tx>
            <c:strRef>
              <c:f>Sheet6!$Q$1</c:f>
              <c:strCache>
                <c:ptCount val="1"/>
                <c:pt idx="0">
                  <c:v>zrms 8 T PT= 20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Sheet6!$N$2:$N$502</c:f>
              <c:numCache>
                <c:formatCode>General</c:formatCode>
                <c:ptCount val="501"/>
                <c:pt idx="0">
                  <c:v>0</c:v>
                </c:pt>
                <c:pt idx="1">
                  <c:v>2.1968999999999999E-3</c:v>
                </c:pt>
                <c:pt idx="2">
                  <c:v>4.3968000000000002E-3</c:v>
                </c:pt>
                <c:pt idx="3">
                  <c:v>6.5967999999999999E-3</c:v>
                </c:pt>
                <c:pt idx="4">
                  <c:v>8.7968000000000005E-3</c:v>
                </c:pt>
                <c:pt idx="5">
                  <c:v>1.0997E-2</c:v>
                </c:pt>
                <c:pt idx="6">
                  <c:v>1.3197E-2</c:v>
                </c:pt>
                <c:pt idx="7">
                  <c:v>1.5396999999999999E-2</c:v>
                </c:pt>
                <c:pt idx="8">
                  <c:v>1.7597000000000002E-2</c:v>
                </c:pt>
                <c:pt idx="9">
                  <c:v>1.9796999999999999E-2</c:v>
                </c:pt>
                <c:pt idx="10">
                  <c:v>2.1996999999999999E-2</c:v>
                </c:pt>
                <c:pt idx="11">
                  <c:v>2.4197E-2</c:v>
                </c:pt>
                <c:pt idx="12">
                  <c:v>2.6397E-2</c:v>
                </c:pt>
                <c:pt idx="13">
                  <c:v>2.8597000000000001E-2</c:v>
                </c:pt>
                <c:pt idx="14">
                  <c:v>3.0797000000000001E-2</c:v>
                </c:pt>
                <c:pt idx="15">
                  <c:v>3.2996999999999999E-2</c:v>
                </c:pt>
                <c:pt idx="16">
                  <c:v>3.5196999999999999E-2</c:v>
                </c:pt>
                <c:pt idx="17">
                  <c:v>3.7397E-2</c:v>
                </c:pt>
                <c:pt idx="18">
                  <c:v>3.9597E-2</c:v>
                </c:pt>
                <c:pt idx="19">
                  <c:v>4.1797000000000001E-2</c:v>
                </c:pt>
                <c:pt idx="20">
                  <c:v>4.3997000000000001E-2</c:v>
                </c:pt>
                <c:pt idx="21">
                  <c:v>4.6197000000000002E-2</c:v>
                </c:pt>
                <c:pt idx="22">
                  <c:v>4.8397000000000003E-2</c:v>
                </c:pt>
                <c:pt idx="23">
                  <c:v>5.0597000000000003E-2</c:v>
                </c:pt>
                <c:pt idx="24">
                  <c:v>5.2796999999999997E-2</c:v>
                </c:pt>
                <c:pt idx="25">
                  <c:v>5.4996999999999997E-2</c:v>
                </c:pt>
                <c:pt idx="26">
                  <c:v>5.7196999999999998E-2</c:v>
                </c:pt>
                <c:pt idx="27">
                  <c:v>5.9396999999999998E-2</c:v>
                </c:pt>
                <c:pt idx="28">
                  <c:v>6.1596999999999999E-2</c:v>
                </c:pt>
                <c:pt idx="29">
                  <c:v>6.3797000000000006E-2</c:v>
                </c:pt>
                <c:pt idx="30">
                  <c:v>6.5997E-2</c:v>
                </c:pt>
                <c:pt idx="31">
                  <c:v>6.8196999999999994E-2</c:v>
                </c:pt>
                <c:pt idx="32">
                  <c:v>7.0397000000000001E-2</c:v>
                </c:pt>
                <c:pt idx="33">
                  <c:v>7.2596999999999995E-2</c:v>
                </c:pt>
                <c:pt idx="34">
                  <c:v>7.4797000000000002E-2</c:v>
                </c:pt>
                <c:pt idx="35">
                  <c:v>7.6996999999999996E-2</c:v>
                </c:pt>
                <c:pt idx="36">
                  <c:v>7.9197000000000004E-2</c:v>
                </c:pt>
                <c:pt idx="37">
                  <c:v>8.1396999999999997E-2</c:v>
                </c:pt>
                <c:pt idx="38">
                  <c:v>8.3597000000000005E-2</c:v>
                </c:pt>
                <c:pt idx="39">
                  <c:v>8.5796999999999998E-2</c:v>
                </c:pt>
                <c:pt idx="40">
                  <c:v>8.7997000000000006E-2</c:v>
                </c:pt>
                <c:pt idx="41">
                  <c:v>9.0196999999999999E-2</c:v>
                </c:pt>
                <c:pt idx="42">
                  <c:v>9.2397000000000007E-2</c:v>
                </c:pt>
                <c:pt idx="43">
                  <c:v>9.4597000000000001E-2</c:v>
                </c:pt>
                <c:pt idx="44">
                  <c:v>9.6796999999999994E-2</c:v>
                </c:pt>
                <c:pt idx="45">
                  <c:v>9.8997000000000002E-2</c:v>
                </c:pt>
                <c:pt idx="46">
                  <c:v>0.1012</c:v>
                </c:pt>
                <c:pt idx="47">
                  <c:v>0.10340000000000001</c:v>
                </c:pt>
                <c:pt idx="48">
                  <c:v>0.1056</c:v>
                </c:pt>
                <c:pt idx="49">
                  <c:v>0.10780000000000001</c:v>
                </c:pt>
                <c:pt idx="50">
                  <c:v>0.11</c:v>
                </c:pt>
                <c:pt idx="51">
                  <c:v>0.11219999999999999</c:v>
                </c:pt>
                <c:pt idx="52">
                  <c:v>0.1144</c:v>
                </c:pt>
                <c:pt idx="53">
                  <c:v>0.1166</c:v>
                </c:pt>
                <c:pt idx="54">
                  <c:v>0.1188</c:v>
                </c:pt>
                <c:pt idx="55">
                  <c:v>0.121</c:v>
                </c:pt>
                <c:pt idx="56">
                  <c:v>0.1232</c:v>
                </c:pt>
                <c:pt idx="57">
                  <c:v>0.12540000000000001</c:v>
                </c:pt>
                <c:pt idx="58">
                  <c:v>0.12759999999999999</c:v>
                </c:pt>
                <c:pt idx="59">
                  <c:v>0.1298</c:v>
                </c:pt>
                <c:pt idx="60">
                  <c:v>0.13200000000000001</c:v>
                </c:pt>
                <c:pt idx="61">
                  <c:v>0.13420000000000001</c:v>
                </c:pt>
                <c:pt idx="62">
                  <c:v>0.13639999999999999</c:v>
                </c:pt>
                <c:pt idx="63">
                  <c:v>0.1386</c:v>
                </c:pt>
                <c:pt idx="64">
                  <c:v>0.14080000000000001</c:v>
                </c:pt>
                <c:pt idx="65">
                  <c:v>0.14299999999999999</c:v>
                </c:pt>
                <c:pt idx="66">
                  <c:v>0.1452</c:v>
                </c:pt>
                <c:pt idx="67">
                  <c:v>0.1474</c:v>
                </c:pt>
                <c:pt idx="68">
                  <c:v>0.14960000000000001</c:v>
                </c:pt>
                <c:pt idx="69">
                  <c:v>0.15179999999999999</c:v>
                </c:pt>
                <c:pt idx="70">
                  <c:v>0.154</c:v>
                </c:pt>
                <c:pt idx="71">
                  <c:v>0.15620000000000001</c:v>
                </c:pt>
                <c:pt idx="72">
                  <c:v>0.15840000000000001</c:v>
                </c:pt>
                <c:pt idx="73">
                  <c:v>0.16059999999999999</c:v>
                </c:pt>
                <c:pt idx="74">
                  <c:v>0.1628</c:v>
                </c:pt>
                <c:pt idx="75">
                  <c:v>0.16500000000000001</c:v>
                </c:pt>
                <c:pt idx="76">
                  <c:v>0.16719999999999999</c:v>
                </c:pt>
                <c:pt idx="77">
                  <c:v>0.1694</c:v>
                </c:pt>
                <c:pt idx="78">
                  <c:v>0.1716</c:v>
                </c:pt>
                <c:pt idx="79">
                  <c:v>0.17380000000000001</c:v>
                </c:pt>
                <c:pt idx="80">
                  <c:v>0.17599999999999999</c:v>
                </c:pt>
                <c:pt idx="81">
                  <c:v>0.1782</c:v>
                </c:pt>
                <c:pt idx="82">
                  <c:v>0.1804</c:v>
                </c:pt>
                <c:pt idx="83">
                  <c:v>0.18260000000000001</c:v>
                </c:pt>
                <c:pt idx="84">
                  <c:v>0.18479999999999999</c:v>
                </c:pt>
                <c:pt idx="85">
                  <c:v>0.187</c:v>
                </c:pt>
                <c:pt idx="86">
                  <c:v>0.18920000000000001</c:v>
                </c:pt>
                <c:pt idx="87">
                  <c:v>0.19139999999999999</c:v>
                </c:pt>
                <c:pt idx="88">
                  <c:v>0.19359999999999999</c:v>
                </c:pt>
                <c:pt idx="89">
                  <c:v>0.1958</c:v>
                </c:pt>
                <c:pt idx="90">
                  <c:v>0.19800000000000001</c:v>
                </c:pt>
                <c:pt idx="91">
                  <c:v>0.20019999999999999</c:v>
                </c:pt>
                <c:pt idx="92">
                  <c:v>0.2024</c:v>
                </c:pt>
                <c:pt idx="93">
                  <c:v>0.2046</c:v>
                </c:pt>
                <c:pt idx="94">
                  <c:v>0.20680000000000001</c:v>
                </c:pt>
                <c:pt idx="95">
                  <c:v>0.20899999999999999</c:v>
                </c:pt>
                <c:pt idx="96">
                  <c:v>0.2112</c:v>
                </c:pt>
                <c:pt idx="97">
                  <c:v>0.21340000000000001</c:v>
                </c:pt>
                <c:pt idx="98">
                  <c:v>0.21560000000000001</c:v>
                </c:pt>
                <c:pt idx="99">
                  <c:v>0.21779999999999999</c:v>
                </c:pt>
                <c:pt idx="100">
                  <c:v>0.22</c:v>
                </c:pt>
                <c:pt idx="101">
                  <c:v>0.22220000000000001</c:v>
                </c:pt>
                <c:pt idx="102">
                  <c:v>0.22439999999999999</c:v>
                </c:pt>
                <c:pt idx="103">
                  <c:v>0.2266</c:v>
                </c:pt>
                <c:pt idx="104">
                  <c:v>0.2288</c:v>
                </c:pt>
                <c:pt idx="105">
                  <c:v>0.23100000000000001</c:v>
                </c:pt>
                <c:pt idx="106">
                  <c:v>0.23319999999999999</c:v>
                </c:pt>
                <c:pt idx="107">
                  <c:v>0.2354</c:v>
                </c:pt>
                <c:pt idx="108">
                  <c:v>0.23760000000000001</c:v>
                </c:pt>
                <c:pt idx="109">
                  <c:v>0.23980000000000001</c:v>
                </c:pt>
                <c:pt idx="110">
                  <c:v>0.24199999999999999</c:v>
                </c:pt>
                <c:pt idx="111">
                  <c:v>0.2442</c:v>
                </c:pt>
                <c:pt idx="112">
                  <c:v>0.24640000000000001</c:v>
                </c:pt>
                <c:pt idx="113">
                  <c:v>0.24859999999999999</c:v>
                </c:pt>
                <c:pt idx="114">
                  <c:v>0.25080000000000002</c:v>
                </c:pt>
                <c:pt idx="115">
                  <c:v>0.253</c:v>
                </c:pt>
                <c:pt idx="116">
                  <c:v>0.25519999999999998</c:v>
                </c:pt>
                <c:pt idx="117">
                  <c:v>0.25740000000000002</c:v>
                </c:pt>
                <c:pt idx="118">
                  <c:v>0.2596</c:v>
                </c:pt>
                <c:pt idx="119">
                  <c:v>0.26179999999999998</c:v>
                </c:pt>
                <c:pt idx="120">
                  <c:v>0.26400000000000001</c:v>
                </c:pt>
                <c:pt idx="121">
                  <c:v>0.26619999999999999</c:v>
                </c:pt>
                <c:pt idx="122">
                  <c:v>0.26840000000000003</c:v>
                </c:pt>
                <c:pt idx="123">
                  <c:v>0.27060000000000001</c:v>
                </c:pt>
                <c:pt idx="124">
                  <c:v>0.27279999999999999</c:v>
                </c:pt>
                <c:pt idx="125">
                  <c:v>0.27500000000000002</c:v>
                </c:pt>
                <c:pt idx="126">
                  <c:v>0.2772</c:v>
                </c:pt>
                <c:pt idx="127">
                  <c:v>0.27939999999999998</c:v>
                </c:pt>
                <c:pt idx="128">
                  <c:v>0.28160000000000002</c:v>
                </c:pt>
                <c:pt idx="129">
                  <c:v>0.2838</c:v>
                </c:pt>
                <c:pt idx="130">
                  <c:v>0.28599999999999998</c:v>
                </c:pt>
                <c:pt idx="131">
                  <c:v>0.28820000000000001</c:v>
                </c:pt>
                <c:pt idx="132">
                  <c:v>0.29039999999999999</c:v>
                </c:pt>
                <c:pt idx="133">
                  <c:v>0.29260000000000003</c:v>
                </c:pt>
                <c:pt idx="134">
                  <c:v>0.29480000000000001</c:v>
                </c:pt>
                <c:pt idx="135">
                  <c:v>0.29699999999999999</c:v>
                </c:pt>
                <c:pt idx="136">
                  <c:v>0.29920000000000002</c:v>
                </c:pt>
                <c:pt idx="137">
                  <c:v>0.3014</c:v>
                </c:pt>
                <c:pt idx="138">
                  <c:v>0.30359999999999998</c:v>
                </c:pt>
                <c:pt idx="139">
                  <c:v>0.30580000000000002</c:v>
                </c:pt>
                <c:pt idx="140">
                  <c:v>0.308</c:v>
                </c:pt>
                <c:pt idx="141">
                  <c:v>0.31019999999999998</c:v>
                </c:pt>
                <c:pt idx="142">
                  <c:v>0.31240000000000001</c:v>
                </c:pt>
                <c:pt idx="143">
                  <c:v>0.31459999999999999</c:v>
                </c:pt>
                <c:pt idx="144">
                  <c:v>0.31680000000000003</c:v>
                </c:pt>
                <c:pt idx="145">
                  <c:v>0.31900000000000001</c:v>
                </c:pt>
                <c:pt idx="146">
                  <c:v>0.32119999999999999</c:v>
                </c:pt>
                <c:pt idx="147">
                  <c:v>0.32340000000000002</c:v>
                </c:pt>
                <c:pt idx="148">
                  <c:v>0.3256</c:v>
                </c:pt>
                <c:pt idx="149">
                  <c:v>0.32779999999999998</c:v>
                </c:pt>
                <c:pt idx="150">
                  <c:v>0.33</c:v>
                </c:pt>
                <c:pt idx="151">
                  <c:v>0.3322</c:v>
                </c:pt>
                <c:pt idx="152">
                  <c:v>0.33439999999999998</c:v>
                </c:pt>
                <c:pt idx="153">
                  <c:v>0.33660000000000001</c:v>
                </c:pt>
                <c:pt idx="154">
                  <c:v>0.33879999999999999</c:v>
                </c:pt>
                <c:pt idx="155">
                  <c:v>0.34100000000000003</c:v>
                </c:pt>
                <c:pt idx="156">
                  <c:v>0.34320000000000001</c:v>
                </c:pt>
                <c:pt idx="157">
                  <c:v>0.34539999999999998</c:v>
                </c:pt>
                <c:pt idx="158">
                  <c:v>0.34760000000000002</c:v>
                </c:pt>
                <c:pt idx="159">
                  <c:v>0.3498</c:v>
                </c:pt>
                <c:pt idx="160">
                  <c:v>0.35199999999999998</c:v>
                </c:pt>
                <c:pt idx="161">
                  <c:v>0.35420000000000001</c:v>
                </c:pt>
                <c:pt idx="162">
                  <c:v>0.35639999999999999</c:v>
                </c:pt>
                <c:pt idx="163">
                  <c:v>0.35859999999999997</c:v>
                </c:pt>
                <c:pt idx="164">
                  <c:v>0.36080000000000001</c:v>
                </c:pt>
                <c:pt idx="165">
                  <c:v>0.36299999999999999</c:v>
                </c:pt>
                <c:pt idx="166">
                  <c:v>0.36520000000000002</c:v>
                </c:pt>
                <c:pt idx="167">
                  <c:v>0.3674</c:v>
                </c:pt>
                <c:pt idx="168">
                  <c:v>0.36959999999999998</c:v>
                </c:pt>
                <c:pt idx="169">
                  <c:v>0.37180000000000002</c:v>
                </c:pt>
                <c:pt idx="170">
                  <c:v>0.374</c:v>
                </c:pt>
                <c:pt idx="171">
                  <c:v>0.37619999999999998</c:v>
                </c:pt>
                <c:pt idx="172">
                  <c:v>0.37840000000000001</c:v>
                </c:pt>
                <c:pt idx="173">
                  <c:v>0.38059999999999999</c:v>
                </c:pt>
                <c:pt idx="174">
                  <c:v>0.38279999999999997</c:v>
                </c:pt>
                <c:pt idx="175">
                  <c:v>0.38500000000000001</c:v>
                </c:pt>
                <c:pt idx="176">
                  <c:v>0.38719999999999999</c:v>
                </c:pt>
                <c:pt idx="177">
                  <c:v>0.38940000000000002</c:v>
                </c:pt>
                <c:pt idx="178">
                  <c:v>0.3916</c:v>
                </c:pt>
                <c:pt idx="179">
                  <c:v>0.39379999999999998</c:v>
                </c:pt>
                <c:pt idx="180">
                  <c:v>0.39600000000000002</c:v>
                </c:pt>
                <c:pt idx="181">
                  <c:v>0.3982</c:v>
                </c:pt>
                <c:pt idx="182">
                  <c:v>0.40039999999999998</c:v>
                </c:pt>
                <c:pt idx="183">
                  <c:v>0.40260000000000001</c:v>
                </c:pt>
                <c:pt idx="184">
                  <c:v>0.40479999999999999</c:v>
                </c:pt>
                <c:pt idx="185">
                  <c:v>0.40699999999999997</c:v>
                </c:pt>
                <c:pt idx="186">
                  <c:v>0.40920000000000001</c:v>
                </c:pt>
                <c:pt idx="187">
                  <c:v>0.41139999999999999</c:v>
                </c:pt>
                <c:pt idx="188">
                  <c:v>0.41360000000000002</c:v>
                </c:pt>
                <c:pt idx="189">
                  <c:v>0.4158</c:v>
                </c:pt>
                <c:pt idx="190">
                  <c:v>0.41799999999999998</c:v>
                </c:pt>
                <c:pt idx="191">
                  <c:v>0.42020000000000002</c:v>
                </c:pt>
                <c:pt idx="192">
                  <c:v>0.4224</c:v>
                </c:pt>
                <c:pt idx="193">
                  <c:v>0.42459999999999998</c:v>
                </c:pt>
                <c:pt idx="194">
                  <c:v>0.42680000000000001</c:v>
                </c:pt>
                <c:pt idx="195">
                  <c:v>0.42899999999999999</c:v>
                </c:pt>
                <c:pt idx="196">
                  <c:v>0.43120000000000003</c:v>
                </c:pt>
                <c:pt idx="197">
                  <c:v>0.43340000000000001</c:v>
                </c:pt>
                <c:pt idx="198">
                  <c:v>0.43559999999999999</c:v>
                </c:pt>
                <c:pt idx="199">
                  <c:v>0.43780000000000002</c:v>
                </c:pt>
                <c:pt idx="200">
                  <c:v>0.44</c:v>
                </c:pt>
                <c:pt idx="201">
                  <c:v>0.44219999999999998</c:v>
                </c:pt>
                <c:pt idx="202">
                  <c:v>0.44440000000000002</c:v>
                </c:pt>
                <c:pt idx="203">
                  <c:v>0.4466</c:v>
                </c:pt>
                <c:pt idx="204">
                  <c:v>0.44879999999999998</c:v>
                </c:pt>
                <c:pt idx="205">
                  <c:v>0.45100000000000001</c:v>
                </c:pt>
                <c:pt idx="206">
                  <c:v>0.45319999999999999</c:v>
                </c:pt>
                <c:pt idx="207">
                  <c:v>0.45540000000000003</c:v>
                </c:pt>
                <c:pt idx="208">
                  <c:v>0.45760000000000001</c:v>
                </c:pt>
                <c:pt idx="209">
                  <c:v>0.45979999999999999</c:v>
                </c:pt>
                <c:pt idx="210">
                  <c:v>0.46200000000000002</c:v>
                </c:pt>
                <c:pt idx="211">
                  <c:v>0.4642</c:v>
                </c:pt>
                <c:pt idx="212">
                  <c:v>0.46639999999999998</c:v>
                </c:pt>
                <c:pt idx="213">
                  <c:v>0.46860000000000002</c:v>
                </c:pt>
                <c:pt idx="214">
                  <c:v>0.4708</c:v>
                </c:pt>
                <c:pt idx="215">
                  <c:v>0.47299999999999998</c:v>
                </c:pt>
                <c:pt idx="216">
                  <c:v>0.47520000000000001</c:v>
                </c:pt>
                <c:pt idx="217">
                  <c:v>0.47739999999999999</c:v>
                </c:pt>
                <c:pt idx="218">
                  <c:v>0.47960000000000003</c:v>
                </c:pt>
                <c:pt idx="219">
                  <c:v>0.48180000000000001</c:v>
                </c:pt>
                <c:pt idx="220">
                  <c:v>0.48399999999999999</c:v>
                </c:pt>
                <c:pt idx="221">
                  <c:v>0.48620000000000002</c:v>
                </c:pt>
                <c:pt idx="222">
                  <c:v>0.4884</c:v>
                </c:pt>
                <c:pt idx="223">
                  <c:v>0.49059999999999998</c:v>
                </c:pt>
                <c:pt idx="224">
                  <c:v>0.49280000000000002</c:v>
                </c:pt>
                <c:pt idx="225">
                  <c:v>0.495</c:v>
                </c:pt>
                <c:pt idx="226">
                  <c:v>0.49719999999999998</c:v>
                </c:pt>
                <c:pt idx="227">
                  <c:v>0.49940000000000001</c:v>
                </c:pt>
                <c:pt idx="228">
                  <c:v>0.50160000000000005</c:v>
                </c:pt>
                <c:pt idx="229">
                  <c:v>0.50380000000000003</c:v>
                </c:pt>
                <c:pt idx="230">
                  <c:v>0.50600000000000001</c:v>
                </c:pt>
                <c:pt idx="231">
                  <c:v>0.50819999999999999</c:v>
                </c:pt>
                <c:pt idx="232">
                  <c:v>0.51039999999999996</c:v>
                </c:pt>
                <c:pt idx="233">
                  <c:v>0.51259999999999994</c:v>
                </c:pt>
                <c:pt idx="234">
                  <c:v>0.51480000000000004</c:v>
                </c:pt>
                <c:pt idx="235">
                  <c:v>0.51700000000000002</c:v>
                </c:pt>
                <c:pt idx="236">
                  <c:v>0.51919999999999999</c:v>
                </c:pt>
                <c:pt idx="237">
                  <c:v>0.52139999999999997</c:v>
                </c:pt>
                <c:pt idx="238">
                  <c:v>0.52359999999999995</c:v>
                </c:pt>
                <c:pt idx="239">
                  <c:v>0.52580000000000005</c:v>
                </c:pt>
                <c:pt idx="240">
                  <c:v>0.52800000000000002</c:v>
                </c:pt>
                <c:pt idx="241">
                  <c:v>0.5302</c:v>
                </c:pt>
                <c:pt idx="242">
                  <c:v>0.53239999999999998</c:v>
                </c:pt>
                <c:pt idx="243">
                  <c:v>0.53459999999999996</c:v>
                </c:pt>
                <c:pt idx="244">
                  <c:v>0.53680000000000005</c:v>
                </c:pt>
                <c:pt idx="245">
                  <c:v>0.53900000000000003</c:v>
                </c:pt>
                <c:pt idx="246">
                  <c:v>0.54120000000000001</c:v>
                </c:pt>
                <c:pt idx="247">
                  <c:v>0.54339999999999999</c:v>
                </c:pt>
                <c:pt idx="248">
                  <c:v>0.54559999999999997</c:v>
                </c:pt>
                <c:pt idx="249">
                  <c:v>0.54779999999999995</c:v>
                </c:pt>
                <c:pt idx="250">
                  <c:v>0.55000000000000004</c:v>
                </c:pt>
                <c:pt idx="251">
                  <c:v>0.55220000000000002</c:v>
                </c:pt>
                <c:pt idx="252">
                  <c:v>0.5544</c:v>
                </c:pt>
                <c:pt idx="253">
                  <c:v>0.55659999999999998</c:v>
                </c:pt>
                <c:pt idx="254">
                  <c:v>0.55879999999999996</c:v>
                </c:pt>
                <c:pt idx="255">
                  <c:v>0.56100000000000005</c:v>
                </c:pt>
                <c:pt idx="256">
                  <c:v>0.56320000000000003</c:v>
                </c:pt>
                <c:pt idx="257">
                  <c:v>0.56540000000000001</c:v>
                </c:pt>
                <c:pt idx="258">
                  <c:v>0.56759999999999999</c:v>
                </c:pt>
                <c:pt idx="259">
                  <c:v>0.56979999999999997</c:v>
                </c:pt>
                <c:pt idx="260">
                  <c:v>0.57199999999999995</c:v>
                </c:pt>
                <c:pt idx="261">
                  <c:v>0.57420000000000004</c:v>
                </c:pt>
                <c:pt idx="262">
                  <c:v>0.57640000000000002</c:v>
                </c:pt>
                <c:pt idx="263">
                  <c:v>0.5786</c:v>
                </c:pt>
                <c:pt idx="264">
                  <c:v>0.58079999999999998</c:v>
                </c:pt>
                <c:pt idx="265">
                  <c:v>0.58299999999999996</c:v>
                </c:pt>
                <c:pt idx="266">
                  <c:v>0.58520000000000005</c:v>
                </c:pt>
                <c:pt idx="267">
                  <c:v>0.58740000000000003</c:v>
                </c:pt>
                <c:pt idx="268">
                  <c:v>0.58960000000000001</c:v>
                </c:pt>
                <c:pt idx="269">
                  <c:v>0.59179999999999999</c:v>
                </c:pt>
                <c:pt idx="270">
                  <c:v>0.59399999999999997</c:v>
                </c:pt>
                <c:pt idx="271">
                  <c:v>0.59619999999999995</c:v>
                </c:pt>
                <c:pt idx="272">
                  <c:v>0.59840000000000004</c:v>
                </c:pt>
                <c:pt idx="273">
                  <c:v>0.60060000000000002</c:v>
                </c:pt>
                <c:pt idx="274">
                  <c:v>0.6028</c:v>
                </c:pt>
                <c:pt idx="275">
                  <c:v>0.60499999999999998</c:v>
                </c:pt>
                <c:pt idx="276">
                  <c:v>0.60719999999999996</c:v>
                </c:pt>
                <c:pt idx="277">
                  <c:v>0.60940000000000005</c:v>
                </c:pt>
                <c:pt idx="278">
                  <c:v>0.61160000000000003</c:v>
                </c:pt>
                <c:pt idx="279">
                  <c:v>0.61380000000000001</c:v>
                </c:pt>
                <c:pt idx="280">
                  <c:v>0.61599999999999999</c:v>
                </c:pt>
                <c:pt idx="281">
                  <c:v>0.61819999999999997</c:v>
                </c:pt>
                <c:pt idx="282">
                  <c:v>0.62039999999999995</c:v>
                </c:pt>
                <c:pt idx="283">
                  <c:v>0.62260000000000004</c:v>
                </c:pt>
                <c:pt idx="284">
                  <c:v>0.62480000000000002</c:v>
                </c:pt>
                <c:pt idx="285">
                  <c:v>0.627</c:v>
                </c:pt>
                <c:pt idx="286">
                  <c:v>0.62919999999999998</c:v>
                </c:pt>
                <c:pt idx="287">
                  <c:v>0.63139999999999996</c:v>
                </c:pt>
                <c:pt idx="288">
                  <c:v>0.63360000000000005</c:v>
                </c:pt>
                <c:pt idx="289">
                  <c:v>0.63580000000000003</c:v>
                </c:pt>
                <c:pt idx="290">
                  <c:v>0.63800000000000001</c:v>
                </c:pt>
                <c:pt idx="291">
                  <c:v>0.64019999999999999</c:v>
                </c:pt>
                <c:pt idx="292">
                  <c:v>0.64239999999999997</c:v>
                </c:pt>
                <c:pt idx="293">
                  <c:v>0.64459999999999995</c:v>
                </c:pt>
                <c:pt idx="294">
                  <c:v>0.64680000000000004</c:v>
                </c:pt>
                <c:pt idx="295">
                  <c:v>0.64900000000000002</c:v>
                </c:pt>
                <c:pt idx="296">
                  <c:v>0.6512</c:v>
                </c:pt>
                <c:pt idx="297">
                  <c:v>0.65339999999999998</c:v>
                </c:pt>
                <c:pt idx="298">
                  <c:v>0.65559999999999996</c:v>
                </c:pt>
                <c:pt idx="299">
                  <c:v>0.65780000000000005</c:v>
                </c:pt>
                <c:pt idx="300">
                  <c:v>0.66</c:v>
                </c:pt>
                <c:pt idx="301">
                  <c:v>0.66220000000000001</c:v>
                </c:pt>
                <c:pt idx="302">
                  <c:v>0.66439999999999999</c:v>
                </c:pt>
                <c:pt idx="303">
                  <c:v>0.66659999999999997</c:v>
                </c:pt>
                <c:pt idx="304">
                  <c:v>0.66879999999999995</c:v>
                </c:pt>
                <c:pt idx="305">
                  <c:v>0.67100000000000004</c:v>
                </c:pt>
                <c:pt idx="306">
                  <c:v>0.67320000000000002</c:v>
                </c:pt>
                <c:pt idx="307">
                  <c:v>0.6754</c:v>
                </c:pt>
                <c:pt idx="308">
                  <c:v>0.67759999999999998</c:v>
                </c:pt>
                <c:pt idx="309">
                  <c:v>0.67979999999999996</c:v>
                </c:pt>
                <c:pt idx="310">
                  <c:v>0.68200000000000005</c:v>
                </c:pt>
                <c:pt idx="311">
                  <c:v>0.68420000000000003</c:v>
                </c:pt>
                <c:pt idx="312">
                  <c:v>0.68640000000000001</c:v>
                </c:pt>
                <c:pt idx="313">
                  <c:v>0.68859999999999999</c:v>
                </c:pt>
                <c:pt idx="314">
                  <c:v>0.69079999999999997</c:v>
                </c:pt>
                <c:pt idx="315">
                  <c:v>0.69299999999999995</c:v>
                </c:pt>
                <c:pt idx="316">
                  <c:v>0.69520000000000004</c:v>
                </c:pt>
                <c:pt idx="317">
                  <c:v>0.69740000000000002</c:v>
                </c:pt>
                <c:pt idx="318">
                  <c:v>0.6996</c:v>
                </c:pt>
                <c:pt idx="319">
                  <c:v>0.70179999999999998</c:v>
                </c:pt>
                <c:pt idx="320">
                  <c:v>0.70399999999999996</c:v>
                </c:pt>
                <c:pt idx="321">
                  <c:v>0.70620000000000005</c:v>
                </c:pt>
                <c:pt idx="322">
                  <c:v>0.70840000000000003</c:v>
                </c:pt>
                <c:pt idx="323">
                  <c:v>0.71060000000000001</c:v>
                </c:pt>
                <c:pt idx="324">
                  <c:v>0.71279999999999999</c:v>
                </c:pt>
                <c:pt idx="325">
                  <c:v>0.71499999999999997</c:v>
                </c:pt>
                <c:pt idx="326">
                  <c:v>0.71719999999999995</c:v>
                </c:pt>
                <c:pt idx="327">
                  <c:v>0.71940000000000004</c:v>
                </c:pt>
                <c:pt idx="328">
                  <c:v>0.72160000000000002</c:v>
                </c:pt>
                <c:pt idx="329">
                  <c:v>0.7238</c:v>
                </c:pt>
                <c:pt idx="330">
                  <c:v>0.72599999999999998</c:v>
                </c:pt>
                <c:pt idx="331">
                  <c:v>0.72819999999999996</c:v>
                </c:pt>
                <c:pt idx="332">
                  <c:v>0.73040000000000005</c:v>
                </c:pt>
                <c:pt idx="333">
                  <c:v>0.73260000000000003</c:v>
                </c:pt>
                <c:pt idx="334">
                  <c:v>0.73480000000000001</c:v>
                </c:pt>
                <c:pt idx="335">
                  <c:v>0.73699999999999999</c:v>
                </c:pt>
                <c:pt idx="336">
                  <c:v>0.73919999999999997</c:v>
                </c:pt>
                <c:pt idx="337">
                  <c:v>0.74139999999999995</c:v>
                </c:pt>
                <c:pt idx="338">
                  <c:v>0.74360000000000004</c:v>
                </c:pt>
                <c:pt idx="339">
                  <c:v>0.74580000000000002</c:v>
                </c:pt>
                <c:pt idx="340">
                  <c:v>0.748</c:v>
                </c:pt>
                <c:pt idx="341">
                  <c:v>0.75019999999999998</c:v>
                </c:pt>
                <c:pt idx="342">
                  <c:v>0.75239999999999996</c:v>
                </c:pt>
                <c:pt idx="343">
                  <c:v>0.75460000000000005</c:v>
                </c:pt>
                <c:pt idx="344">
                  <c:v>0.75680000000000003</c:v>
                </c:pt>
                <c:pt idx="345">
                  <c:v>0.75900000000000001</c:v>
                </c:pt>
                <c:pt idx="346">
                  <c:v>0.76119999999999999</c:v>
                </c:pt>
                <c:pt idx="347">
                  <c:v>0.76339999999999997</c:v>
                </c:pt>
                <c:pt idx="348">
                  <c:v>0.76559999999999995</c:v>
                </c:pt>
                <c:pt idx="349">
                  <c:v>0.76780000000000004</c:v>
                </c:pt>
                <c:pt idx="350">
                  <c:v>0.77</c:v>
                </c:pt>
                <c:pt idx="351">
                  <c:v>0.7722</c:v>
                </c:pt>
                <c:pt idx="352">
                  <c:v>0.77439999999999998</c:v>
                </c:pt>
                <c:pt idx="353">
                  <c:v>0.77659999999999996</c:v>
                </c:pt>
                <c:pt idx="354">
                  <c:v>0.77880000000000005</c:v>
                </c:pt>
                <c:pt idx="355">
                  <c:v>0.78100000000000003</c:v>
                </c:pt>
                <c:pt idx="356">
                  <c:v>0.78320000000000001</c:v>
                </c:pt>
                <c:pt idx="357">
                  <c:v>0.78539999999999999</c:v>
                </c:pt>
                <c:pt idx="358">
                  <c:v>0.78759999999999997</c:v>
                </c:pt>
                <c:pt idx="359">
                  <c:v>0.78979999999999995</c:v>
                </c:pt>
                <c:pt idx="360">
                  <c:v>0.79200000000000004</c:v>
                </c:pt>
                <c:pt idx="361">
                  <c:v>0.79420000000000002</c:v>
                </c:pt>
                <c:pt idx="362">
                  <c:v>0.7964</c:v>
                </c:pt>
                <c:pt idx="363">
                  <c:v>0.79859999999999998</c:v>
                </c:pt>
                <c:pt idx="364">
                  <c:v>0.80079999999999996</c:v>
                </c:pt>
                <c:pt idx="365">
                  <c:v>0.80300000000000005</c:v>
                </c:pt>
                <c:pt idx="366">
                  <c:v>0.80520000000000003</c:v>
                </c:pt>
                <c:pt idx="367">
                  <c:v>0.80740000000000001</c:v>
                </c:pt>
                <c:pt idx="368">
                  <c:v>0.80959999999999999</c:v>
                </c:pt>
                <c:pt idx="369">
                  <c:v>0.81179999999999997</c:v>
                </c:pt>
                <c:pt idx="370">
                  <c:v>0.81399999999999995</c:v>
                </c:pt>
                <c:pt idx="371">
                  <c:v>0.81620000000000004</c:v>
                </c:pt>
                <c:pt idx="372">
                  <c:v>0.81840000000000002</c:v>
                </c:pt>
                <c:pt idx="373">
                  <c:v>0.8206</c:v>
                </c:pt>
                <c:pt idx="374">
                  <c:v>0.82279999999999998</c:v>
                </c:pt>
                <c:pt idx="375">
                  <c:v>0.82499999999999996</c:v>
                </c:pt>
                <c:pt idx="376">
                  <c:v>0.82720000000000005</c:v>
                </c:pt>
                <c:pt idx="377">
                  <c:v>0.82940000000000003</c:v>
                </c:pt>
                <c:pt idx="378">
                  <c:v>0.83160000000000001</c:v>
                </c:pt>
                <c:pt idx="379">
                  <c:v>0.83379999999999999</c:v>
                </c:pt>
                <c:pt idx="380">
                  <c:v>0.83599999999999997</c:v>
                </c:pt>
                <c:pt idx="381">
                  <c:v>0.83819999999999995</c:v>
                </c:pt>
                <c:pt idx="382">
                  <c:v>0.84040000000000004</c:v>
                </c:pt>
                <c:pt idx="383">
                  <c:v>0.84260000000000002</c:v>
                </c:pt>
                <c:pt idx="384">
                  <c:v>0.8448</c:v>
                </c:pt>
                <c:pt idx="385">
                  <c:v>0.84699999999999998</c:v>
                </c:pt>
                <c:pt idx="386">
                  <c:v>0.84919999999999995</c:v>
                </c:pt>
                <c:pt idx="387">
                  <c:v>0.85140000000000005</c:v>
                </c:pt>
                <c:pt idx="388">
                  <c:v>0.85360000000000003</c:v>
                </c:pt>
                <c:pt idx="389">
                  <c:v>0.85580000000000001</c:v>
                </c:pt>
                <c:pt idx="390">
                  <c:v>0.85799999999999998</c:v>
                </c:pt>
                <c:pt idx="391">
                  <c:v>0.86019999999999996</c:v>
                </c:pt>
                <c:pt idx="392">
                  <c:v>0.86240000000000006</c:v>
                </c:pt>
                <c:pt idx="393">
                  <c:v>0.86460000000000004</c:v>
                </c:pt>
                <c:pt idx="394">
                  <c:v>0.86680000000000001</c:v>
                </c:pt>
                <c:pt idx="395">
                  <c:v>0.86899999999999999</c:v>
                </c:pt>
                <c:pt idx="396">
                  <c:v>0.87119999999999997</c:v>
                </c:pt>
                <c:pt idx="397">
                  <c:v>0.87339999999999995</c:v>
                </c:pt>
                <c:pt idx="398">
                  <c:v>0.87560000000000004</c:v>
                </c:pt>
                <c:pt idx="399">
                  <c:v>0.87780000000000002</c:v>
                </c:pt>
                <c:pt idx="400">
                  <c:v>0.88</c:v>
                </c:pt>
                <c:pt idx="401">
                  <c:v>0.88219999999999998</c:v>
                </c:pt>
                <c:pt idx="402">
                  <c:v>0.88439999999999996</c:v>
                </c:pt>
                <c:pt idx="403">
                  <c:v>0.88660000000000005</c:v>
                </c:pt>
                <c:pt idx="404">
                  <c:v>0.88880000000000003</c:v>
                </c:pt>
                <c:pt idx="405">
                  <c:v>0.89100000000000001</c:v>
                </c:pt>
                <c:pt idx="406">
                  <c:v>0.89319999999999999</c:v>
                </c:pt>
                <c:pt idx="407">
                  <c:v>0.89539999999999997</c:v>
                </c:pt>
                <c:pt idx="408">
                  <c:v>0.89759999999999995</c:v>
                </c:pt>
                <c:pt idx="409">
                  <c:v>0.89980000000000004</c:v>
                </c:pt>
                <c:pt idx="410">
                  <c:v>0.90200000000000002</c:v>
                </c:pt>
                <c:pt idx="411">
                  <c:v>0.9042</c:v>
                </c:pt>
                <c:pt idx="412">
                  <c:v>0.90639999999999998</c:v>
                </c:pt>
                <c:pt idx="413">
                  <c:v>0.90859999999999996</c:v>
                </c:pt>
                <c:pt idx="414">
                  <c:v>0.91080000000000005</c:v>
                </c:pt>
                <c:pt idx="415">
                  <c:v>0.91300000000000003</c:v>
                </c:pt>
                <c:pt idx="416">
                  <c:v>0.91520000000000001</c:v>
                </c:pt>
                <c:pt idx="417">
                  <c:v>0.91739999999999999</c:v>
                </c:pt>
                <c:pt idx="418">
                  <c:v>0.91959999999999997</c:v>
                </c:pt>
                <c:pt idx="419">
                  <c:v>0.92179999999999995</c:v>
                </c:pt>
                <c:pt idx="420">
                  <c:v>0.92400000000000004</c:v>
                </c:pt>
                <c:pt idx="421">
                  <c:v>0.92620000000000002</c:v>
                </c:pt>
                <c:pt idx="422">
                  <c:v>0.9284</c:v>
                </c:pt>
                <c:pt idx="423">
                  <c:v>0.93059999999999998</c:v>
                </c:pt>
                <c:pt idx="424">
                  <c:v>0.93279999999999996</c:v>
                </c:pt>
                <c:pt idx="425">
                  <c:v>0.93500000000000005</c:v>
                </c:pt>
                <c:pt idx="426">
                  <c:v>0.93720000000000003</c:v>
                </c:pt>
                <c:pt idx="427">
                  <c:v>0.93940000000000001</c:v>
                </c:pt>
                <c:pt idx="428">
                  <c:v>0.94159999999999999</c:v>
                </c:pt>
                <c:pt idx="429">
                  <c:v>0.94379999999999997</c:v>
                </c:pt>
                <c:pt idx="430">
                  <c:v>0.94599999999999995</c:v>
                </c:pt>
                <c:pt idx="431">
                  <c:v>0.94820000000000004</c:v>
                </c:pt>
                <c:pt idx="432">
                  <c:v>0.95040000000000002</c:v>
                </c:pt>
                <c:pt idx="433">
                  <c:v>0.9526</c:v>
                </c:pt>
                <c:pt idx="434">
                  <c:v>0.95479999999999998</c:v>
                </c:pt>
                <c:pt idx="435">
                  <c:v>0.95699999999999996</c:v>
                </c:pt>
                <c:pt idx="436">
                  <c:v>0.95920000000000005</c:v>
                </c:pt>
                <c:pt idx="437">
                  <c:v>0.96140000000000003</c:v>
                </c:pt>
                <c:pt idx="438">
                  <c:v>0.96360000000000001</c:v>
                </c:pt>
                <c:pt idx="439">
                  <c:v>0.96579999999999999</c:v>
                </c:pt>
                <c:pt idx="440">
                  <c:v>0.96799999999999997</c:v>
                </c:pt>
                <c:pt idx="441">
                  <c:v>0.97019999999999995</c:v>
                </c:pt>
                <c:pt idx="442">
                  <c:v>0.97240000000000004</c:v>
                </c:pt>
                <c:pt idx="443">
                  <c:v>0.97460000000000002</c:v>
                </c:pt>
                <c:pt idx="444">
                  <c:v>0.9768</c:v>
                </c:pt>
                <c:pt idx="445">
                  <c:v>0.97899999999999998</c:v>
                </c:pt>
                <c:pt idx="446">
                  <c:v>0.98119999999999996</c:v>
                </c:pt>
                <c:pt idx="447">
                  <c:v>0.98340000000000005</c:v>
                </c:pt>
                <c:pt idx="448">
                  <c:v>0.98560000000000003</c:v>
                </c:pt>
                <c:pt idx="449">
                  <c:v>0.98780000000000001</c:v>
                </c:pt>
                <c:pt idx="450">
                  <c:v>0.99</c:v>
                </c:pt>
                <c:pt idx="451">
                  <c:v>0.99219999999999997</c:v>
                </c:pt>
                <c:pt idx="452">
                  <c:v>0.99439999999999995</c:v>
                </c:pt>
                <c:pt idx="453">
                  <c:v>0.99660000000000004</c:v>
                </c:pt>
                <c:pt idx="454">
                  <c:v>0.99880000000000002</c:v>
                </c:pt>
                <c:pt idx="455">
                  <c:v>0.99997999999999998</c:v>
                </c:pt>
                <c:pt idx="456">
                  <c:v>1.0009999999999999</c:v>
                </c:pt>
                <c:pt idx="457">
                  <c:v>1.0032000000000001</c:v>
                </c:pt>
                <c:pt idx="458">
                  <c:v>1.0054000000000001</c:v>
                </c:pt>
                <c:pt idx="459">
                  <c:v>1.0076000000000001</c:v>
                </c:pt>
                <c:pt idx="460">
                  <c:v>1.0098</c:v>
                </c:pt>
                <c:pt idx="461">
                  <c:v>1.012</c:v>
                </c:pt>
                <c:pt idx="462">
                  <c:v>1.0142</c:v>
                </c:pt>
                <c:pt idx="463">
                  <c:v>1.0164</c:v>
                </c:pt>
                <c:pt idx="464">
                  <c:v>1.0185999999999999</c:v>
                </c:pt>
                <c:pt idx="465">
                  <c:v>1.0207999999999999</c:v>
                </c:pt>
                <c:pt idx="466">
                  <c:v>1.0229999999999999</c:v>
                </c:pt>
                <c:pt idx="467">
                  <c:v>1.0251999999999999</c:v>
                </c:pt>
                <c:pt idx="468">
                  <c:v>1.0274000000000001</c:v>
                </c:pt>
                <c:pt idx="469">
                  <c:v>1.0296000000000001</c:v>
                </c:pt>
                <c:pt idx="470">
                  <c:v>1.0318000000000001</c:v>
                </c:pt>
                <c:pt idx="471">
                  <c:v>1.034</c:v>
                </c:pt>
                <c:pt idx="472">
                  <c:v>1.0362</c:v>
                </c:pt>
                <c:pt idx="473">
                  <c:v>1.0384</c:v>
                </c:pt>
                <c:pt idx="474">
                  <c:v>1.0406</c:v>
                </c:pt>
                <c:pt idx="475">
                  <c:v>1.0427999999999999</c:v>
                </c:pt>
                <c:pt idx="476">
                  <c:v>1.0449999999999999</c:v>
                </c:pt>
                <c:pt idx="477">
                  <c:v>1.0471999999999999</c:v>
                </c:pt>
                <c:pt idx="478">
                  <c:v>1.0494000000000001</c:v>
                </c:pt>
                <c:pt idx="479">
                  <c:v>1.0516000000000001</c:v>
                </c:pt>
                <c:pt idx="480">
                  <c:v>1.0538000000000001</c:v>
                </c:pt>
                <c:pt idx="481">
                  <c:v>1.056</c:v>
                </c:pt>
                <c:pt idx="482">
                  <c:v>1.0582</c:v>
                </c:pt>
                <c:pt idx="483">
                  <c:v>1.0604</c:v>
                </c:pt>
                <c:pt idx="484">
                  <c:v>1.0626</c:v>
                </c:pt>
                <c:pt idx="485">
                  <c:v>1.0648</c:v>
                </c:pt>
                <c:pt idx="486">
                  <c:v>1.0669999999999999</c:v>
                </c:pt>
                <c:pt idx="487">
                  <c:v>1.0691999999999999</c:v>
                </c:pt>
                <c:pt idx="488">
                  <c:v>1.0713999999999999</c:v>
                </c:pt>
                <c:pt idx="489">
                  <c:v>1.0736000000000001</c:v>
                </c:pt>
                <c:pt idx="490">
                  <c:v>1.0758000000000001</c:v>
                </c:pt>
                <c:pt idx="491">
                  <c:v>1.0780000000000001</c:v>
                </c:pt>
                <c:pt idx="492">
                  <c:v>1.0802</c:v>
                </c:pt>
                <c:pt idx="493">
                  <c:v>1.0824</c:v>
                </c:pt>
                <c:pt idx="494">
                  <c:v>1.0846</c:v>
                </c:pt>
                <c:pt idx="495">
                  <c:v>1.0868</c:v>
                </c:pt>
                <c:pt idx="496">
                  <c:v>1.089</c:v>
                </c:pt>
                <c:pt idx="497">
                  <c:v>1.0911999999999999</c:v>
                </c:pt>
                <c:pt idx="498">
                  <c:v>1.0933999999999999</c:v>
                </c:pt>
                <c:pt idx="499">
                  <c:v>1.0955999999999999</c:v>
                </c:pt>
                <c:pt idx="500">
                  <c:v>1.1000000000000001</c:v>
                </c:pt>
              </c:numCache>
            </c:numRef>
          </c:xVal>
          <c:yVal>
            <c:numRef>
              <c:f>Sheet6!$Q$2:$Q$502</c:f>
              <c:numCache>
                <c:formatCode>General</c:formatCode>
                <c:ptCount val="501"/>
                <c:pt idx="0">
                  <c:v>0</c:v>
                </c:pt>
                <c:pt idx="1">
                  <c:v>3.3300999999999997E-2</c:v>
                </c:pt>
                <c:pt idx="2">
                  <c:v>6.6647999999999999E-2</c:v>
                </c:pt>
                <c:pt idx="3">
                  <c:v>9.9996000000000002E-2</c:v>
                </c:pt>
                <c:pt idx="4">
                  <c:v>0.13333999999999999</c:v>
                </c:pt>
                <c:pt idx="5">
                  <c:v>0.16669</c:v>
                </c:pt>
                <c:pt idx="6">
                  <c:v>0.20004</c:v>
                </c:pt>
                <c:pt idx="7">
                  <c:v>0.23338999999999999</c:v>
                </c:pt>
                <c:pt idx="8">
                  <c:v>0.26673999999999998</c:v>
                </c:pt>
                <c:pt idx="9">
                  <c:v>0.30009000000000002</c:v>
                </c:pt>
                <c:pt idx="10">
                  <c:v>0.33343</c:v>
                </c:pt>
                <c:pt idx="11">
                  <c:v>0.36677999999999999</c:v>
                </c:pt>
                <c:pt idx="12">
                  <c:v>0.40012999999999999</c:v>
                </c:pt>
                <c:pt idx="13">
                  <c:v>0.43347999999999998</c:v>
                </c:pt>
                <c:pt idx="14">
                  <c:v>0.46683000000000002</c:v>
                </c:pt>
                <c:pt idx="15">
                  <c:v>0.50017999999999996</c:v>
                </c:pt>
                <c:pt idx="16">
                  <c:v>0.53351999999999999</c:v>
                </c:pt>
                <c:pt idx="17">
                  <c:v>0.56686999999999999</c:v>
                </c:pt>
                <c:pt idx="18">
                  <c:v>0.60021999999999998</c:v>
                </c:pt>
                <c:pt idx="19">
                  <c:v>0.63356999999999997</c:v>
                </c:pt>
                <c:pt idx="20">
                  <c:v>0.66691999999999996</c:v>
                </c:pt>
                <c:pt idx="21">
                  <c:v>0.70026999999999995</c:v>
                </c:pt>
                <c:pt idx="22">
                  <c:v>0.73360999999999998</c:v>
                </c:pt>
                <c:pt idx="23">
                  <c:v>0.76695999999999998</c:v>
                </c:pt>
                <c:pt idx="24">
                  <c:v>0.80030999999999997</c:v>
                </c:pt>
                <c:pt idx="25">
                  <c:v>0.83365999999999996</c:v>
                </c:pt>
                <c:pt idx="26">
                  <c:v>0.86700999999999995</c:v>
                </c:pt>
                <c:pt idx="27">
                  <c:v>0.90034999999999998</c:v>
                </c:pt>
                <c:pt idx="28">
                  <c:v>0.93369999999999997</c:v>
                </c:pt>
                <c:pt idx="29">
                  <c:v>0.96704999999999997</c:v>
                </c:pt>
                <c:pt idx="30">
                  <c:v>1.0004</c:v>
                </c:pt>
                <c:pt idx="31">
                  <c:v>1.0337000000000001</c:v>
                </c:pt>
                <c:pt idx="32">
                  <c:v>1.0670999999999999</c:v>
                </c:pt>
                <c:pt idx="33">
                  <c:v>1.1004</c:v>
                </c:pt>
                <c:pt idx="34">
                  <c:v>1.1337999999999999</c:v>
                </c:pt>
                <c:pt idx="35">
                  <c:v>1.1671</c:v>
                </c:pt>
                <c:pt idx="36">
                  <c:v>1.2004999999999999</c:v>
                </c:pt>
                <c:pt idx="37">
                  <c:v>1.2338</c:v>
                </c:pt>
                <c:pt idx="38">
                  <c:v>1.2672000000000001</c:v>
                </c:pt>
                <c:pt idx="39">
                  <c:v>1.3005</c:v>
                </c:pt>
                <c:pt idx="40">
                  <c:v>1.3339000000000001</c:v>
                </c:pt>
                <c:pt idx="41">
                  <c:v>1.3672</c:v>
                </c:pt>
                <c:pt idx="42">
                  <c:v>1.4006000000000001</c:v>
                </c:pt>
                <c:pt idx="43">
                  <c:v>1.4339</c:v>
                </c:pt>
                <c:pt idx="44">
                  <c:v>1.4673</c:v>
                </c:pt>
                <c:pt idx="45">
                  <c:v>1.5005999999999999</c:v>
                </c:pt>
                <c:pt idx="46">
                  <c:v>1.534</c:v>
                </c:pt>
                <c:pt idx="47">
                  <c:v>1.5672999999999999</c:v>
                </c:pt>
                <c:pt idx="48">
                  <c:v>1.6007</c:v>
                </c:pt>
                <c:pt idx="49">
                  <c:v>1.6339999999999999</c:v>
                </c:pt>
                <c:pt idx="50">
                  <c:v>1.6674</c:v>
                </c:pt>
                <c:pt idx="51">
                  <c:v>1.7007000000000001</c:v>
                </c:pt>
                <c:pt idx="52">
                  <c:v>1.7341</c:v>
                </c:pt>
                <c:pt idx="53">
                  <c:v>1.7674000000000001</c:v>
                </c:pt>
                <c:pt idx="54">
                  <c:v>1.8008</c:v>
                </c:pt>
                <c:pt idx="55">
                  <c:v>1.8341000000000001</c:v>
                </c:pt>
                <c:pt idx="56">
                  <c:v>1.8674999999999999</c:v>
                </c:pt>
                <c:pt idx="57">
                  <c:v>1.9008</c:v>
                </c:pt>
                <c:pt idx="58">
                  <c:v>1.9341999999999999</c:v>
                </c:pt>
                <c:pt idx="59">
                  <c:v>1.9675</c:v>
                </c:pt>
                <c:pt idx="60">
                  <c:v>2.0007999999999999</c:v>
                </c:pt>
                <c:pt idx="61">
                  <c:v>2.0341999999999998</c:v>
                </c:pt>
                <c:pt idx="62">
                  <c:v>2.0674999999999999</c:v>
                </c:pt>
                <c:pt idx="63">
                  <c:v>2.1009000000000002</c:v>
                </c:pt>
                <c:pt idx="64">
                  <c:v>2.1341999999999999</c:v>
                </c:pt>
                <c:pt idx="65">
                  <c:v>2.1676000000000002</c:v>
                </c:pt>
                <c:pt idx="66">
                  <c:v>2.2008999999999999</c:v>
                </c:pt>
                <c:pt idx="67">
                  <c:v>2.2343000000000002</c:v>
                </c:pt>
                <c:pt idx="68">
                  <c:v>2.2675999999999998</c:v>
                </c:pt>
                <c:pt idx="69">
                  <c:v>2.3010000000000002</c:v>
                </c:pt>
                <c:pt idx="70">
                  <c:v>2.3342999999999998</c:v>
                </c:pt>
                <c:pt idx="71">
                  <c:v>2.3677000000000001</c:v>
                </c:pt>
                <c:pt idx="72">
                  <c:v>2.4009999999999998</c:v>
                </c:pt>
                <c:pt idx="73">
                  <c:v>2.4344000000000001</c:v>
                </c:pt>
                <c:pt idx="74">
                  <c:v>2.4676999999999998</c:v>
                </c:pt>
                <c:pt idx="75">
                  <c:v>2.5011000000000001</c:v>
                </c:pt>
                <c:pt idx="76">
                  <c:v>2.5344000000000002</c:v>
                </c:pt>
                <c:pt idx="77">
                  <c:v>2.5678000000000001</c:v>
                </c:pt>
                <c:pt idx="78">
                  <c:v>2.6011000000000002</c:v>
                </c:pt>
                <c:pt idx="79">
                  <c:v>2.6345000000000001</c:v>
                </c:pt>
                <c:pt idx="80">
                  <c:v>2.6678000000000002</c:v>
                </c:pt>
                <c:pt idx="81">
                  <c:v>2.7012</c:v>
                </c:pt>
                <c:pt idx="82">
                  <c:v>2.7345000000000002</c:v>
                </c:pt>
                <c:pt idx="83">
                  <c:v>2.7679</c:v>
                </c:pt>
                <c:pt idx="84">
                  <c:v>2.8012000000000001</c:v>
                </c:pt>
                <c:pt idx="85">
                  <c:v>2.8346</c:v>
                </c:pt>
                <c:pt idx="86">
                  <c:v>2.8679000000000001</c:v>
                </c:pt>
                <c:pt idx="87">
                  <c:v>2.9013</c:v>
                </c:pt>
                <c:pt idx="88">
                  <c:v>2.9346000000000001</c:v>
                </c:pt>
                <c:pt idx="89">
                  <c:v>2.9679000000000002</c:v>
                </c:pt>
                <c:pt idx="90">
                  <c:v>3.0013000000000001</c:v>
                </c:pt>
                <c:pt idx="91">
                  <c:v>3.0346000000000002</c:v>
                </c:pt>
                <c:pt idx="92">
                  <c:v>3.0680000000000001</c:v>
                </c:pt>
                <c:pt idx="93">
                  <c:v>3.1013000000000002</c:v>
                </c:pt>
                <c:pt idx="94">
                  <c:v>3.1347</c:v>
                </c:pt>
                <c:pt idx="95">
                  <c:v>3.1680000000000001</c:v>
                </c:pt>
                <c:pt idx="96">
                  <c:v>3.2014</c:v>
                </c:pt>
                <c:pt idx="97">
                  <c:v>3.2347000000000001</c:v>
                </c:pt>
                <c:pt idx="98">
                  <c:v>3.2681</c:v>
                </c:pt>
                <c:pt idx="99">
                  <c:v>3.3014000000000001</c:v>
                </c:pt>
                <c:pt idx="100">
                  <c:v>3.3348</c:v>
                </c:pt>
                <c:pt idx="101">
                  <c:v>3.3681000000000001</c:v>
                </c:pt>
                <c:pt idx="102">
                  <c:v>3.4015</c:v>
                </c:pt>
                <c:pt idx="103">
                  <c:v>3.4348000000000001</c:v>
                </c:pt>
                <c:pt idx="104">
                  <c:v>3.4681999999999999</c:v>
                </c:pt>
                <c:pt idx="105">
                  <c:v>3.5015000000000001</c:v>
                </c:pt>
                <c:pt idx="106">
                  <c:v>3.5348999999999999</c:v>
                </c:pt>
                <c:pt idx="107">
                  <c:v>3.5682</c:v>
                </c:pt>
                <c:pt idx="108">
                  <c:v>3.6015999999999999</c:v>
                </c:pt>
                <c:pt idx="109">
                  <c:v>3.6349</c:v>
                </c:pt>
                <c:pt idx="110">
                  <c:v>3.6682999999999999</c:v>
                </c:pt>
                <c:pt idx="111">
                  <c:v>3.7016</c:v>
                </c:pt>
                <c:pt idx="112">
                  <c:v>3.7349999999999999</c:v>
                </c:pt>
                <c:pt idx="113">
                  <c:v>3.7683</c:v>
                </c:pt>
                <c:pt idx="114">
                  <c:v>3.8016999999999999</c:v>
                </c:pt>
                <c:pt idx="115">
                  <c:v>3.835</c:v>
                </c:pt>
                <c:pt idx="116">
                  <c:v>3.8683000000000001</c:v>
                </c:pt>
                <c:pt idx="117">
                  <c:v>3.9016999999999999</c:v>
                </c:pt>
                <c:pt idx="118">
                  <c:v>3.9350000000000001</c:v>
                </c:pt>
                <c:pt idx="119">
                  <c:v>3.9683999999999999</c:v>
                </c:pt>
                <c:pt idx="120">
                  <c:v>4.0016999999999996</c:v>
                </c:pt>
                <c:pt idx="121">
                  <c:v>4.0350999999999999</c:v>
                </c:pt>
                <c:pt idx="122">
                  <c:v>4.0683999999999996</c:v>
                </c:pt>
                <c:pt idx="123">
                  <c:v>4.1017999999999999</c:v>
                </c:pt>
                <c:pt idx="124">
                  <c:v>4.1351000000000004</c:v>
                </c:pt>
                <c:pt idx="125">
                  <c:v>4.1684999999999999</c:v>
                </c:pt>
                <c:pt idx="126">
                  <c:v>4.2018000000000004</c:v>
                </c:pt>
                <c:pt idx="127">
                  <c:v>4.2351999999999999</c:v>
                </c:pt>
                <c:pt idx="128">
                  <c:v>4.2685000000000004</c:v>
                </c:pt>
                <c:pt idx="129">
                  <c:v>4.3018999999999998</c:v>
                </c:pt>
                <c:pt idx="130">
                  <c:v>4.3352000000000004</c:v>
                </c:pt>
                <c:pt idx="131">
                  <c:v>4.3685</c:v>
                </c:pt>
                <c:pt idx="132">
                  <c:v>4.4016000000000002</c:v>
                </c:pt>
                <c:pt idx="133">
                  <c:v>4.4348999999999998</c:v>
                </c:pt>
                <c:pt idx="134">
                  <c:v>4.4690000000000003</c:v>
                </c:pt>
                <c:pt idx="135">
                  <c:v>4.5054999999999996</c:v>
                </c:pt>
                <c:pt idx="136">
                  <c:v>4.5449000000000002</c:v>
                </c:pt>
                <c:pt idx="137">
                  <c:v>4.5862999999999996</c:v>
                </c:pt>
                <c:pt idx="138">
                  <c:v>4.6276999999999999</c:v>
                </c:pt>
                <c:pt idx="139">
                  <c:v>4.6665999999999999</c:v>
                </c:pt>
                <c:pt idx="140">
                  <c:v>4.7007000000000003</c:v>
                </c:pt>
                <c:pt idx="141">
                  <c:v>4.7295999999999996</c:v>
                </c:pt>
                <c:pt idx="142">
                  <c:v>4.7544000000000004</c:v>
                </c:pt>
                <c:pt idx="143">
                  <c:v>4.7774000000000001</c:v>
                </c:pt>
                <c:pt idx="144">
                  <c:v>4.8003999999999998</c:v>
                </c:pt>
                <c:pt idx="145">
                  <c:v>4.8247</c:v>
                </c:pt>
                <c:pt idx="146">
                  <c:v>4.8506999999999998</c:v>
                </c:pt>
                <c:pt idx="147">
                  <c:v>4.8779000000000003</c:v>
                </c:pt>
                <c:pt idx="148">
                  <c:v>4.9058999999999999</c:v>
                </c:pt>
                <c:pt idx="149">
                  <c:v>4.9341999999999997</c:v>
                </c:pt>
                <c:pt idx="150">
                  <c:v>4.9626999999999999</c:v>
                </c:pt>
                <c:pt idx="151">
                  <c:v>4.9912000000000001</c:v>
                </c:pt>
                <c:pt idx="152">
                  <c:v>5.0197000000000003</c:v>
                </c:pt>
                <c:pt idx="153">
                  <c:v>5.0481999999999996</c:v>
                </c:pt>
                <c:pt idx="154">
                  <c:v>5.0768000000000004</c:v>
                </c:pt>
                <c:pt idx="155">
                  <c:v>5.1052999999999997</c:v>
                </c:pt>
                <c:pt idx="156">
                  <c:v>5.1338999999999997</c:v>
                </c:pt>
                <c:pt idx="157">
                  <c:v>5.1623999999999999</c:v>
                </c:pt>
                <c:pt idx="158">
                  <c:v>5.1909999999999998</c:v>
                </c:pt>
                <c:pt idx="159">
                  <c:v>5.2195999999999998</c:v>
                </c:pt>
                <c:pt idx="160">
                  <c:v>5.2481999999999998</c:v>
                </c:pt>
                <c:pt idx="161">
                  <c:v>5.2767999999999997</c:v>
                </c:pt>
                <c:pt idx="162">
                  <c:v>5.3055000000000003</c:v>
                </c:pt>
                <c:pt idx="163">
                  <c:v>5.3341000000000003</c:v>
                </c:pt>
                <c:pt idx="164">
                  <c:v>5.3628</c:v>
                </c:pt>
                <c:pt idx="165">
                  <c:v>5.3914</c:v>
                </c:pt>
                <c:pt idx="166">
                  <c:v>5.4200999999999997</c:v>
                </c:pt>
                <c:pt idx="167">
                  <c:v>5.4488000000000003</c:v>
                </c:pt>
                <c:pt idx="168">
                  <c:v>5.4775</c:v>
                </c:pt>
                <c:pt idx="169">
                  <c:v>5.5061999999999998</c:v>
                </c:pt>
                <c:pt idx="170">
                  <c:v>5.5349000000000004</c:v>
                </c:pt>
                <c:pt idx="171">
                  <c:v>5.5636000000000001</c:v>
                </c:pt>
                <c:pt idx="172">
                  <c:v>5.5922999999999998</c:v>
                </c:pt>
                <c:pt idx="173">
                  <c:v>5.6211000000000002</c:v>
                </c:pt>
                <c:pt idx="174">
                  <c:v>5.6497999999999999</c:v>
                </c:pt>
                <c:pt idx="175">
                  <c:v>5.6786000000000003</c:v>
                </c:pt>
                <c:pt idx="176">
                  <c:v>5.7073</c:v>
                </c:pt>
                <c:pt idx="177">
                  <c:v>5.7361000000000004</c:v>
                </c:pt>
                <c:pt idx="178">
                  <c:v>5.7648999999999999</c:v>
                </c:pt>
                <c:pt idx="179">
                  <c:v>5.7937000000000003</c:v>
                </c:pt>
                <c:pt idx="180">
                  <c:v>5.8224999999999998</c:v>
                </c:pt>
                <c:pt idx="181">
                  <c:v>5.8513000000000002</c:v>
                </c:pt>
                <c:pt idx="182">
                  <c:v>5.8800999999999997</c:v>
                </c:pt>
                <c:pt idx="183">
                  <c:v>5.9089</c:v>
                </c:pt>
                <c:pt idx="184">
                  <c:v>5.9377000000000004</c:v>
                </c:pt>
                <c:pt idx="185">
                  <c:v>5.9665999999999997</c:v>
                </c:pt>
                <c:pt idx="186">
                  <c:v>5.9954000000000001</c:v>
                </c:pt>
                <c:pt idx="187">
                  <c:v>6.0243000000000002</c:v>
                </c:pt>
                <c:pt idx="188">
                  <c:v>6.0530999999999997</c:v>
                </c:pt>
                <c:pt idx="189">
                  <c:v>6.0819999999999999</c:v>
                </c:pt>
                <c:pt idx="190">
                  <c:v>6.1109</c:v>
                </c:pt>
                <c:pt idx="191">
                  <c:v>6.1397000000000004</c:v>
                </c:pt>
                <c:pt idx="192">
                  <c:v>6.1685999999999996</c:v>
                </c:pt>
                <c:pt idx="193">
                  <c:v>6.1974999999999998</c:v>
                </c:pt>
                <c:pt idx="194">
                  <c:v>6.2263999999999999</c:v>
                </c:pt>
                <c:pt idx="195">
                  <c:v>6.2553000000000001</c:v>
                </c:pt>
                <c:pt idx="196">
                  <c:v>6.2843</c:v>
                </c:pt>
                <c:pt idx="197">
                  <c:v>6.3132000000000001</c:v>
                </c:pt>
                <c:pt idx="198">
                  <c:v>6.3421000000000003</c:v>
                </c:pt>
                <c:pt idx="199">
                  <c:v>6.3710000000000004</c:v>
                </c:pt>
                <c:pt idx="200">
                  <c:v>6.4</c:v>
                </c:pt>
                <c:pt idx="201">
                  <c:v>6.4288999999999996</c:v>
                </c:pt>
                <c:pt idx="202">
                  <c:v>6.4579000000000004</c:v>
                </c:pt>
                <c:pt idx="203">
                  <c:v>6.4867999999999997</c:v>
                </c:pt>
                <c:pt idx="204">
                  <c:v>6.5157999999999996</c:v>
                </c:pt>
                <c:pt idx="205">
                  <c:v>6.5448000000000004</c:v>
                </c:pt>
                <c:pt idx="206">
                  <c:v>6.5736999999999997</c:v>
                </c:pt>
                <c:pt idx="207">
                  <c:v>6.6026999999999996</c:v>
                </c:pt>
                <c:pt idx="208">
                  <c:v>6.6317000000000004</c:v>
                </c:pt>
                <c:pt idx="209">
                  <c:v>6.6607000000000003</c:v>
                </c:pt>
                <c:pt idx="210">
                  <c:v>6.6897000000000002</c:v>
                </c:pt>
                <c:pt idx="211">
                  <c:v>6.7187000000000001</c:v>
                </c:pt>
                <c:pt idx="212">
                  <c:v>6.7477</c:v>
                </c:pt>
                <c:pt idx="213">
                  <c:v>6.7766999999999999</c:v>
                </c:pt>
                <c:pt idx="214">
                  <c:v>6.8056999999999999</c:v>
                </c:pt>
                <c:pt idx="215">
                  <c:v>6.8348000000000004</c:v>
                </c:pt>
                <c:pt idx="216">
                  <c:v>6.8638000000000003</c:v>
                </c:pt>
                <c:pt idx="217">
                  <c:v>6.8928000000000003</c:v>
                </c:pt>
                <c:pt idx="218">
                  <c:v>6.9218000000000002</c:v>
                </c:pt>
                <c:pt idx="219">
                  <c:v>6.9508999999999999</c:v>
                </c:pt>
                <c:pt idx="220">
                  <c:v>6.9798999999999998</c:v>
                </c:pt>
                <c:pt idx="221">
                  <c:v>7.0090000000000003</c:v>
                </c:pt>
                <c:pt idx="222">
                  <c:v>7.0380000000000003</c:v>
                </c:pt>
                <c:pt idx="223">
                  <c:v>7.0670999999999999</c:v>
                </c:pt>
                <c:pt idx="224">
                  <c:v>7.0961999999999996</c:v>
                </c:pt>
                <c:pt idx="225">
                  <c:v>7.1252000000000004</c:v>
                </c:pt>
                <c:pt idx="226">
                  <c:v>7.1543000000000001</c:v>
                </c:pt>
                <c:pt idx="227">
                  <c:v>7.1833999999999998</c:v>
                </c:pt>
                <c:pt idx="228">
                  <c:v>7.2125000000000004</c:v>
                </c:pt>
                <c:pt idx="229">
                  <c:v>7.2416</c:v>
                </c:pt>
                <c:pt idx="230">
                  <c:v>7.2706999999999997</c:v>
                </c:pt>
                <c:pt idx="231">
                  <c:v>7.2998000000000003</c:v>
                </c:pt>
                <c:pt idx="232">
                  <c:v>7.3289</c:v>
                </c:pt>
                <c:pt idx="233">
                  <c:v>7.3579999999999997</c:v>
                </c:pt>
                <c:pt idx="234">
                  <c:v>7.3871000000000002</c:v>
                </c:pt>
                <c:pt idx="235">
                  <c:v>7.4161999999999999</c:v>
                </c:pt>
                <c:pt idx="236">
                  <c:v>7.4452999999999996</c:v>
                </c:pt>
                <c:pt idx="237">
                  <c:v>7.4744000000000002</c:v>
                </c:pt>
                <c:pt idx="238">
                  <c:v>7.5034999999999998</c:v>
                </c:pt>
                <c:pt idx="239">
                  <c:v>7.5327000000000002</c:v>
                </c:pt>
                <c:pt idx="240">
                  <c:v>7.5617999999999999</c:v>
                </c:pt>
                <c:pt idx="241">
                  <c:v>7.5909000000000004</c:v>
                </c:pt>
                <c:pt idx="242">
                  <c:v>7.6200999999999999</c:v>
                </c:pt>
                <c:pt idx="243">
                  <c:v>7.6492000000000004</c:v>
                </c:pt>
                <c:pt idx="244">
                  <c:v>7.6783999999999999</c:v>
                </c:pt>
                <c:pt idx="245">
                  <c:v>7.7074999999999996</c:v>
                </c:pt>
                <c:pt idx="246">
                  <c:v>7.7366999999999999</c:v>
                </c:pt>
                <c:pt idx="247">
                  <c:v>7.7657999999999996</c:v>
                </c:pt>
                <c:pt idx="248">
                  <c:v>7.7949999999999999</c:v>
                </c:pt>
                <c:pt idx="249">
                  <c:v>7.8240999999999996</c:v>
                </c:pt>
                <c:pt idx="250">
                  <c:v>7.8532999999999999</c:v>
                </c:pt>
                <c:pt idx="251">
                  <c:v>7.8825000000000003</c:v>
                </c:pt>
                <c:pt idx="252">
                  <c:v>7.9116</c:v>
                </c:pt>
                <c:pt idx="253">
                  <c:v>7.9408000000000003</c:v>
                </c:pt>
                <c:pt idx="254">
                  <c:v>7.97</c:v>
                </c:pt>
                <c:pt idx="255">
                  <c:v>7.9992000000000001</c:v>
                </c:pt>
                <c:pt idx="256">
                  <c:v>8.0283999999999995</c:v>
                </c:pt>
                <c:pt idx="257">
                  <c:v>8.0576000000000008</c:v>
                </c:pt>
                <c:pt idx="258">
                  <c:v>8.0868000000000002</c:v>
                </c:pt>
                <c:pt idx="259">
                  <c:v>8.1158999999999999</c:v>
                </c:pt>
                <c:pt idx="260">
                  <c:v>8.1450999999999993</c:v>
                </c:pt>
                <c:pt idx="261">
                  <c:v>8.1743000000000006</c:v>
                </c:pt>
                <c:pt idx="262">
                  <c:v>8.2035</c:v>
                </c:pt>
                <c:pt idx="263">
                  <c:v>8.2327999999999992</c:v>
                </c:pt>
                <c:pt idx="264">
                  <c:v>8.2620000000000005</c:v>
                </c:pt>
                <c:pt idx="265">
                  <c:v>8.2911999999999999</c:v>
                </c:pt>
                <c:pt idx="266">
                  <c:v>8.3203999999999994</c:v>
                </c:pt>
                <c:pt idx="267">
                  <c:v>8.3496000000000006</c:v>
                </c:pt>
                <c:pt idx="268">
                  <c:v>8.3788</c:v>
                </c:pt>
                <c:pt idx="269">
                  <c:v>8.4080999999999992</c:v>
                </c:pt>
                <c:pt idx="270">
                  <c:v>8.4373000000000005</c:v>
                </c:pt>
                <c:pt idx="271">
                  <c:v>8.4664999999999999</c:v>
                </c:pt>
                <c:pt idx="272">
                  <c:v>8.4956999999999994</c:v>
                </c:pt>
                <c:pt idx="273">
                  <c:v>8.5250000000000004</c:v>
                </c:pt>
                <c:pt idx="274">
                  <c:v>8.5541999999999998</c:v>
                </c:pt>
                <c:pt idx="275">
                  <c:v>8.5833999999999993</c:v>
                </c:pt>
                <c:pt idx="276">
                  <c:v>8.6127000000000002</c:v>
                </c:pt>
                <c:pt idx="277">
                  <c:v>8.6418999999999997</c:v>
                </c:pt>
                <c:pt idx="278">
                  <c:v>8.6712000000000007</c:v>
                </c:pt>
                <c:pt idx="279">
                  <c:v>8.7004000000000001</c:v>
                </c:pt>
                <c:pt idx="280">
                  <c:v>8.7296999999999993</c:v>
                </c:pt>
                <c:pt idx="281">
                  <c:v>8.7589000000000006</c:v>
                </c:pt>
                <c:pt idx="282">
                  <c:v>8.7881999999999998</c:v>
                </c:pt>
                <c:pt idx="283">
                  <c:v>8.8173999999999992</c:v>
                </c:pt>
                <c:pt idx="284">
                  <c:v>8.8467000000000002</c:v>
                </c:pt>
                <c:pt idx="285">
                  <c:v>8.8759999999999994</c:v>
                </c:pt>
                <c:pt idx="286">
                  <c:v>8.9052000000000007</c:v>
                </c:pt>
                <c:pt idx="287">
                  <c:v>8.9344999999999999</c:v>
                </c:pt>
                <c:pt idx="288">
                  <c:v>8.9638000000000009</c:v>
                </c:pt>
                <c:pt idx="289">
                  <c:v>8.9930000000000003</c:v>
                </c:pt>
                <c:pt idx="290">
                  <c:v>9.0222999999999995</c:v>
                </c:pt>
                <c:pt idx="291">
                  <c:v>9.0516000000000005</c:v>
                </c:pt>
                <c:pt idx="292">
                  <c:v>9.0808999999999997</c:v>
                </c:pt>
                <c:pt idx="293">
                  <c:v>9.1102000000000007</c:v>
                </c:pt>
                <c:pt idx="294">
                  <c:v>9.1394000000000002</c:v>
                </c:pt>
                <c:pt idx="295">
                  <c:v>9.1686999999999994</c:v>
                </c:pt>
                <c:pt idx="296">
                  <c:v>9.1980000000000004</c:v>
                </c:pt>
                <c:pt idx="297">
                  <c:v>9.2272999999999996</c:v>
                </c:pt>
                <c:pt idx="298">
                  <c:v>9.2566000000000006</c:v>
                </c:pt>
                <c:pt idx="299">
                  <c:v>9.2858999999999998</c:v>
                </c:pt>
                <c:pt idx="300">
                  <c:v>9.3152000000000008</c:v>
                </c:pt>
                <c:pt idx="301">
                  <c:v>9.3445</c:v>
                </c:pt>
                <c:pt idx="302">
                  <c:v>9.3737999999999992</c:v>
                </c:pt>
                <c:pt idx="303">
                  <c:v>9.4031000000000002</c:v>
                </c:pt>
                <c:pt idx="304">
                  <c:v>9.4323999999999995</c:v>
                </c:pt>
                <c:pt idx="305">
                  <c:v>9.4617000000000004</c:v>
                </c:pt>
                <c:pt idx="306">
                  <c:v>9.4909999999999997</c:v>
                </c:pt>
                <c:pt idx="307">
                  <c:v>9.5203000000000007</c:v>
                </c:pt>
                <c:pt idx="308">
                  <c:v>9.5495999999999999</c:v>
                </c:pt>
                <c:pt idx="309">
                  <c:v>9.5789000000000009</c:v>
                </c:pt>
                <c:pt idx="310">
                  <c:v>9.6082000000000001</c:v>
                </c:pt>
                <c:pt idx="311">
                  <c:v>9.6376000000000008</c:v>
                </c:pt>
                <c:pt idx="312">
                  <c:v>9.6669</c:v>
                </c:pt>
                <c:pt idx="313">
                  <c:v>9.6961999999999993</c:v>
                </c:pt>
                <c:pt idx="314">
                  <c:v>9.7255000000000003</c:v>
                </c:pt>
                <c:pt idx="315">
                  <c:v>9.7547999999999995</c:v>
                </c:pt>
                <c:pt idx="316">
                  <c:v>9.7842000000000002</c:v>
                </c:pt>
                <c:pt idx="317">
                  <c:v>9.8134999999999994</c:v>
                </c:pt>
                <c:pt idx="318">
                  <c:v>9.8428000000000004</c:v>
                </c:pt>
                <c:pt idx="319">
                  <c:v>9.8720999999999997</c:v>
                </c:pt>
                <c:pt idx="320">
                  <c:v>9.9015000000000004</c:v>
                </c:pt>
                <c:pt idx="321">
                  <c:v>9.9307999999999996</c:v>
                </c:pt>
                <c:pt idx="322">
                  <c:v>9.9601000000000006</c:v>
                </c:pt>
                <c:pt idx="323">
                  <c:v>9.9894999999999996</c:v>
                </c:pt>
                <c:pt idx="324">
                  <c:v>10.019</c:v>
                </c:pt>
                <c:pt idx="325">
                  <c:v>10.048</c:v>
                </c:pt>
                <c:pt idx="326">
                  <c:v>10.077999999999999</c:v>
                </c:pt>
                <c:pt idx="327">
                  <c:v>10.106999999999999</c:v>
                </c:pt>
                <c:pt idx="328">
                  <c:v>10.135999999999999</c:v>
                </c:pt>
                <c:pt idx="329">
                  <c:v>10.166</c:v>
                </c:pt>
                <c:pt idx="330">
                  <c:v>10.195</c:v>
                </c:pt>
                <c:pt idx="331">
                  <c:v>10.224</c:v>
                </c:pt>
                <c:pt idx="332">
                  <c:v>10.254</c:v>
                </c:pt>
                <c:pt idx="333">
                  <c:v>10.282999999999999</c:v>
                </c:pt>
                <c:pt idx="334">
                  <c:v>10.311999999999999</c:v>
                </c:pt>
                <c:pt idx="335">
                  <c:v>10.342000000000001</c:v>
                </c:pt>
                <c:pt idx="336">
                  <c:v>10.371</c:v>
                </c:pt>
                <c:pt idx="337">
                  <c:v>10.4</c:v>
                </c:pt>
                <c:pt idx="338">
                  <c:v>10.43</c:v>
                </c:pt>
                <c:pt idx="339">
                  <c:v>10.459</c:v>
                </c:pt>
                <c:pt idx="340">
                  <c:v>10.488</c:v>
                </c:pt>
                <c:pt idx="341">
                  <c:v>10.518000000000001</c:v>
                </c:pt>
                <c:pt idx="342">
                  <c:v>10.547000000000001</c:v>
                </c:pt>
                <c:pt idx="343">
                  <c:v>10.577</c:v>
                </c:pt>
                <c:pt idx="344">
                  <c:v>10.606</c:v>
                </c:pt>
                <c:pt idx="345">
                  <c:v>10.635</c:v>
                </c:pt>
                <c:pt idx="346">
                  <c:v>10.664999999999999</c:v>
                </c:pt>
                <c:pt idx="347">
                  <c:v>10.694000000000001</c:v>
                </c:pt>
                <c:pt idx="348">
                  <c:v>10.723000000000001</c:v>
                </c:pt>
                <c:pt idx="349">
                  <c:v>10.753</c:v>
                </c:pt>
                <c:pt idx="350">
                  <c:v>10.782</c:v>
                </c:pt>
                <c:pt idx="351">
                  <c:v>10.811999999999999</c:v>
                </c:pt>
                <c:pt idx="352">
                  <c:v>10.840999999999999</c:v>
                </c:pt>
                <c:pt idx="353">
                  <c:v>10.87</c:v>
                </c:pt>
                <c:pt idx="354">
                  <c:v>10.9</c:v>
                </c:pt>
                <c:pt idx="355">
                  <c:v>10.929</c:v>
                </c:pt>
                <c:pt idx="356">
                  <c:v>10.958</c:v>
                </c:pt>
                <c:pt idx="357">
                  <c:v>10.988</c:v>
                </c:pt>
                <c:pt idx="358">
                  <c:v>11.016999999999999</c:v>
                </c:pt>
                <c:pt idx="359">
                  <c:v>11.047000000000001</c:v>
                </c:pt>
                <c:pt idx="360">
                  <c:v>11.076000000000001</c:v>
                </c:pt>
                <c:pt idx="361">
                  <c:v>11.105</c:v>
                </c:pt>
                <c:pt idx="362">
                  <c:v>11.135</c:v>
                </c:pt>
                <c:pt idx="363">
                  <c:v>11.164</c:v>
                </c:pt>
                <c:pt idx="364">
                  <c:v>11.194000000000001</c:v>
                </c:pt>
                <c:pt idx="365">
                  <c:v>11.223000000000001</c:v>
                </c:pt>
                <c:pt idx="366">
                  <c:v>11.252000000000001</c:v>
                </c:pt>
                <c:pt idx="367">
                  <c:v>11.282</c:v>
                </c:pt>
                <c:pt idx="368">
                  <c:v>11.311</c:v>
                </c:pt>
                <c:pt idx="369">
                  <c:v>11.34</c:v>
                </c:pt>
                <c:pt idx="370">
                  <c:v>11.37</c:v>
                </c:pt>
                <c:pt idx="371">
                  <c:v>11.398999999999999</c:v>
                </c:pt>
                <c:pt idx="372">
                  <c:v>11.429</c:v>
                </c:pt>
                <c:pt idx="373">
                  <c:v>11.458</c:v>
                </c:pt>
                <c:pt idx="374">
                  <c:v>11.487</c:v>
                </c:pt>
                <c:pt idx="375">
                  <c:v>11.516999999999999</c:v>
                </c:pt>
                <c:pt idx="376">
                  <c:v>11.545999999999999</c:v>
                </c:pt>
                <c:pt idx="377">
                  <c:v>11.576000000000001</c:v>
                </c:pt>
                <c:pt idx="378">
                  <c:v>11.605</c:v>
                </c:pt>
                <c:pt idx="379">
                  <c:v>11.635</c:v>
                </c:pt>
                <c:pt idx="380">
                  <c:v>11.664</c:v>
                </c:pt>
                <c:pt idx="381">
                  <c:v>11.693</c:v>
                </c:pt>
                <c:pt idx="382">
                  <c:v>11.723000000000001</c:v>
                </c:pt>
                <c:pt idx="383">
                  <c:v>11.752000000000001</c:v>
                </c:pt>
                <c:pt idx="384">
                  <c:v>11.782</c:v>
                </c:pt>
                <c:pt idx="385">
                  <c:v>11.811</c:v>
                </c:pt>
                <c:pt idx="386">
                  <c:v>11.84</c:v>
                </c:pt>
                <c:pt idx="387">
                  <c:v>11.87</c:v>
                </c:pt>
                <c:pt idx="388">
                  <c:v>11.898999999999999</c:v>
                </c:pt>
                <c:pt idx="389">
                  <c:v>11.929</c:v>
                </c:pt>
                <c:pt idx="390">
                  <c:v>11.958</c:v>
                </c:pt>
                <c:pt idx="391">
                  <c:v>11.988</c:v>
                </c:pt>
                <c:pt idx="392">
                  <c:v>12.016999999999999</c:v>
                </c:pt>
                <c:pt idx="393">
                  <c:v>12.045999999999999</c:v>
                </c:pt>
                <c:pt idx="394">
                  <c:v>12.076000000000001</c:v>
                </c:pt>
                <c:pt idx="395">
                  <c:v>12.105</c:v>
                </c:pt>
                <c:pt idx="396">
                  <c:v>12.135</c:v>
                </c:pt>
                <c:pt idx="397">
                  <c:v>12.164</c:v>
                </c:pt>
                <c:pt idx="398">
                  <c:v>12.193</c:v>
                </c:pt>
                <c:pt idx="399">
                  <c:v>12.223000000000001</c:v>
                </c:pt>
                <c:pt idx="400">
                  <c:v>12.252000000000001</c:v>
                </c:pt>
                <c:pt idx="401">
                  <c:v>12.282</c:v>
                </c:pt>
                <c:pt idx="402">
                  <c:v>12.311</c:v>
                </c:pt>
                <c:pt idx="403">
                  <c:v>12.340999999999999</c:v>
                </c:pt>
                <c:pt idx="404">
                  <c:v>12.37</c:v>
                </c:pt>
                <c:pt idx="405">
                  <c:v>12.398999999999999</c:v>
                </c:pt>
                <c:pt idx="406">
                  <c:v>12.429</c:v>
                </c:pt>
                <c:pt idx="407">
                  <c:v>12.458</c:v>
                </c:pt>
                <c:pt idx="408">
                  <c:v>12.488</c:v>
                </c:pt>
                <c:pt idx="409">
                  <c:v>12.516999999999999</c:v>
                </c:pt>
                <c:pt idx="410">
                  <c:v>12.547000000000001</c:v>
                </c:pt>
                <c:pt idx="411">
                  <c:v>12.576000000000001</c:v>
                </c:pt>
                <c:pt idx="412">
                  <c:v>12.606</c:v>
                </c:pt>
                <c:pt idx="413">
                  <c:v>12.635</c:v>
                </c:pt>
                <c:pt idx="414">
                  <c:v>12.664</c:v>
                </c:pt>
                <c:pt idx="415">
                  <c:v>12.694000000000001</c:v>
                </c:pt>
                <c:pt idx="416">
                  <c:v>12.723000000000001</c:v>
                </c:pt>
                <c:pt idx="417">
                  <c:v>12.753</c:v>
                </c:pt>
                <c:pt idx="418">
                  <c:v>12.782</c:v>
                </c:pt>
                <c:pt idx="419">
                  <c:v>12.811999999999999</c:v>
                </c:pt>
                <c:pt idx="420">
                  <c:v>12.840999999999999</c:v>
                </c:pt>
                <c:pt idx="421">
                  <c:v>12.871</c:v>
                </c:pt>
                <c:pt idx="422">
                  <c:v>12.9</c:v>
                </c:pt>
                <c:pt idx="423">
                  <c:v>12.929</c:v>
                </c:pt>
                <c:pt idx="424">
                  <c:v>12.959</c:v>
                </c:pt>
                <c:pt idx="425">
                  <c:v>12.988</c:v>
                </c:pt>
                <c:pt idx="426">
                  <c:v>13.018000000000001</c:v>
                </c:pt>
                <c:pt idx="427">
                  <c:v>13.047000000000001</c:v>
                </c:pt>
                <c:pt idx="428">
                  <c:v>13.077</c:v>
                </c:pt>
                <c:pt idx="429">
                  <c:v>13.106</c:v>
                </c:pt>
                <c:pt idx="430">
                  <c:v>13.135999999999999</c:v>
                </c:pt>
                <c:pt idx="431">
                  <c:v>13.164999999999999</c:v>
                </c:pt>
                <c:pt idx="432">
                  <c:v>13.194000000000001</c:v>
                </c:pt>
                <c:pt idx="433">
                  <c:v>13.224</c:v>
                </c:pt>
                <c:pt idx="434">
                  <c:v>13.253</c:v>
                </c:pt>
                <c:pt idx="435">
                  <c:v>13.282999999999999</c:v>
                </c:pt>
                <c:pt idx="436">
                  <c:v>13.311999999999999</c:v>
                </c:pt>
                <c:pt idx="437">
                  <c:v>13.342000000000001</c:v>
                </c:pt>
                <c:pt idx="438">
                  <c:v>13.371</c:v>
                </c:pt>
                <c:pt idx="439">
                  <c:v>13.401</c:v>
                </c:pt>
                <c:pt idx="440">
                  <c:v>13.43</c:v>
                </c:pt>
                <c:pt idx="441">
                  <c:v>13.46</c:v>
                </c:pt>
                <c:pt idx="442">
                  <c:v>13.489000000000001</c:v>
                </c:pt>
                <c:pt idx="443">
                  <c:v>13.518000000000001</c:v>
                </c:pt>
                <c:pt idx="444">
                  <c:v>13.548</c:v>
                </c:pt>
                <c:pt idx="445">
                  <c:v>13.577</c:v>
                </c:pt>
                <c:pt idx="446">
                  <c:v>13.606999999999999</c:v>
                </c:pt>
                <c:pt idx="447">
                  <c:v>13.635999999999999</c:v>
                </c:pt>
                <c:pt idx="448">
                  <c:v>13.666</c:v>
                </c:pt>
                <c:pt idx="449">
                  <c:v>13.695</c:v>
                </c:pt>
                <c:pt idx="450">
                  <c:v>13.725</c:v>
                </c:pt>
                <c:pt idx="451">
                  <c:v>13.754</c:v>
                </c:pt>
                <c:pt idx="452">
                  <c:v>13.784000000000001</c:v>
                </c:pt>
                <c:pt idx="453">
                  <c:v>13.813000000000001</c:v>
                </c:pt>
                <c:pt idx="454">
                  <c:v>13.843</c:v>
                </c:pt>
                <c:pt idx="455">
                  <c:v>13.858000000000001</c:v>
                </c:pt>
                <c:pt idx="456">
                  <c:v>13.872</c:v>
                </c:pt>
                <c:pt idx="457">
                  <c:v>13.901999999999999</c:v>
                </c:pt>
                <c:pt idx="458">
                  <c:v>13.930999999999999</c:v>
                </c:pt>
                <c:pt idx="459">
                  <c:v>13.96</c:v>
                </c:pt>
                <c:pt idx="460">
                  <c:v>13.99</c:v>
                </c:pt>
                <c:pt idx="461">
                  <c:v>14.019</c:v>
                </c:pt>
                <c:pt idx="462">
                  <c:v>14.048999999999999</c:v>
                </c:pt>
                <c:pt idx="463">
                  <c:v>14.077999999999999</c:v>
                </c:pt>
                <c:pt idx="464">
                  <c:v>14.108000000000001</c:v>
                </c:pt>
                <c:pt idx="465">
                  <c:v>14.137</c:v>
                </c:pt>
                <c:pt idx="466">
                  <c:v>14.167</c:v>
                </c:pt>
                <c:pt idx="467">
                  <c:v>14.196</c:v>
                </c:pt>
                <c:pt idx="468">
                  <c:v>14.226000000000001</c:v>
                </c:pt>
                <c:pt idx="469">
                  <c:v>14.255000000000001</c:v>
                </c:pt>
                <c:pt idx="470">
                  <c:v>14.285</c:v>
                </c:pt>
                <c:pt idx="471">
                  <c:v>14.314</c:v>
                </c:pt>
                <c:pt idx="472">
                  <c:v>14.343999999999999</c:v>
                </c:pt>
                <c:pt idx="473">
                  <c:v>14.372999999999999</c:v>
                </c:pt>
                <c:pt idx="474">
                  <c:v>14.403</c:v>
                </c:pt>
                <c:pt idx="475">
                  <c:v>14.432</c:v>
                </c:pt>
                <c:pt idx="476">
                  <c:v>14.462</c:v>
                </c:pt>
                <c:pt idx="477">
                  <c:v>14.491</c:v>
                </c:pt>
                <c:pt idx="478">
                  <c:v>14.52</c:v>
                </c:pt>
                <c:pt idx="479">
                  <c:v>14.55</c:v>
                </c:pt>
                <c:pt idx="480">
                  <c:v>14.579000000000001</c:v>
                </c:pt>
                <c:pt idx="481">
                  <c:v>14.609</c:v>
                </c:pt>
                <c:pt idx="482">
                  <c:v>14.638</c:v>
                </c:pt>
                <c:pt idx="483">
                  <c:v>14.667999999999999</c:v>
                </c:pt>
                <c:pt idx="484">
                  <c:v>14.696999999999999</c:v>
                </c:pt>
                <c:pt idx="485">
                  <c:v>14.727</c:v>
                </c:pt>
                <c:pt idx="486">
                  <c:v>14.756</c:v>
                </c:pt>
                <c:pt idx="487">
                  <c:v>14.786</c:v>
                </c:pt>
                <c:pt idx="488">
                  <c:v>14.815</c:v>
                </c:pt>
                <c:pt idx="489">
                  <c:v>14.845000000000001</c:v>
                </c:pt>
                <c:pt idx="490">
                  <c:v>14.874000000000001</c:v>
                </c:pt>
                <c:pt idx="491">
                  <c:v>14.904</c:v>
                </c:pt>
                <c:pt idx="492">
                  <c:v>14.933</c:v>
                </c:pt>
                <c:pt idx="493">
                  <c:v>14.962999999999999</c:v>
                </c:pt>
                <c:pt idx="494">
                  <c:v>14.992000000000001</c:v>
                </c:pt>
                <c:pt idx="495">
                  <c:v>15.022</c:v>
                </c:pt>
                <c:pt idx="496">
                  <c:v>15.051</c:v>
                </c:pt>
                <c:pt idx="497">
                  <c:v>15.081</c:v>
                </c:pt>
                <c:pt idx="498">
                  <c:v>15.11</c:v>
                </c:pt>
                <c:pt idx="499">
                  <c:v>15.14</c:v>
                </c:pt>
                <c:pt idx="500">
                  <c:v>15.199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312-4160-9AA9-28DF6D695C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9854720"/>
        <c:axId val="199856800"/>
      </c:scatterChart>
      <c:scatterChart>
        <c:scatterStyle val="smoothMarker"/>
        <c:varyColors val="0"/>
        <c:ser>
          <c:idx val="1"/>
          <c:order val="0"/>
          <c:tx>
            <c:strRef>
              <c:f>Sheet6!$G$1</c:f>
              <c:strCache>
                <c:ptCount val="1"/>
                <c:pt idx="0">
                  <c:v>zrms 8 T PT= 0</c:v>
                </c:pt>
              </c:strCache>
            </c:strRef>
          </c:tx>
          <c:spPr>
            <a:ln w="19050">
              <a:noFill/>
            </a:ln>
          </c:spPr>
          <c:xVal>
            <c:numRef>
              <c:f>Sheet6!$D$2:$D$502</c:f>
              <c:numCache>
                <c:formatCode>General</c:formatCode>
                <c:ptCount val="501"/>
                <c:pt idx="0">
                  <c:v>0</c:v>
                </c:pt>
                <c:pt idx="1">
                  <c:v>2.2000000000000001E-3</c:v>
                </c:pt>
                <c:pt idx="2">
                  <c:v>4.4000000000000003E-3</c:v>
                </c:pt>
                <c:pt idx="3">
                  <c:v>6.6E-3</c:v>
                </c:pt>
                <c:pt idx="4">
                  <c:v>8.8000000000000005E-3</c:v>
                </c:pt>
                <c:pt idx="5">
                  <c:v>1.0999999999999999E-2</c:v>
                </c:pt>
                <c:pt idx="6">
                  <c:v>1.32E-2</c:v>
                </c:pt>
                <c:pt idx="7">
                  <c:v>1.54E-2</c:v>
                </c:pt>
                <c:pt idx="8">
                  <c:v>1.7600000000000001E-2</c:v>
                </c:pt>
                <c:pt idx="9">
                  <c:v>1.9800000000000002E-2</c:v>
                </c:pt>
                <c:pt idx="10">
                  <c:v>2.1999999999999999E-2</c:v>
                </c:pt>
                <c:pt idx="11">
                  <c:v>2.4199999999999999E-2</c:v>
                </c:pt>
                <c:pt idx="12">
                  <c:v>2.64E-2</c:v>
                </c:pt>
                <c:pt idx="13">
                  <c:v>2.86E-2</c:v>
                </c:pt>
                <c:pt idx="14">
                  <c:v>3.0800000000000001E-2</c:v>
                </c:pt>
                <c:pt idx="15">
                  <c:v>3.3000000000000002E-2</c:v>
                </c:pt>
                <c:pt idx="16">
                  <c:v>3.5200000000000002E-2</c:v>
                </c:pt>
                <c:pt idx="17">
                  <c:v>3.7400000000000003E-2</c:v>
                </c:pt>
                <c:pt idx="18">
                  <c:v>3.9600000000000003E-2</c:v>
                </c:pt>
                <c:pt idx="19">
                  <c:v>4.1799999999999997E-2</c:v>
                </c:pt>
                <c:pt idx="20">
                  <c:v>4.3999999999999997E-2</c:v>
                </c:pt>
                <c:pt idx="21">
                  <c:v>4.6199999999999998E-2</c:v>
                </c:pt>
                <c:pt idx="22">
                  <c:v>4.8399999999999999E-2</c:v>
                </c:pt>
                <c:pt idx="23">
                  <c:v>5.0599999999999999E-2</c:v>
                </c:pt>
                <c:pt idx="24">
                  <c:v>5.28E-2</c:v>
                </c:pt>
                <c:pt idx="25">
                  <c:v>5.5E-2</c:v>
                </c:pt>
                <c:pt idx="26">
                  <c:v>5.7200000000000001E-2</c:v>
                </c:pt>
                <c:pt idx="27">
                  <c:v>5.9400000000000001E-2</c:v>
                </c:pt>
                <c:pt idx="28">
                  <c:v>6.1600000000000002E-2</c:v>
                </c:pt>
                <c:pt idx="29">
                  <c:v>6.3799999999999996E-2</c:v>
                </c:pt>
                <c:pt idx="30">
                  <c:v>6.6000000000000003E-2</c:v>
                </c:pt>
                <c:pt idx="31">
                  <c:v>6.8199999999999997E-2</c:v>
                </c:pt>
                <c:pt idx="32">
                  <c:v>7.0400000000000004E-2</c:v>
                </c:pt>
                <c:pt idx="33">
                  <c:v>7.2599999999999998E-2</c:v>
                </c:pt>
                <c:pt idx="34">
                  <c:v>7.4800000000000005E-2</c:v>
                </c:pt>
                <c:pt idx="35">
                  <c:v>7.6999999999999999E-2</c:v>
                </c:pt>
                <c:pt idx="36">
                  <c:v>7.9200000000000007E-2</c:v>
                </c:pt>
                <c:pt idx="37">
                  <c:v>8.14E-2</c:v>
                </c:pt>
                <c:pt idx="38">
                  <c:v>8.3599999999999994E-2</c:v>
                </c:pt>
                <c:pt idx="39">
                  <c:v>8.5800000000000001E-2</c:v>
                </c:pt>
                <c:pt idx="40">
                  <c:v>8.7999999999999995E-2</c:v>
                </c:pt>
                <c:pt idx="41">
                  <c:v>9.0200000000000002E-2</c:v>
                </c:pt>
                <c:pt idx="42">
                  <c:v>9.2399999999999996E-2</c:v>
                </c:pt>
                <c:pt idx="43">
                  <c:v>9.4600000000000004E-2</c:v>
                </c:pt>
                <c:pt idx="44">
                  <c:v>9.6799999999999997E-2</c:v>
                </c:pt>
                <c:pt idx="45">
                  <c:v>9.9000000000000005E-2</c:v>
                </c:pt>
                <c:pt idx="46">
                  <c:v>0.1012</c:v>
                </c:pt>
                <c:pt idx="47">
                  <c:v>0.10340000000000001</c:v>
                </c:pt>
                <c:pt idx="48">
                  <c:v>0.1056</c:v>
                </c:pt>
                <c:pt idx="49">
                  <c:v>0.10780000000000001</c:v>
                </c:pt>
                <c:pt idx="50">
                  <c:v>0.11</c:v>
                </c:pt>
                <c:pt idx="51">
                  <c:v>0.11219999999999999</c:v>
                </c:pt>
                <c:pt idx="52">
                  <c:v>0.1144</c:v>
                </c:pt>
                <c:pt idx="53">
                  <c:v>0.1166</c:v>
                </c:pt>
                <c:pt idx="54">
                  <c:v>0.1188</c:v>
                </c:pt>
                <c:pt idx="55">
                  <c:v>0.121</c:v>
                </c:pt>
                <c:pt idx="56">
                  <c:v>0.1232</c:v>
                </c:pt>
                <c:pt idx="57">
                  <c:v>0.12540000000000001</c:v>
                </c:pt>
                <c:pt idx="58">
                  <c:v>0.12759999999999999</c:v>
                </c:pt>
                <c:pt idx="59">
                  <c:v>0.1298</c:v>
                </c:pt>
                <c:pt idx="60">
                  <c:v>0.13200000000000001</c:v>
                </c:pt>
                <c:pt idx="61">
                  <c:v>0.13420000000000001</c:v>
                </c:pt>
                <c:pt idx="62">
                  <c:v>0.13639999999999999</c:v>
                </c:pt>
                <c:pt idx="63">
                  <c:v>0.1386</c:v>
                </c:pt>
                <c:pt idx="64">
                  <c:v>0.14080000000000001</c:v>
                </c:pt>
                <c:pt idx="65">
                  <c:v>0.14299999999999999</c:v>
                </c:pt>
                <c:pt idx="66">
                  <c:v>0.1452</c:v>
                </c:pt>
                <c:pt idx="67">
                  <c:v>0.1474</c:v>
                </c:pt>
                <c:pt idx="68">
                  <c:v>0.14960000000000001</c:v>
                </c:pt>
                <c:pt idx="69">
                  <c:v>0.15179999999999999</c:v>
                </c:pt>
                <c:pt idx="70">
                  <c:v>0.154</c:v>
                </c:pt>
                <c:pt idx="71">
                  <c:v>0.15620000000000001</c:v>
                </c:pt>
                <c:pt idx="72">
                  <c:v>0.15840000000000001</c:v>
                </c:pt>
                <c:pt idx="73">
                  <c:v>0.16059999999999999</c:v>
                </c:pt>
                <c:pt idx="74">
                  <c:v>0.1628</c:v>
                </c:pt>
                <c:pt idx="75">
                  <c:v>0.16500000000000001</c:v>
                </c:pt>
                <c:pt idx="76">
                  <c:v>0.16719999999999999</c:v>
                </c:pt>
                <c:pt idx="77">
                  <c:v>0.1694</c:v>
                </c:pt>
                <c:pt idx="78">
                  <c:v>0.1716</c:v>
                </c:pt>
                <c:pt idx="79">
                  <c:v>0.17380000000000001</c:v>
                </c:pt>
                <c:pt idx="80">
                  <c:v>0.17599999999999999</c:v>
                </c:pt>
                <c:pt idx="81">
                  <c:v>0.1782</c:v>
                </c:pt>
                <c:pt idx="82">
                  <c:v>0.1804</c:v>
                </c:pt>
                <c:pt idx="83">
                  <c:v>0.18260000000000001</c:v>
                </c:pt>
                <c:pt idx="84">
                  <c:v>0.18479999999999999</c:v>
                </c:pt>
                <c:pt idx="85">
                  <c:v>0.187</c:v>
                </c:pt>
                <c:pt idx="86">
                  <c:v>0.18920000000000001</c:v>
                </c:pt>
                <c:pt idx="87">
                  <c:v>0.19139999999999999</c:v>
                </c:pt>
                <c:pt idx="88">
                  <c:v>0.19359999999999999</c:v>
                </c:pt>
                <c:pt idx="89">
                  <c:v>0.1958</c:v>
                </c:pt>
                <c:pt idx="90">
                  <c:v>0.19800000000000001</c:v>
                </c:pt>
                <c:pt idx="91">
                  <c:v>0.20019999999999999</c:v>
                </c:pt>
                <c:pt idx="92">
                  <c:v>0.2024</c:v>
                </c:pt>
                <c:pt idx="93">
                  <c:v>0.2046</c:v>
                </c:pt>
                <c:pt idx="94">
                  <c:v>0.20680000000000001</c:v>
                </c:pt>
                <c:pt idx="95">
                  <c:v>0.20899999999999999</c:v>
                </c:pt>
                <c:pt idx="96">
                  <c:v>0.2112</c:v>
                </c:pt>
                <c:pt idx="97">
                  <c:v>0.21340000000000001</c:v>
                </c:pt>
                <c:pt idx="98">
                  <c:v>0.21560000000000001</c:v>
                </c:pt>
                <c:pt idx="99">
                  <c:v>0.21779999999999999</c:v>
                </c:pt>
                <c:pt idx="100">
                  <c:v>0.22</c:v>
                </c:pt>
                <c:pt idx="101">
                  <c:v>0.22220000000000001</c:v>
                </c:pt>
                <c:pt idx="102">
                  <c:v>0.22439999999999999</c:v>
                </c:pt>
                <c:pt idx="103">
                  <c:v>0.2266</c:v>
                </c:pt>
                <c:pt idx="104">
                  <c:v>0.2288</c:v>
                </c:pt>
                <c:pt idx="105">
                  <c:v>0.23100000000000001</c:v>
                </c:pt>
                <c:pt idx="106">
                  <c:v>0.23319999999999999</c:v>
                </c:pt>
                <c:pt idx="107">
                  <c:v>0.2354</c:v>
                </c:pt>
                <c:pt idx="108">
                  <c:v>0.23760000000000001</c:v>
                </c:pt>
                <c:pt idx="109">
                  <c:v>0.23980000000000001</c:v>
                </c:pt>
                <c:pt idx="110">
                  <c:v>0.24199999999999999</c:v>
                </c:pt>
                <c:pt idx="111">
                  <c:v>0.2442</c:v>
                </c:pt>
                <c:pt idx="112">
                  <c:v>0.24640000000000001</c:v>
                </c:pt>
                <c:pt idx="113">
                  <c:v>0.24859999999999999</c:v>
                </c:pt>
                <c:pt idx="114">
                  <c:v>0.25080000000000002</c:v>
                </c:pt>
                <c:pt idx="115">
                  <c:v>0.253</c:v>
                </c:pt>
                <c:pt idx="116">
                  <c:v>0.25519999999999998</c:v>
                </c:pt>
                <c:pt idx="117">
                  <c:v>0.25740000000000002</c:v>
                </c:pt>
                <c:pt idx="118">
                  <c:v>0.2596</c:v>
                </c:pt>
                <c:pt idx="119">
                  <c:v>0.26179999999999998</c:v>
                </c:pt>
                <c:pt idx="120">
                  <c:v>0.26400000000000001</c:v>
                </c:pt>
                <c:pt idx="121">
                  <c:v>0.26619999999999999</c:v>
                </c:pt>
                <c:pt idx="122">
                  <c:v>0.26840000000000003</c:v>
                </c:pt>
                <c:pt idx="123">
                  <c:v>0.27060000000000001</c:v>
                </c:pt>
                <c:pt idx="124">
                  <c:v>0.27279999999999999</c:v>
                </c:pt>
                <c:pt idx="125">
                  <c:v>0.27500000000000002</c:v>
                </c:pt>
                <c:pt idx="126">
                  <c:v>0.2772</c:v>
                </c:pt>
                <c:pt idx="127">
                  <c:v>0.27939999999999998</c:v>
                </c:pt>
                <c:pt idx="128">
                  <c:v>0.28160000000000002</c:v>
                </c:pt>
                <c:pt idx="129">
                  <c:v>0.2838</c:v>
                </c:pt>
                <c:pt idx="130">
                  <c:v>0.28599999999999998</c:v>
                </c:pt>
                <c:pt idx="131">
                  <c:v>0.28820000000000001</c:v>
                </c:pt>
                <c:pt idx="132">
                  <c:v>0.29039999999999999</c:v>
                </c:pt>
                <c:pt idx="133">
                  <c:v>0.29260000000000003</c:v>
                </c:pt>
                <c:pt idx="134">
                  <c:v>0.29480000000000001</c:v>
                </c:pt>
                <c:pt idx="135">
                  <c:v>0.29699999999999999</c:v>
                </c:pt>
                <c:pt idx="136">
                  <c:v>0.29920000000000002</c:v>
                </c:pt>
                <c:pt idx="137">
                  <c:v>0.3014</c:v>
                </c:pt>
                <c:pt idx="138">
                  <c:v>0.30359999999999998</c:v>
                </c:pt>
                <c:pt idx="139">
                  <c:v>0.30580000000000002</c:v>
                </c:pt>
                <c:pt idx="140">
                  <c:v>0.308</c:v>
                </c:pt>
                <c:pt idx="141">
                  <c:v>0.31019999999999998</c:v>
                </c:pt>
                <c:pt idx="142">
                  <c:v>0.31240000000000001</c:v>
                </c:pt>
                <c:pt idx="143">
                  <c:v>0.31459999999999999</c:v>
                </c:pt>
                <c:pt idx="144">
                  <c:v>0.31680000000000003</c:v>
                </c:pt>
                <c:pt idx="145">
                  <c:v>0.31900000000000001</c:v>
                </c:pt>
                <c:pt idx="146">
                  <c:v>0.32119999999999999</c:v>
                </c:pt>
                <c:pt idx="147">
                  <c:v>0.32340000000000002</c:v>
                </c:pt>
                <c:pt idx="148">
                  <c:v>0.3256</c:v>
                </c:pt>
                <c:pt idx="149">
                  <c:v>0.32779999999999998</c:v>
                </c:pt>
                <c:pt idx="150">
                  <c:v>0.33</c:v>
                </c:pt>
                <c:pt idx="151">
                  <c:v>0.3322</c:v>
                </c:pt>
                <c:pt idx="152">
                  <c:v>0.33439999999999998</c:v>
                </c:pt>
                <c:pt idx="153">
                  <c:v>0.33660000000000001</c:v>
                </c:pt>
                <c:pt idx="154">
                  <c:v>0.33879999999999999</c:v>
                </c:pt>
                <c:pt idx="155">
                  <c:v>0.34100000000000003</c:v>
                </c:pt>
                <c:pt idx="156">
                  <c:v>0.34320000000000001</c:v>
                </c:pt>
                <c:pt idx="157">
                  <c:v>0.34539999999999998</c:v>
                </c:pt>
                <c:pt idx="158">
                  <c:v>0.34760000000000002</c:v>
                </c:pt>
                <c:pt idx="159">
                  <c:v>0.3498</c:v>
                </c:pt>
                <c:pt idx="160">
                  <c:v>0.35199999999999998</c:v>
                </c:pt>
                <c:pt idx="161">
                  <c:v>0.35420000000000001</c:v>
                </c:pt>
                <c:pt idx="162">
                  <c:v>0.35639999999999999</c:v>
                </c:pt>
                <c:pt idx="163">
                  <c:v>0.35859999999999997</c:v>
                </c:pt>
                <c:pt idx="164">
                  <c:v>0.36080000000000001</c:v>
                </c:pt>
                <c:pt idx="165">
                  <c:v>0.36299999999999999</c:v>
                </c:pt>
                <c:pt idx="166">
                  <c:v>0.36520000000000002</c:v>
                </c:pt>
                <c:pt idx="167">
                  <c:v>0.3674</c:v>
                </c:pt>
                <c:pt idx="168">
                  <c:v>0.36959999999999998</c:v>
                </c:pt>
                <c:pt idx="169">
                  <c:v>0.37180000000000002</c:v>
                </c:pt>
                <c:pt idx="170">
                  <c:v>0.374</c:v>
                </c:pt>
                <c:pt idx="171">
                  <c:v>0.37619999999999998</c:v>
                </c:pt>
                <c:pt idx="172">
                  <c:v>0.37840000000000001</c:v>
                </c:pt>
                <c:pt idx="173">
                  <c:v>0.38059999999999999</c:v>
                </c:pt>
                <c:pt idx="174">
                  <c:v>0.38279999999999997</c:v>
                </c:pt>
                <c:pt idx="175">
                  <c:v>0.38500000000000001</c:v>
                </c:pt>
                <c:pt idx="176">
                  <c:v>0.38719999999999999</c:v>
                </c:pt>
                <c:pt idx="177">
                  <c:v>0.38940000000000002</c:v>
                </c:pt>
                <c:pt idx="178">
                  <c:v>0.3916</c:v>
                </c:pt>
                <c:pt idx="179">
                  <c:v>0.39379999999999998</c:v>
                </c:pt>
                <c:pt idx="180">
                  <c:v>0.39600000000000002</c:v>
                </c:pt>
                <c:pt idx="181">
                  <c:v>0.3982</c:v>
                </c:pt>
                <c:pt idx="182">
                  <c:v>0.40039999999999998</c:v>
                </c:pt>
                <c:pt idx="183">
                  <c:v>0.40260000000000001</c:v>
                </c:pt>
                <c:pt idx="184">
                  <c:v>0.40479999999999999</c:v>
                </c:pt>
                <c:pt idx="185">
                  <c:v>0.40699999999999997</c:v>
                </c:pt>
                <c:pt idx="186">
                  <c:v>0.40920000000000001</c:v>
                </c:pt>
                <c:pt idx="187">
                  <c:v>0.41139999999999999</c:v>
                </c:pt>
                <c:pt idx="188">
                  <c:v>0.41360000000000002</c:v>
                </c:pt>
                <c:pt idx="189">
                  <c:v>0.4158</c:v>
                </c:pt>
                <c:pt idx="190">
                  <c:v>0.41799999999999998</c:v>
                </c:pt>
                <c:pt idx="191">
                  <c:v>0.42020000000000002</c:v>
                </c:pt>
                <c:pt idx="192">
                  <c:v>0.4224</c:v>
                </c:pt>
                <c:pt idx="193">
                  <c:v>0.42459999999999998</c:v>
                </c:pt>
                <c:pt idx="194">
                  <c:v>0.42680000000000001</c:v>
                </c:pt>
                <c:pt idx="195">
                  <c:v>0.42899999999999999</c:v>
                </c:pt>
                <c:pt idx="196">
                  <c:v>0.43120000000000003</c:v>
                </c:pt>
                <c:pt idx="197">
                  <c:v>0.43340000000000001</c:v>
                </c:pt>
                <c:pt idx="198">
                  <c:v>0.43559999999999999</c:v>
                </c:pt>
                <c:pt idx="199">
                  <c:v>0.43780000000000002</c:v>
                </c:pt>
                <c:pt idx="200">
                  <c:v>0.44</c:v>
                </c:pt>
                <c:pt idx="201">
                  <c:v>0.44219999999999998</c:v>
                </c:pt>
                <c:pt idx="202">
                  <c:v>0.44440000000000002</c:v>
                </c:pt>
                <c:pt idx="203">
                  <c:v>0.4466</c:v>
                </c:pt>
                <c:pt idx="204">
                  <c:v>0.44879999999999998</c:v>
                </c:pt>
                <c:pt idx="205">
                  <c:v>0.45100000000000001</c:v>
                </c:pt>
                <c:pt idx="206">
                  <c:v>0.45319999999999999</c:v>
                </c:pt>
                <c:pt idx="207">
                  <c:v>0.45540000000000003</c:v>
                </c:pt>
                <c:pt idx="208">
                  <c:v>0.45760000000000001</c:v>
                </c:pt>
                <c:pt idx="209">
                  <c:v>0.45979999999999999</c:v>
                </c:pt>
                <c:pt idx="210">
                  <c:v>0.46200000000000002</c:v>
                </c:pt>
                <c:pt idx="211">
                  <c:v>0.4642</c:v>
                </c:pt>
                <c:pt idx="212">
                  <c:v>0.46639999999999998</c:v>
                </c:pt>
                <c:pt idx="213">
                  <c:v>0.46860000000000002</c:v>
                </c:pt>
                <c:pt idx="214">
                  <c:v>0.4708</c:v>
                </c:pt>
                <c:pt idx="215">
                  <c:v>0.47299999999999998</c:v>
                </c:pt>
                <c:pt idx="216">
                  <c:v>0.47520000000000001</c:v>
                </c:pt>
                <c:pt idx="217">
                  <c:v>0.47739999999999999</c:v>
                </c:pt>
                <c:pt idx="218">
                  <c:v>0.47960000000000003</c:v>
                </c:pt>
                <c:pt idx="219">
                  <c:v>0.48180000000000001</c:v>
                </c:pt>
                <c:pt idx="220">
                  <c:v>0.48399999999999999</c:v>
                </c:pt>
                <c:pt idx="221">
                  <c:v>0.48620000000000002</c:v>
                </c:pt>
                <c:pt idx="222">
                  <c:v>0.4884</c:v>
                </c:pt>
                <c:pt idx="223">
                  <c:v>0.49059999999999998</c:v>
                </c:pt>
                <c:pt idx="224">
                  <c:v>0.49280000000000002</c:v>
                </c:pt>
                <c:pt idx="225">
                  <c:v>0.495</c:v>
                </c:pt>
                <c:pt idx="226">
                  <c:v>0.49719999999999998</c:v>
                </c:pt>
                <c:pt idx="227">
                  <c:v>0.49940000000000001</c:v>
                </c:pt>
                <c:pt idx="228">
                  <c:v>0.50160000000000005</c:v>
                </c:pt>
                <c:pt idx="229">
                  <c:v>0.50380000000000003</c:v>
                </c:pt>
                <c:pt idx="230">
                  <c:v>0.50600000000000001</c:v>
                </c:pt>
                <c:pt idx="231">
                  <c:v>0.50819999999999999</c:v>
                </c:pt>
                <c:pt idx="232">
                  <c:v>0.51039999999999996</c:v>
                </c:pt>
                <c:pt idx="233">
                  <c:v>0.51259999999999994</c:v>
                </c:pt>
                <c:pt idx="234">
                  <c:v>0.51480000000000004</c:v>
                </c:pt>
                <c:pt idx="235">
                  <c:v>0.51700000000000002</c:v>
                </c:pt>
                <c:pt idx="236">
                  <c:v>0.51919999999999999</c:v>
                </c:pt>
                <c:pt idx="237">
                  <c:v>0.52139999999999997</c:v>
                </c:pt>
                <c:pt idx="238">
                  <c:v>0.52359999999999995</c:v>
                </c:pt>
                <c:pt idx="239">
                  <c:v>0.52580000000000005</c:v>
                </c:pt>
                <c:pt idx="240">
                  <c:v>0.52800000000000002</c:v>
                </c:pt>
                <c:pt idx="241">
                  <c:v>0.5302</c:v>
                </c:pt>
                <c:pt idx="242">
                  <c:v>0.53239999999999998</c:v>
                </c:pt>
                <c:pt idx="243">
                  <c:v>0.53459999999999996</c:v>
                </c:pt>
                <c:pt idx="244">
                  <c:v>0.53680000000000005</c:v>
                </c:pt>
                <c:pt idx="245">
                  <c:v>0.53900000000000003</c:v>
                </c:pt>
                <c:pt idx="246">
                  <c:v>0.54120000000000001</c:v>
                </c:pt>
                <c:pt idx="247">
                  <c:v>0.54339999999999999</c:v>
                </c:pt>
                <c:pt idx="248">
                  <c:v>0.54559999999999997</c:v>
                </c:pt>
                <c:pt idx="249">
                  <c:v>0.54779999999999995</c:v>
                </c:pt>
                <c:pt idx="250">
                  <c:v>0.55000000000000004</c:v>
                </c:pt>
                <c:pt idx="251">
                  <c:v>0.55220000000000002</c:v>
                </c:pt>
                <c:pt idx="252">
                  <c:v>0.5544</c:v>
                </c:pt>
                <c:pt idx="253">
                  <c:v>0.55659999999999998</c:v>
                </c:pt>
                <c:pt idx="254">
                  <c:v>0.55879999999999996</c:v>
                </c:pt>
                <c:pt idx="255">
                  <c:v>0.56100000000000005</c:v>
                </c:pt>
                <c:pt idx="256">
                  <c:v>0.56320000000000003</c:v>
                </c:pt>
                <c:pt idx="257">
                  <c:v>0.56540000000000001</c:v>
                </c:pt>
                <c:pt idx="258">
                  <c:v>0.56759999999999999</c:v>
                </c:pt>
                <c:pt idx="259">
                  <c:v>0.56979999999999997</c:v>
                </c:pt>
                <c:pt idx="260">
                  <c:v>0.57199999999999995</c:v>
                </c:pt>
                <c:pt idx="261">
                  <c:v>0.57420000000000004</c:v>
                </c:pt>
                <c:pt idx="262">
                  <c:v>0.57640000000000002</c:v>
                </c:pt>
                <c:pt idx="263">
                  <c:v>0.5786</c:v>
                </c:pt>
                <c:pt idx="264">
                  <c:v>0.58079999999999998</c:v>
                </c:pt>
                <c:pt idx="265">
                  <c:v>0.58299999999999996</c:v>
                </c:pt>
                <c:pt idx="266">
                  <c:v>0.58520000000000005</c:v>
                </c:pt>
                <c:pt idx="267">
                  <c:v>0.58740000000000003</c:v>
                </c:pt>
                <c:pt idx="268">
                  <c:v>0.58960000000000001</c:v>
                </c:pt>
                <c:pt idx="269">
                  <c:v>0.59179999999999999</c:v>
                </c:pt>
                <c:pt idx="270">
                  <c:v>0.59399999999999997</c:v>
                </c:pt>
                <c:pt idx="271">
                  <c:v>0.59619999999999995</c:v>
                </c:pt>
                <c:pt idx="272">
                  <c:v>0.59840000000000004</c:v>
                </c:pt>
                <c:pt idx="273">
                  <c:v>0.60060000000000002</c:v>
                </c:pt>
                <c:pt idx="274">
                  <c:v>0.6028</c:v>
                </c:pt>
                <c:pt idx="275">
                  <c:v>0.60499999999999998</c:v>
                </c:pt>
                <c:pt idx="276">
                  <c:v>0.60719999999999996</c:v>
                </c:pt>
                <c:pt idx="277">
                  <c:v>0.60940000000000005</c:v>
                </c:pt>
                <c:pt idx="278">
                  <c:v>0.61160000000000003</c:v>
                </c:pt>
                <c:pt idx="279">
                  <c:v>0.61380000000000001</c:v>
                </c:pt>
                <c:pt idx="280">
                  <c:v>0.61599999999999999</c:v>
                </c:pt>
                <c:pt idx="281">
                  <c:v>0.61819999999999997</c:v>
                </c:pt>
                <c:pt idx="282">
                  <c:v>0.62039999999999995</c:v>
                </c:pt>
                <c:pt idx="283">
                  <c:v>0.62260000000000004</c:v>
                </c:pt>
                <c:pt idx="284">
                  <c:v>0.62480000000000002</c:v>
                </c:pt>
                <c:pt idx="285">
                  <c:v>0.627</c:v>
                </c:pt>
                <c:pt idx="286">
                  <c:v>0.62919999999999998</c:v>
                </c:pt>
                <c:pt idx="287">
                  <c:v>0.63139999999999996</c:v>
                </c:pt>
                <c:pt idx="288">
                  <c:v>0.63360000000000005</c:v>
                </c:pt>
                <c:pt idx="289">
                  <c:v>0.63580000000000003</c:v>
                </c:pt>
                <c:pt idx="290">
                  <c:v>0.63800000000000001</c:v>
                </c:pt>
                <c:pt idx="291">
                  <c:v>0.64019999999999999</c:v>
                </c:pt>
                <c:pt idx="292">
                  <c:v>0.64239999999999997</c:v>
                </c:pt>
                <c:pt idx="293">
                  <c:v>0.64459999999999995</c:v>
                </c:pt>
                <c:pt idx="294">
                  <c:v>0.64680000000000004</c:v>
                </c:pt>
                <c:pt idx="295">
                  <c:v>0.64900000000000002</c:v>
                </c:pt>
                <c:pt idx="296">
                  <c:v>0.6512</c:v>
                </c:pt>
                <c:pt idx="297">
                  <c:v>0.65339999999999998</c:v>
                </c:pt>
                <c:pt idx="298">
                  <c:v>0.65559999999999996</c:v>
                </c:pt>
                <c:pt idx="299">
                  <c:v>0.65780000000000005</c:v>
                </c:pt>
                <c:pt idx="300">
                  <c:v>0.66</c:v>
                </c:pt>
                <c:pt idx="301">
                  <c:v>0.66220000000000001</c:v>
                </c:pt>
                <c:pt idx="302">
                  <c:v>0.66439999999999999</c:v>
                </c:pt>
                <c:pt idx="303">
                  <c:v>0.66659999999999997</c:v>
                </c:pt>
                <c:pt idx="304">
                  <c:v>0.66879999999999995</c:v>
                </c:pt>
                <c:pt idx="305">
                  <c:v>0.67100000000000004</c:v>
                </c:pt>
                <c:pt idx="306">
                  <c:v>0.67320000000000002</c:v>
                </c:pt>
                <c:pt idx="307">
                  <c:v>0.6754</c:v>
                </c:pt>
                <c:pt idx="308">
                  <c:v>0.67759999999999998</c:v>
                </c:pt>
                <c:pt idx="309">
                  <c:v>0.67979999999999996</c:v>
                </c:pt>
                <c:pt idx="310">
                  <c:v>0.68200000000000005</c:v>
                </c:pt>
                <c:pt idx="311">
                  <c:v>0.68420000000000003</c:v>
                </c:pt>
                <c:pt idx="312">
                  <c:v>0.68640000000000001</c:v>
                </c:pt>
                <c:pt idx="313">
                  <c:v>0.68859999999999999</c:v>
                </c:pt>
                <c:pt idx="314">
                  <c:v>0.69079999999999997</c:v>
                </c:pt>
                <c:pt idx="315">
                  <c:v>0.69299999999999995</c:v>
                </c:pt>
                <c:pt idx="316">
                  <c:v>0.69520000000000004</c:v>
                </c:pt>
                <c:pt idx="317">
                  <c:v>0.69740000000000002</c:v>
                </c:pt>
                <c:pt idx="318">
                  <c:v>0.6996</c:v>
                </c:pt>
                <c:pt idx="319">
                  <c:v>0.70179999999999998</c:v>
                </c:pt>
                <c:pt idx="320">
                  <c:v>0.70399999999999996</c:v>
                </c:pt>
                <c:pt idx="321">
                  <c:v>0.70620000000000005</c:v>
                </c:pt>
                <c:pt idx="322">
                  <c:v>0.70840000000000003</c:v>
                </c:pt>
                <c:pt idx="323">
                  <c:v>0.71060000000000001</c:v>
                </c:pt>
                <c:pt idx="324">
                  <c:v>0.71279999999999999</c:v>
                </c:pt>
                <c:pt idx="325">
                  <c:v>0.71499999999999997</c:v>
                </c:pt>
                <c:pt idx="326">
                  <c:v>0.71719999999999995</c:v>
                </c:pt>
                <c:pt idx="327">
                  <c:v>0.71940000000000004</c:v>
                </c:pt>
                <c:pt idx="328">
                  <c:v>0.72160000000000002</c:v>
                </c:pt>
                <c:pt idx="329">
                  <c:v>0.7238</c:v>
                </c:pt>
                <c:pt idx="330">
                  <c:v>0.72599999999999998</c:v>
                </c:pt>
                <c:pt idx="331">
                  <c:v>0.72819999999999996</c:v>
                </c:pt>
                <c:pt idx="332">
                  <c:v>0.73040000000000005</c:v>
                </c:pt>
                <c:pt idx="333">
                  <c:v>0.73260000000000003</c:v>
                </c:pt>
                <c:pt idx="334">
                  <c:v>0.73480000000000001</c:v>
                </c:pt>
                <c:pt idx="335">
                  <c:v>0.73699999999999999</c:v>
                </c:pt>
                <c:pt idx="336">
                  <c:v>0.73919999999999997</c:v>
                </c:pt>
                <c:pt idx="337">
                  <c:v>0.74139999999999995</c:v>
                </c:pt>
                <c:pt idx="338">
                  <c:v>0.74360000000000004</c:v>
                </c:pt>
                <c:pt idx="339">
                  <c:v>0.74580000000000002</c:v>
                </c:pt>
                <c:pt idx="340">
                  <c:v>0.748</c:v>
                </c:pt>
                <c:pt idx="341">
                  <c:v>0.75019999999999998</c:v>
                </c:pt>
                <c:pt idx="342">
                  <c:v>0.75239999999999996</c:v>
                </c:pt>
                <c:pt idx="343">
                  <c:v>0.75460000000000005</c:v>
                </c:pt>
                <c:pt idx="344">
                  <c:v>0.75680000000000003</c:v>
                </c:pt>
                <c:pt idx="345">
                  <c:v>0.75900000000000001</c:v>
                </c:pt>
                <c:pt idx="346">
                  <c:v>0.76119999999999999</c:v>
                </c:pt>
                <c:pt idx="347">
                  <c:v>0.76339999999999997</c:v>
                </c:pt>
                <c:pt idx="348">
                  <c:v>0.76559999999999995</c:v>
                </c:pt>
                <c:pt idx="349">
                  <c:v>0.76780000000000004</c:v>
                </c:pt>
                <c:pt idx="350">
                  <c:v>0.77</c:v>
                </c:pt>
                <c:pt idx="351">
                  <c:v>0.7722</c:v>
                </c:pt>
                <c:pt idx="352">
                  <c:v>0.77439999999999998</c:v>
                </c:pt>
                <c:pt idx="353">
                  <c:v>0.77659999999999996</c:v>
                </c:pt>
                <c:pt idx="354">
                  <c:v>0.77880000000000005</c:v>
                </c:pt>
                <c:pt idx="355">
                  <c:v>0.78100000000000003</c:v>
                </c:pt>
                <c:pt idx="356">
                  <c:v>0.78320000000000001</c:v>
                </c:pt>
                <c:pt idx="357">
                  <c:v>0.78539999999999999</c:v>
                </c:pt>
                <c:pt idx="358">
                  <c:v>0.78759999999999997</c:v>
                </c:pt>
                <c:pt idx="359">
                  <c:v>0.78979999999999995</c:v>
                </c:pt>
                <c:pt idx="360">
                  <c:v>0.79200000000000004</c:v>
                </c:pt>
                <c:pt idx="361">
                  <c:v>0.79420000000000002</c:v>
                </c:pt>
                <c:pt idx="362">
                  <c:v>0.7964</c:v>
                </c:pt>
                <c:pt idx="363">
                  <c:v>0.79859999999999998</c:v>
                </c:pt>
                <c:pt idx="364">
                  <c:v>0.80079999999999996</c:v>
                </c:pt>
                <c:pt idx="365">
                  <c:v>0.80300000000000005</c:v>
                </c:pt>
                <c:pt idx="366">
                  <c:v>0.80520000000000003</c:v>
                </c:pt>
                <c:pt idx="367">
                  <c:v>0.80740000000000001</c:v>
                </c:pt>
                <c:pt idx="368">
                  <c:v>0.80959999999999999</c:v>
                </c:pt>
                <c:pt idx="369">
                  <c:v>0.81179999999999997</c:v>
                </c:pt>
                <c:pt idx="370">
                  <c:v>0.81399999999999995</c:v>
                </c:pt>
                <c:pt idx="371">
                  <c:v>0.81620000000000004</c:v>
                </c:pt>
                <c:pt idx="372">
                  <c:v>0.81840000000000002</c:v>
                </c:pt>
                <c:pt idx="373">
                  <c:v>0.8206</c:v>
                </c:pt>
                <c:pt idx="374">
                  <c:v>0.82279999999999998</c:v>
                </c:pt>
                <c:pt idx="375">
                  <c:v>0.82499999999999996</c:v>
                </c:pt>
                <c:pt idx="376">
                  <c:v>0.82720000000000005</c:v>
                </c:pt>
                <c:pt idx="377">
                  <c:v>0.82940000000000003</c:v>
                </c:pt>
                <c:pt idx="378">
                  <c:v>0.83160000000000001</c:v>
                </c:pt>
                <c:pt idx="379">
                  <c:v>0.83379999999999999</c:v>
                </c:pt>
                <c:pt idx="380">
                  <c:v>0.83599999999999997</c:v>
                </c:pt>
                <c:pt idx="381">
                  <c:v>0.83819999999999995</c:v>
                </c:pt>
                <c:pt idx="382">
                  <c:v>0.84040000000000004</c:v>
                </c:pt>
                <c:pt idx="383">
                  <c:v>0.84260000000000002</c:v>
                </c:pt>
                <c:pt idx="384">
                  <c:v>0.8448</c:v>
                </c:pt>
                <c:pt idx="385">
                  <c:v>0.84699999999999998</c:v>
                </c:pt>
                <c:pt idx="386">
                  <c:v>0.84919999999999995</c:v>
                </c:pt>
                <c:pt idx="387">
                  <c:v>0.85140000000000005</c:v>
                </c:pt>
                <c:pt idx="388">
                  <c:v>0.85360000000000003</c:v>
                </c:pt>
                <c:pt idx="389">
                  <c:v>0.85580000000000001</c:v>
                </c:pt>
                <c:pt idx="390">
                  <c:v>0.85799999999999998</c:v>
                </c:pt>
                <c:pt idx="391">
                  <c:v>0.86019999999999996</c:v>
                </c:pt>
                <c:pt idx="392">
                  <c:v>0.86240000000000006</c:v>
                </c:pt>
                <c:pt idx="393">
                  <c:v>0.86460000000000004</c:v>
                </c:pt>
                <c:pt idx="394">
                  <c:v>0.86680000000000001</c:v>
                </c:pt>
                <c:pt idx="395">
                  <c:v>0.86899999999999999</c:v>
                </c:pt>
                <c:pt idx="396">
                  <c:v>0.87119999999999997</c:v>
                </c:pt>
                <c:pt idx="397">
                  <c:v>0.87339999999999995</c:v>
                </c:pt>
                <c:pt idx="398">
                  <c:v>0.87560000000000004</c:v>
                </c:pt>
                <c:pt idx="399">
                  <c:v>0.87780000000000002</c:v>
                </c:pt>
                <c:pt idx="400">
                  <c:v>0.88</c:v>
                </c:pt>
                <c:pt idx="401">
                  <c:v>0.88219999999999998</c:v>
                </c:pt>
                <c:pt idx="402">
                  <c:v>0.88439999999999996</c:v>
                </c:pt>
                <c:pt idx="403">
                  <c:v>0.88660000000000005</c:v>
                </c:pt>
                <c:pt idx="404">
                  <c:v>0.88880000000000003</c:v>
                </c:pt>
                <c:pt idx="405">
                  <c:v>0.89100000000000001</c:v>
                </c:pt>
                <c:pt idx="406">
                  <c:v>0.89319999999999999</c:v>
                </c:pt>
                <c:pt idx="407">
                  <c:v>0.89539999999999997</c:v>
                </c:pt>
                <c:pt idx="408">
                  <c:v>0.89759999999999995</c:v>
                </c:pt>
                <c:pt idx="409">
                  <c:v>0.89980000000000004</c:v>
                </c:pt>
                <c:pt idx="410">
                  <c:v>0.90200000000000002</c:v>
                </c:pt>
                <c:pt idx="411">
                  <c:v>0.9042</c:v>
                </c:pt>
                <c:pt idx="412">
                  <c:v>0.90639999999999998</c:v>
                </c:pt>
                <c:pt idx="413">
                  <c:v>0.90859999999999996</c:v>
                </c:pt>
                <c:pt idx="414">
                  <c:v>0.91080000000000005</c:v>
                </c:pt>
                <c:pt idx="415">
                  <c:v>0.91300000000000003</c:v>
                </c:pt>
                <c:pt idx="416">
                  <c:v>0.91520000000000001</c:v>
                </c:pt>
                <c:pt idx="417">
                  <c:v>0.91739999999999999</c:v>
                </c:pt>
                <c:pt idx="418">
                  <c:v>0.91959999999999997</c:v>
                </c:pt>
                <c:pt idx="419">
                  <c:v>0.92179999999999995</c:v>
                </c:pt>
                <c:pt idx="420">
                  <c:v>0.92400000000000004</c:v>
                </c:pt>
                <c:pt idx="421">
                  <c:v>0.92620000000000002</c:v>
                </c:pt>
                <c:pt idx="422">
                  <c:v>0.9284</c:v>
                </c:pt>
                <c:pt idx="423">
                  <c:v>0.93059999999999998</c:v>
                </c:pt>
                <c:pt idx="424">
                  <c:v>0.93279999999999996</c:v>
                </c:pt>
                <c:pt idx="425">
                  <c:v>0.93500000000000005</c:v>
                </c:pt>
                <c:pt idx="426">
                  <c:v>0.93720000000000003</c:v>
                </c:pt>
                <c:pt idx="427">
                  <c:v>0.93940000000000001</c:v>
                </c:pt>
                <c:pt idx="428">
                  <c:v>0.94159999999999999</c:v>
                </c:pt>
                <c:pt idx="429">
                  <c:v>0.94379999999999997</c:v>
                </c:pt>
                <c:pt idx="430">
                  <c:v>0.94599999999999995</c:v>
                </c:pt>
                <c:pt idx="431">
                  <c:v>0.94820000000000004</c:v>
                </c:pt>
                <c:pt idx="432">
                  <c:v>0.95040000000000002</c:v>
                </c:pt>
                <c:pt idx="433">
                  <c:v>0.9526</c:v>
                </c:pt>
                <c:pt idx="434">
                  <c:v>0.95479999999999998</c:v>
                </c:pt>
                <c:pt idx="435">
                  <c:v>0.95699999999999996</c:v>
                </c:pt>
                <c:pt idx="436">
                  <c:v>0.95920000000000005</c:v>
                </c:pt>
                <c:pt idx="437">
                  <c:v>0.96140000000000003</c:v>
                </c:pt>
                <c:pt idx="438">
                  <c:v>0.96360000000000001</c:v>
                </c:pt>
                <c:pt idx="439">
                  <c:v>0.96579999999999999</c:v>
                </c:pt>
                <c:pt idx="440">
                  <c:v>0.96799999999999997</c:v>
                </c:pt>
                <c:pt idx="441">
                  <c:v>0.97019999999999995</c:v>
                </c:pt>
                <c:pt idx="442">
                  <c:v>0.97240000000000004</c:v>
                </c:pt>
                <c:pt idx="443">
                  <c:v>0.97460000000000002</c:v>
                </c:pt>
                <c:pt idx="444">
                  <c:v>0.9768</c:v>
                </c:pt>
                <c:pt idx="445">
                  <c:v>0.97899999999999998</c:v>
                </c:pt>
                <c:pt idx="446">
                  <c:v>0.98119999999999996</c:v>
                </c:pt>
                <c:pt idx="447">
                  <c:v>0.98340000000000005</c:v>
                </c:pt>
                <c:pt idx="448">
                  <c:v>0.98560000000000003</c:v>
                </c:pt>
                <c:pt idx="449">
                  <c:v>0.98780000000000001</c:v>
                </c:pt>
                <c:pt idx="450">
                  <c:v>0.99</c:v>
                </c:pt>
                <c:pt idx="451">
                  <c:v>0.99219999999999997</c:v>
                </c:pt>
                <c:pt idx="452">
                  <c:v>0.99439999999999995</c:v>
                </c:pt>
                <c:pt idx="453">
                  <c:v>0.99660000000000004</c:v>
                </c:pt>
                <c:pt idx="454">
                  <c:v>0.99880000000000002</c:v>
                </c:pt>
                <c:pt idx="455">
                  <c:v>1</c:v>
                </c:pt>
                <c:pt idx="456">
                  <c:v>1.0009999999999999</c:v>
                </c:pt>
                <c:pt idx="457">
                  <c:v>1.0032000000000001</c:v>
                </c:pt>
                <c:pt idx="458">
                  <c:v>1.0054000000000001</c:v>
                </c:pt>
                <c:pt idx="459">
                  <c:v>1.0076000000000001</c:v>
                </c:pt>
                <c:pt idx="460">
                  <c:v>1.0098</c:v>
                </c:pt>
                <c:pt idx="461">
                  <c:v>1.012</c:v>
                </c:pt>
                <c:pt idx="462">
                  <c:v>1.0142</c:v>
                </c:pt>
                <c:pt idx="463">
                  <c:v>1.0164</c:v>
                </c:pt>
                <c:pt idx="464">
                  <c:v>1.0185999999999999</c:v>
                </c:pt>
                <c:pt idx="465">
                  <c:v>1.0207999999999999</c:v>
                </c:pt>
                <c:pt idx="466">
                  <c:v>1.0229999999999999</c:v>
                </c:pt>
                <c:pt idx="467">
                  <c:v>1.0251999999999999</c:v>
                </c:pt>
                <c:pt idx="468">
                  <c:v>1.0274000000000001</c:v>
                </c:pt>
                <c:pt idx="469">
                  <c:v>1.0296000000000001</c:v>
                </c:pt>
                <c:pt idx="470">
                  <c:v>1.0318000000000001</c:v>
                </c:pt>
                <c:pt idx="471">
                  <c:v>1.034</c:v>
                </c:pt>
                <c:pt idx="472">
                  <c:v>1.0362</c:v>
                </c:pt>
                <c:pt idx="473">
                  <c:v>1.0384</c:v>
                </c:pt>
                <c:pt idx="474">
                  <c:v>1.0406</c:v>
                </c:pt>
                <c:pt idx="475">
                  <c:v>1.0427999999999999</c:v>
                </c:pt>
                <c:pt idx="476">
                  <c:v>1.0449999999999999</c:v>
                </c:pt>
                <c:pt idx="477">
                  <c:v>1.0471999999999999</c:v>
                </c:pt>
                <c:pt idx="478">
                  <c:v>1.0494000000000001</c:v>
                </c:pt>
                <c:pt idx="479">
                  <c:v>1.0516000000000001</c:v>
                </c:pt>
                <c:pt idx="480">
                  <c:v>1.0538000000000001</c:v>
                </c:pt>
                <c:pt idx="481">
                  <c:v>1.056</c:v>
                </c:pt>
                <c:pt idx="482">
                  <c:v>1.0582</c:v>
                </c:pt>
                <c:pt idx="483">
                  <c:v>1.0604</c:v>
                </c:pt>
                <c:pt idx="484">
                  <c:v>1.0626</c:v>
                </c:pt>
                <c:pt idx="485">
                  <c:v>1.0648</c:v>
                </c:pt>
                <c:pt idx="486">
                  <c:v>1.0669999999999999</c:v>
                </c:pt>
                <c:pt idx="487">
                  <c:v>1.0691999999999999</c:v>
                </c:pt>
                <c:pt idx="488">
                  <c:v>1.0713999999999999</c:v>
                </c:pt>
                <c:pt idx="489">
                  <c:v>1.0736000000000001</c:v>
                </c:pt>
                <c:pt idx="490">
                  <c:v>1.0758000000000001</c:v>
                </c:pt>
                <c:pt idx="491">
                  <c:v>1.0780000000000001</c:v>
                </c:pt>
                <c:pt idx="492">
                  <c:v>1.0802</c:v>
                </c:pt>
                <c:pt idx="493">
                  <c:v>1.0824</c:v>
                </c:pt>
                <c:pt idx="494">
                  <c:v>1.0846</c:v>
                </c:pt>
                <c:pt idx="495">
                  <c:v>1.0868</c:v>
                </c:pt>
                <c:pt idx="496">
                  <c:v>1.089</c:v>
                </c:pt>
                <c:pt idx="497">
                  <c:v>1.0911999999999999</c:v>
                </c:pt>
                <c:pt idx="498">
                  <c:v>1.0933999999999999</c:v>
                </c:pt>
                <c:pt idx="499">
                  <c:v>1.0955999999999999</c:v>
                </c:pt>
                <c:pt idx="500">
                  <c:v>1.1000000000000001</c:v>
                </c:pt>
              </c:numCache>
            </c:numRef>
          </c:xVal>
          <c:yVal>
            <c:numRef>
              <c:f>Sheet6!$G$2:$G$502</c:f>
              <c:numCache>
                <c:formatCode>General</c:formatCode>
                <c:ptCount val="501"/>
                <c:pt idx="0">
                  <c:v>0</c:v>
                </c:pt>
                <c:pt idx="1">
                  <c:v>1.4263E-5</c:v>
                </c:pt>
                <c:pt idx="2">
                  <c:v>2.8527E-5</c:v>
                </c:pt>
                <c:pt idx="3">
                  <c:v>4.2790000000000002E-5</c:v>
                </c:pt>
                <c:pt idx="4">
                  <c:v>5.7054E-5</c:v>
                </c:pt>
                <c:pt idx="5">
                  <c:v>7.1316999999999995E-5</c:v>
                </c:pt>
                <c:pt idx="6">
                  <c:v>8.5581000000000006E-5</c:v>
                </c:pt>
                <c:pt idx="7">
                  <c:v>9.9844000000000002E-5</c:v>
                </c:pt>
                <c:pt idx="8">
                  <c:v>1.1411E-4</c:v>
                </c:pt>
                <c:pt idx="9">
                  <c:v>1.2836999999999999E-4</c:v>
                </c:pt>
                <c:pt idx="10">
                  <c:v>1.4263000000000001E-4</c:v>
                </c:pt>
                <c:pt idx="11">
                  <c:v>1.5689999999999999E-4</c:v>
                </c:pt>
                <c:pt idx="12">
                  <c:v>1.7116000000000001E-4</c:v>
                </c:pt>
                <c:pt idx="13">
                  <c:v>1.8542E-4</c:v>
                </c:pt>
                <c:pt idx="14">
                  <c:v>1.9969000000000001E-4</c:v>
                </c:pt>
                <c:pt idx="15">
                  <c:v>2.1395E-4</c:v>
                </c:pt>
                <c:pt idx="16">
                  <c:v>2.2822000000000001E-4</c:v>
                </c:pt>
                <c:pt idx="17">
                  <c:v>2.4248E-4</c:v>
                </c:pt>
                <c:pt idx="18">
                  <c:v>2.5673999999999998E-4</c:v>
                </c:pt>
                <c:pt idx="19">
                  <c:v>2.7101000000000002E-4</c:v>
                </c:pt>
                <c:pt idx="20">
                  <c:v>2.8527000000000001E-4</c:v>
                </c:pt>
                <c:pt idx="21">
                  <c:v>2.9953E-4</c:v>
                </c:pt>
                <c:pt idx="22">
                  <c:v>3.1379999999999998E-4</c:v>
                </c:pt>
                <c:pt idx="23">
                  <c:v>3.2806000000000003E-4</c:v>
                </c:pt>
                <c:pt idx="24">
                  <c:v>3.4232000000000002E-4</c:v>
                </c:pt>
                <c:pt idx="25">
                  <c:v>3.5659E-4</c:v>
                </c:pt>
                <c:pt idx="26">
                  <c:v>3.7084999999999999E-4</c:v>
                </c:pt>
                <c:pt idx="27">
                  <c:v>3.8510999999999998E-4</c:v>
                </c:pt>
                <c:pt idx="28">
                  <c:v>3.9938000000000001E-4</c:v>
                </c:pt>
                <c:pt idx="29">
                  <c:v>4.1364E-4</c:v>
                </c:pt>
                <c:pt idx="30">
                  <c:v>4.2789999999999999E-4</c:v>
                </c:pt>
                <c:pt idx="31">
                  <c:v>4.4216999999999998E-4</c:v>
                </c:pt>
                <c:pt idx="32">
                  <c:v>4.5643000000000002E-4</c:v>
                </c:pt>
                <c:pt idx="33">
                  <c:v>4.7069000000000001E-4</c:v>
                </c:pt>
                <c:pt idx="34">
                  <c:v>4.8495999999999999E-4</c:v>
                </c:pt>
                <c:pt idx="35">
                  <c:v>4.9921999999999998E-4</c:v>
                </c:pt>
                <c:pt idx="36">
                  <c:v>5.1347999999999997E-4</c:v>
                </c:pt>
                <c:pt idx="37">
                  <c:v>5.2775000000000001E-4</c:v>
                </c:pt>
                <c:pt idx="38">
                  <c:v>5.4201E-4</c:v>
                </c:pt>
                <c:pt idx="39">
                  <c:v>5.5626999999999998E-4</c:v>
                </c:pt>
                <c:pt idx="40">
                  <c:v>5.7054000000000002E-4</c:v>
                </c:pt>
                <c:pt idx="41">
                  <c:v>5.8480000000000001E-4</c:v>
                </c:pt>
                <c:pt idx="42">
                  <c:v>5.9907000000000005E-4</c:v>
                </c:pt>
                <c:pt idx="43">
                  <c:v>6.1333000000000004E-4</c:v>
                </c:pt>
                <c:pt idx="44">
                  <c:v>6.2759000000000003E-4</c:v>
                </c:pt>
                <c:pt idx="45">
                  <c:v>6.4185999999999996E-4</c:v>
                </c:pt>
                <c:pt idx="46">
                  <c:v>6.5612000000000005E-4</c:v>
                </c:pt>
                <c:pt idx="47">
                  <c:v>6.7038000000000004E-4</c:v>
                </c:pt>
                <c:pt idx="48">
                  <c:v>6.8464999999999997E-4</c:v>
                </c:pt>
                <c:pt idx="49">
                  <c:v>6.9890999999999996E-4</c:v>
                </c:pt>
                <c:pt idx="50">
                  <c:v>7.1316999999999995E-4</c:v>
                </c:pt>
                <c:pt idx="51">
                  <c:v>7.2743999999999999E-4</c:v>
                </c:pt>
                <c:pt idx="52">
                  <c:v>7.4169999999999998E-4</c:v>
                </c:pt>
                <c:pt idx="53">
                  <c:v>7.5595999999999997E-4</c:v>
                </c:pt>
                <c:pt idx="54">
                  <c:v>7.7023E-4</c:v>
                </c:pt>
                <c:pt idx="55">
                  <c:v>7.8448999999999999E-4</c:v>
                </c:pt>
                <c:pt idx="56">
                  <c:v>7.9874999999999998E-4</c:v>
                </c:pt>
                <c:pt idx="57">
                  <c:v>8.1302000000000002E-4</c:v>
                </c:pt>
                <c:pt idx="58">
                  <c:v>8.2728000000000001E-4</c:v>
                </c:pt>
                <c:pt idx="59">
                  <c:v>8.4154E-4</c:v>
                </c:pt>
                <c:pt idx="60">
                  <c:v>8.5581000000000003E-4</c:v>
                </c:pt>
                <c:pt idx="61">
                  <c:v>8.7007000000000002E-4</c:v>
                </c:pt>
                <c:pt idx="62">
                  <c:v>8.8433000000000001E-4</c:v>
                </c:pt>
                <c:pt idx="63">
                  <c:v>8.9860000000000005E-4</c:v>
                </c:pt>
                <c:pt idx="64">
                  <c:v>9.1286000000000004E-4</c:v>
                </c:pt>
                <c:pt idx="65">
                  <c:v>9.2712000000000003E-4</c:v>
                </c:pt>
                <c:pt idx="66">
                  <c:v>9.4138999999999996E-4</c:v>
                </c:pt>
                <c:pt idx="67">
                  <c:v>9.5565000000000005E-4</c:v>
                </c:pt>
                <c:pt idx="68">
                  <c:v>9.6991000000000004E-4</c:v>
                </c:pt>
                <c:pt idx="69">
                  <c:v>9.8418000000000008E-4</c:v>
                </c:pt>
                <c:pt idx="70">
                  <c:v>9.9843999999999996E-4</c:v>
                </c:pt>
                <c:pt idx="71">
                  <c:v>1.0127000000000001E-3</c:v>
                </c:pt>
                <c:pt idx="72">
                  <c:v>1.0269999999999999E-3</c:v>
                </c:pt>
                <c:pt idx="73">
                  <c:v>1.0411999999999999E-3</c:v>
                </c:pt>
                <c:pt idx="74">
                  <c:v>1.0555E-3</c:v>
                </c:pt>
                <c:pt idx="75">
                  <c:v>1.0698000000000001E-3</c:v>
                </c:pt>
                <c:pt idx="76">
                  <c:v>1.0839999999999999E-3</c:v>
                </c:pt>
                <c:pt idx="77">
                  <c:v>1.0983E-3</c:v>
                </c:pt>
                <c:pt idx="78">
                  <c:v>1.1125E-3</c:v>
                </c:pt>
                <c:pt idx="79">
                  <c:v>1.1268000000000001E-3</c:v>
                </c:pt>
                <c:pt idx="80">
                  <c:v>1.1410999999999999E-3</c:v>
                </c:pt>
                <c:pt idx="81">
                  <c:v>1.1552999999999999E-3</c:v>
                </c:pt>
                <c:pt idx="82">
                  <c:v>1.1696E-3</c:v>
                </c:pt>
                <c:pt idx="83">
                  <c:v>1.1839000000000001E-3</c:v>
                </c:pt>
                <c:pt idx="84">
                  <c:v>1.1980999999999999E-3</c:v>
                </c:pt>
                <c:pt idx="85">
                  <c:v>1.2124E-3</c:v>
                </c:pt>
                <c:pt idx="86">
                  <c:v>1.2267000000000001E-3</c:v>
                </c:pt>
                <c:pt idx="87">
                  <c:v>1.2409000000000001E-3</c:v>
                </c:pt>
                <c:pt idx="88">
                  <c:v>1.2551999999999999E-3</c:v>
                </c:pt>
                <c:pt idx="89">
                  <c:v>1.2694E-3</c:v>
                </c:pt>
                <c:pt idx="90">
                  <c:v>1.2837E-3</c:v>
                </c:pt>
                <c:pt idx="91">
                  <c:v>1.2979999999999999E-3</c:v>
                </c:pt>
                <c:pt idx="92">
                  <c:v>1.3121999999999999E-3</c:v>
                </c:pt>
                <c:pt idx="93">
                  <c:v>1.3265E-3</c:v>
                </c:pt>
                <c:pt idx="94">
                  <c:v>1.3408000000000001E-3</c:v>
                </c:pt>
                <c:pt idx="95">
                  <c:v>1.3550000000000001E-3</c:v>
                </c:pt>
                <c:pt idx="96">
                  <c:v>1.3692999999999999E-3</c:v>
                </c:pt>
                <c:pt idx="97">
                  <c:v>1.3836E-3</c:v>
                </c:pt>
                <c:pt idx="98">
                  <c:v>1.3978E-3</c:v>
                </c:pt>
                <c:pt idx="99">
                  <c:v>1.4120999999999999E-3</c:v>
                </c:pt>
                <c:pt idx="100">
                  <c:v>1.4262999999999999E-3</c:v>
                </c:pt>
                <c:pt idx="101">
                  <c:v>1.4406E-3</c:v>
                </c:pt>
                <c:pt idx="102">
                  <c:v>1.4549000000000001E-3</c:v>
                </c:pt>
                <c:pt idx="103">
                  <c:v>1.4691000000000001E-3</c:v>
                </c:pt>
                <c:pt idx="104">
                  <c:v>1.4834E-3</c:v>
                </c:pt>
                <c:pt idx="105">
                  <c:v>1.4977E-3</c:v>
                </c:pt>
                <c:pt idx="106">
                  <c:v>1.5119E-3</c:v>
                </c:pt>
                <c:pt idx="107">
                  <c:v>1.5261999999999999E-3</c:v>
                </c:pt>
                <c:pt idx="108">
                  <c:v>1.5405E-3</c:v>
                </c:pt>
                <c:pt idx="109">
                  <c:v>1.5547E-3</c:v>
                </c:pt>
                <c:pt idx="110">
                  <c:v>1.5690000000000001E-3</c:v>
                </c:pt>
                <c:pt idx="111">
                  <c:v>1.5832000000000001E-3</c:v>
                </c:pt>
                <c:pt idx="112">
                  <c:v>1.5975E-3</c:v>
                </c:pt>
                <c:pt idx="113">
                  <c:v>1.6118E-3</c:v>
                </c:pt>
                <c:pt idx="114">
                  <c:v>1.6260000000000001E-3</c:v>
                </c:pt>
                <c:pt idx="115">
                  <c:v>1.6402999999999999E-3</c:v>
                </c:pt>
                <c:pt idx="116">
                  <c:v>1.6546E-3</c:v>
                </c:pt>
                <c:pt idx="117">
                  <c:v>1.6688E-3</c:v>
                </c:pt>
                <c:pt idx="118">
                  <c:v>1.6831000000000001E-3</c:v>
                </c:pt>
                <c:pt idx="119">
                  <c:v>1.6974E-3</c:v>
                </c:pt>
                <c:pt idx="120">
                  <c:v>1.7116E-3</c:v>
                </c:pt>
                <c:pt idx="121">
                  <c:v>1.7259E-3</c:v>
                </c:pt>
                <c:pt idx="122">
                  <c:v>1.7401000000000001E-3</c:v>
                </c:pt>
                <c:pt idx="123">
                  <c:v>1.7543999999999999E-3</c:v>
                </c:pt>
                <c:pt idx="124">
                  <c:v>1.7687E-3</c:v>
                </c:pt>
                <c:pt idx="125">
                  <c:v>1.7829E-3</c:v>
                </c:pt>
                <c:pt idx="126">
                  <c:v>1.7972000000000001E-3</c:v>
                </c:pt>
                <c:pt idx="127">
                  <c:v>1.8115E-3</c:v>
                </c:pt>
                <c:pt idx="128">
                  <c:v>1.8257E-3</c:v>
                </c:pt>
                <c:pt idx="129">
                  <c:v>1.8400000000000001E-3</c:v>
                </c:pt>
                <c:pt idx="130">
                  <c:v>1.8542000000000001E-3</c:v>
                </c:pt>
                <c:pt idx="131">
                  <c:v>1.8684999999999999E-3</c:v>
                </c:pt>
                <c:pt idx="132">
                  <c:v>1.8828E-3</c:v>
                </c:pt>
                <c:pt idx="133">
                  <c:v>1.897E-3</c:v>
                </c:pt>
                <c:pt idx="134">
                  <c:v>1.9113000000000001E-3</c:v>
                </c:pt>
                <c:pt idx="135">
                  <c:v>1.9258000000000001E-3</c:v>
                </c:pt>
                <c:pt idx="136">
                  <c:v>1.9436E-3</c:v>
                </c:pt>
                <c:pt idx="137">
                  <c:v>1.9696000000000002E-3</c:v>
                </c:pt>
                <c:pt idx="138">
                  <c:v>2.0097000000000001E-3</c:v>
                </c:pt>
                <c:pt idx="139">
                  <c:v>2.0717000000000001E-3</c:v>
                </c:pt>
                <c:pt idx="140">
                  <c:v>2.1654000000000001E-3</c:v>
                </c:pt>
                <c:pt idx="141">
                  <c:v>2.2761999999999999E-3</c:v>
                </c:pt>
                <c:pt idx="142">
                  <c:v>2.3931E-3</c:v>
                </c:pt>
                <c:pt idx="143">
                  <c:v>2.5165999999999999E-3</c:v>
                </c:pt>
                <c:pt idx="144">
                  <c:v>2.6456000000000001E-3</c:v>
                </c:pt>
                <c:pt idx="145">
                  <c:v>2.7794E-3</c:v>
                </c:pt>
                <c:pt idx="146">
                  <c:v>2.9172999999999998E-3</c:v>
                </c:pt>
                <c:pt idx="147">
                  <c:v>3.0588E-3</c:v>
                </c:pt>
                <c:pt idx="148">
                  <c:v>3.2033999999999999E-3</c:v>
                </c:pt>
                <c:pt idx="149">
                  <c:v>3.3506999999999999E-3</c:v>
                </c:pt>
                <c:pt idx="150">
                  <c:v>3.5003999999999999E-3</c:v>
                </c:pt>
                <c:pt idx="151">
                  <c:v>3.6521000000000001E-3</c:v>
                </c:pt>
                <c:pt idx="152">
                  <c:v>3.8057E-3</c:v>
                </c:pt>
                <c:pt idx="153">
                  <c:v>3.9608000000000004E-3</c:v>
                </c:pt>
                <c:pt idx="154">
                  <c:v>4.1174000000000002E-3</c:v>
                </c:pt>
                <c:pt idx="155">
                  <c:v>4.2753000000000001E-3</c:v>
                </c:pt>
                <c:pt idx="156">
                  <c:v>4.4343000000000004E-3</c:v>
                </c:pt>
                <c:pt idx="157">
                  <c:v>4.5942999999999999E-3</c:v>
                </c:pt>
                <c:pt idx="158">
                  <c:v>4.7552000000000002E-3</c:v>
                </c:pt>
                <c:pt idx="159">
                  <c:v>4.9170000000000004E-3</c:v>
                </c:pt>
                <c:pt idx="160">
                  <c:v>5.0794999999999998E-3</c:v>
                </c:pt>
                <c:pt idx="161">
                  <c:v>5.2426E-3</c:v>
                </c:pt>
                <c:pt idx="162">
                  <c:v>5.4063999999999996E-3</c:v>
                </c:pt>
                <c:pt idx="163">
                  <c:v>5.5707999999999999E-3</c:v>
                </c:pt>
                <c:pt idx="164">
                  <c:v>5.7356000000000004E-3</c:v>
                </c:pt>
                <c:pt idx="165">
                  <c:v>5.901E-3</c:v>
                </c:pt>
                <c:pt idx="166">
                  <c:v>6.0667000000000004E-3</c:v>
                </c:pt>
                <c:pt idx="167">
                  <c:v>6.2329000000000004E-3</c:v>
                </c:pt>
                <c:pt idx="168">
                  <c:v>6.3994000000000004E-3</c:v>
                </c:pt>
                <c:pt idx="169">
                  <c:v>6.5662999999999997E-3</c:v>
                </c:pt>
                <c:pt idx="170">
                  <c:v>6.7333999999999996E-3</c:v>
                </c:pt>
                <c:pt idx="171">
                  <c:v>6.9008999999999997E-3</c:v>
                </c:pt>
                <c:pt idx="172">
                  <c:v>7.0686000000000004E-3</c:v>
                </c:pt>
                <c:pt idx="173">
                  <c:v>7.2366000000000002E-3</c:v>
                </c:pt>
                <c:pt idx="174">
                  <c:v>7.4047999999999996E-3</c:v>
                </c:pt>
                <c:pt idx="175">
                  <c:v>7.5732999999999998E-3</c:v>
                </c:pt>
                <c:pt idx="176">
                  <c:v>7.7419000000000003E-3</c:v>
                </c:pt>
                <c:pt idx="177">
                  <c:v>7.9108000000000008E-3</c:v>
                </c:pt>
                <c:pt idx="178">
                  <c:v>8.0797999999999998E-3</c:v>
                </c:pt>
                <c:pt idx="179">
                  <c:v>8.2489999999999994E-3</c:v>
                </c:pt>
                <c:pt idx="180">
                  <c:v>8.4183000000000001E-3</c:v>
                </c:pt>
                <c:pt idx="181">
                  <c:v>8.5877999999999996E-3</c:v>
                </c:pt>
                <c:pt idx="182">
                  <c:v>8.7574000000000003E-3</c:v>
                </c:pt>
                <c:pt idx="183">
                  <c:v>8.9271999999999997E-3</c:v>
                </c:pt>
                <c:pt idx="184">
                  <c:v>9.0969999999999992E-3</c:v>
                </c:pt>
                <c:pt idx="185">
                  <c:v>9.2669999999999992E-3</c:v>
                </c:pt>
                <c:pt idx="186">
                  <c:v>9.4371999999999998E-3</c:v>
                </c:pt>
                <c:pt idx="187">
                  <c:v>9.6074000000000003E-3</c:v>
                </c:pt>
                <c:pt idx="188">
                  <c:v>9.7777000000000003E-3</c:v>
                </c:pt>
                <c:pt idx="189">
                  <c:v>9.9480999999999997E-3</c:v>
                </c:pt>
                <c:pt idx="190">
                  <c:v>1.0119E-2</c:v>
                </c:pt>
                <c:pt idx="191">
                  <c:v>1.0289E-2</c:v>
                </c:pt>
                <c:pt idx="192">
                  <c:v>1.0460000000000001E-2</c:v>
                </c:pt>
                <c:pt idx="193">
                  <c:v>1.0631E-2</c:v>
                </c:pt>
                <c:pt idx="194">
                  <c:v>1.0801E-2</c:v>
                </c:pt>
                <c:pt idx="195">
                  <c:v>1.0972000000000001E-2</c:v>
                </c:pt>
                <c:pt idx="196">
                  <c:v>1.1143E-2</c:v>
                </c:pt>
                <c:pt idx="197">
                  <c:v>1.1313999999999999E-2</c:v>
                </c:pt>
                <c:pt idx="198">
                  <c:v>1.1485E-2</c:v>
                </c:pt>
                <c:pt idx="199">
                  <c:v>1.1657000000000001E-2</c:v>
                </c:pt>
                <c:pt idx="200">
                  <c:v>1.1828E-2</c:v>
                </c:pt>
                <c:pt idx="201">
                  <c:v>1.1998999999999999E-2</c:v>
                </c:pt>
                <c:pt idx="202">
                  <c:v>1.217E-2</c:v>
                </c:pt>
                <c:pt idx="203">
                  <c:v>1.2342000000000001E-2</c:v>
                </c:pt>
                <c:pt idx="204">
                  <c:v>1.2513E-2</c:v>
                </c:pt>
                <c:pt idx="205">
                  <c:v>1.2684000000000001E-2</c:v>
                </c:pt>
                <c:pt idx="206">
                  <c:v>1.2855999999999999E-2</c:v>
                </c:pt>
                <c:pt idx="207">
                  <c:v>1.3027E-2</c:v>
                </c:pt>
                <c:pt idx="208">
                  <c:v>1.3199000000000001E-2</c:v>
                </c:pt>
                <c:pt idx="209">
                  <c:v>1.3370999999999999E-2</c:v>
                </c:pt>
                <c:pt idx="210">
                  <c:v>1.3542E-2</c:v>
                </c:pt>
                <c:pt idx="211">
                  <c:v>1.3714E-2</c:v>
                </c:pt>
                <c:pt idx="212">
                  <c:v>1.3886000000000001E-2</c:v>
                </c:pt>
                <c:pt idx="213">
                  <c:v>1.4057E-2</c:v>
                </c:pt>
                <c:pt idx="214">
                  <c:v>1.4229E-2</c:v>
                </c:pt>
                <c:pt idx="215">
                  <c:v>1.4401000000000001E-2</c:v>
                </c:pt>
                <c:pt idx="216">
                  <c:v>1.4572999999999999E-2</c:v>
                </c:pt>
                <c:pt idx="217">
                  <c:v>1.4744999999999999E-2</c:v>
                </c:pt>
                <c:pt idx="218">
                  <c:v>1.4917E-2</c:v>
                </c:pt>
                <c:pt idx="219">
                  <c:v>1.5089E-2</c:v>
                </c:pt>
                <c:pt idx="220">
                  <c:v>1.5259999999999999E-2</c:v>
                </c:pt>
                <c:pt idx="221">
                  <c:v>1.5432E-2</c:v>
                </c:pt>
                <c:pt idx="222">
                  <c:v>1.5604E-2</c:v>
                </c:pt>
                <c:pt idx="223">
                  <c:v>1.5775999999999998E-2</c:v>
                </c:pt>
                <c:pt idx="224">
                  <c:v>1.5949000000000001E-2</c:v>
                </c:pt>
                <c:pt idx="225">
                  <c:v>1.6121E-2</c:v>
                </c:pt>
                <c:pt idx="226">
                  <c:v>1.6292999999999998E-2</c:v>
                </c:pt>
                <c:pt idx="227">
                  <c:v>1.6465E-2</c:v>
                </c:pt>
                <c:pt idx="228">
                  <c:v>1.6636999999999999E-2</c:v>
                </c:pt>
                <c:pt idx="229">
                  <c:v>1.6809000000000001E-2</c:v>
                </c:pt>
                <c:pt idx="230">
                  <c:v>1.6981E-2</c:v>
                </c:pt>
                <c:pt idx="231">
                  <c:v>1.7153000000000002E-2</c:v>
                </c:pt>
                <c:pt idx="232">
                  <c:v>1.7326000000000001E-2</c:v>
                </c:pt>
                <c:pt idx="233">
                  <c:v>1.7498E-2</c:v>
                </c:pt>
                <c:pt idx="234">
                  <c:v>1.7670000000000002E-2</c:v>
                </c:pt>
                <c:pt idx="235">
                  <c:v>1.7842E-2</c:v>
                </c:pt>
                <c:pt idx="236">
                  <c:v>1.8015E-2</c:v>
                </c:pt>
                <c:pt idx="237">
                  <c:v>1.8186999999999998E-2</c:v>
                </c:pt>
                <c:pt idx="238">
                  <c:v>1.8359E-2</c:v>
                </c:pt>
                <c:pt idx="239">
                  <c:v>1.8530999999999999E-2</c:v>
                </c:pt>
                <c:pt idx="240">
                  <c:v>1.8703999999999998E-2</c:v>
                </c:pt>
                <c:pt idx="241">
                  <c:v>1.8876E-2</c:v>
                </c:pt>
                <c:pt idx="242">
                  <c:v>1.9047999999999999E-2</c:v>
                </c:pt>
                <c:pt idx="243">
                  <c:v>1.9220999999999999E-2</c:v>
                </c:pt>
                <c:pt idx="244">
                  <c:v>1.9393000000000001E-2</c:v>
                </c:pt>
                <c:pt idx="245">
                  <c:v>1.9566E-2</c:v>
                </c:pt>
                <c:pt idx="246">
                  <c:v>1.9737999999999999E-2</c:v>
                </c:pt>
                <c:pt idx="247">
                  <c:v>1.9910000000000001E-2</c:v>
                </c:pt>
                <c:pt idx="248">
                  <c:v>2.0083E-2</c:v>
                </c:pt>
                <c:pt idx="249">
                  <c:v>2.0254999999999999E-2</c:v>
                </c:pt>
                <c:pt idx="250">
                  <c:v>2.0428000000000002E-2</c:v>
                </c:pt>
                <c:pt idx="251">
                  <c:v>2.06E-2</c:v>
                </c:pt>
                <c:pt idx="252">
                  <c:v>2.0773E-2</c:v>
                </c:pt>
                <c:pt idx="253">
                  <c:v>2.0944999999999998E-2</c:v>
                </c:pt>
                <c:pt idx="254">
                  <c:v>2.1118000000000001E-2</c:v>
                </c:pt>
                <c:pt idx="255">
                  <c:v>2.129E-2</c:v>
                </c:pt>
                <c:pt idx="256">
                  <c:v>2.1462999999999999E-2</c:v>
                </c:pt>
                <c:pt idx="257">
                  <c:v>2.1635000000000001E-2</c:v>
                </c:pt>
                <c:pt idx="258">
                  <c:v>2.1808000000000001E-2</c:v>
                </c:pt>
                <c:pt idx="259">
                  <c:v>2.198E-2</c:v>
                </c:pt>
                <c:pt idx="260">
                  <c:v>2.2152999999999999E-2</c:v>
                </c:pt>
                <c:pt idx="261">
                  <c:v>2.2325000000000001E-2</c:v>
                </c:pt>
                <c:pt idx="262">
                  <c:v>2.2498000000000001E-2</c:v>
                </c:pt>
                <c:pt idx="263">
                  <c:v>2.2669999999999999E-2</c:v>
                </c:pt>
                <c:pt idx="264">
                  <c:v>2.2842999999999999E-2</c:v>
                </c:pt>
                <c:pt idx="265">
                  <c:v>2.3015000000000001E-2</c:v>
                </c:pt>
                <c:pt idx="266">
                  <c:v>2.3188E-2</c:v>
                </c:pt>
                <c:pt idx="267">
                  <c:v>2.3361E-2</c:v>
                </c:pt>
                <c:pt idx="268">
                  <c:v>2.3532999999999998E-2</c:v>
                </c:pt>
                <c:pt idx="269">
                  <c:v>2.3706000000000001E-2</c:v>
                </c:pt>
                <c:pt idx="270">
                  <c:v>2.3878E-2</c:v>
                </c:pt>
                <c:pt idx="271">
                  <c:v>2.4050999999999999E-2</c:v>
                </c:pt>
                <c:pt idx="272">
                  <c:v>2.4223999999999999E-2</c:v>
                </c:pt>
                <c:pt idx="273">
                  <c:v>2.4396000000000001E-2</c:v>
                </c:pt>
                <c:pt idx="274">
                  <c:v>2.4569000000000001E-2</c:v>
                </c:pt>
                <c:pt idx="275">
                  <c:v>2.4742E-2</c:v>
                </c:pt>
                <c:pt idx="276">
                  <c:v>2.4913999999999999E-2</c:v>
                </c:pt>
                <c:pt idx="277">
                  <c:v>2.5087000000000002E-2</c:v>
                </c:pt>
                <c:pt idx="278">
                  <c:v>2.5260000000000001E-2</c:v>
                </c:pt>
                <c:pt idx="279">
                  <c:v>2.5432E-2</c:v>
                </c:pt>
                <c:pt idx="280">
                  <c:v>2.5604999999999999E-2</c:v>
                </c:pt>
                <c:pt idx="281">
                  <c:v>2.5777999999999999E-2</c:v>
                </c:pt>
                <c:pt idx="282">
                  <c:v>2.5950000000000001E-2</c:v>
                </c:pt>
                <c:pt idx="283">
                  <c:v>2.6123E-2</c:v>
                </c:pt>
                <c:pt idx="284">
                  <c:v>2.6296E-2</c:v>
                </c:pt>
                <c:pt idx="285">
                  <c:v>2.6467999999999998E-2</c:v>
                </c:pt>
                <c:pt idx="286">
                  <c:v>2.6641000000000001E-2</c:v>
                </c:pt>
                <c:pt idx="287">
                  <c:v>2.6814000000000001E-2</c:v>
                </c:pt>
                <c:pt idx="288">
                  <c:v>2.6986E-2</c:v>
                </c:pt>
                <c:pt idx="289">
                  <c:v>2.7158999999999999E-2</c:v>
                </c:pt>
                <c:pt idx="290">
                  <c:v>2.7331999999999999E-2</c:v>
                </c:pt>
                <c:pt idx="291">
                  <c:v>2.7505000000000002E-2</c:v>
                </c:pt>
                <c:pt idx="292">
                  <c:v>2.7677E-2</c:v>
                </c:pt>
                <c:pt idx="293">
                  <c:v>2.785E-2</c:v>
                </c:pt>
                <c:pt idx="294">
                  <c:v>2.8022999999999999E-2</c:v>
                </c:pt>
                <c:pt idx="295">
                  <c:v>2.8195000000000001E-2</c:v>
                </c:pt>
                <c:pt idx="296">
                  <c:v>2.8368000000000001E-2</c:v>
                </c:pt>
                <c:pt idx="297">
                  <c:v>2.8541E-2</c:v>
                </c:pt>
                <c:pt idx="298">
                  <c:v>2.8714E-2</c:v>
                </c:pt>
                <c:pt idx="299">
                  <c:v>2.8885999999999998E-2</c:v>
                </c:pt>
                <c:pt idx="300">
                  <c:v>2.9059000000000001E-2</c:v>
                </c:pt>
                <c:pt idx="301">
                  <c:v>2.9232000000000001E-2</c:v>
                </c:pt>
                <c:pt idx="302">
                  <c:v>2.9405000000000001E-2</c:v>
                </c:pt>
                <c:pt idx="303">
                  <c:v>2.9578E-2</c:v>
                </c:pt>
                <c:pt idx="304">
                  <c:v>2.9749999999999999E-2</c:v>
                </c:pt>
                <c:pt idx="305">
                  <c:v>2.9923000000000002E-2</c:v>
                </c:pt>
                <c:pt idx="306">
                  <c:v>3.0096000000000001E-2</c:v>
                </c:pt>
                <c:pt idx="307">
                  <c:v>3.0269000000000001E-2</c:v>
                </c:pt>
                <c:pt idx="308">
                  <c:v>3.0440999999999999E-2</c:v>
                </c:pt>
                <c:pt idx="309">
                  <c:v>3.0613999999999999E-2</c:v>
                </c:pt>
                <c:pt idx="310">
                  <c:v>3.0786999999999998E-2</c:v>
                </c:pt>
                <c:pt idx="311">
                  <c:v>3.0960000000000001E-2</c:v>
                </c:pt>
                <c:pt idx="312">
                  <c:v>3.1133000000000001E-2</c:v>
                </c:pt>
                <c:pt idx="313">
                  <c:v>3.1304999999999999E-2</c:v>
                </c:pt>
                <c:pt idx="314">
                  <c:v>3.1477999999999999E-2</c:v>
                </c:pt>
                <c:pt idx="315">
                  <c:v>3.1650999999999999E-2</c:v>
                </c:pt>
                <c:pt idx="316">
                  <c:v>3.1823999999999998E-2</c:v>
                </c:pt>
                <c:pt idx="317">
                  <c:v>3.1996999999999998E-2</c:v>
                </c:pt>
                <c:pt idx="318">
                  <c:v>3.2169000000000003E-2</c:v>
                </c:pt>
                <c:pt idx="319">
                  <c:v>3.2342000000000003E-2</c:v>
                </c:pt>
                <c:pt idx="320">
                  <c:v>3.2515000000000002E-2</c:v>
                </c:pt>
                <c:pt idx="321">
                  <c:v>3.2688000000000002E-2</c:v>
                </c:pt>
                <c:pt idx="322">
                  <c:v>3.2861000000000001E-2</c:v>
                </c:pt>
                <c:pt idx="323">
                  <c:v>3.3034000000000001E-2</c:v>
                </c:pt>
                <c:pt idx="324">
                  <c:v>3.3205999999999999E-2</c:v>
                </c:pt>
                <c:pt idx="325">
                  <c:v>3.3378999999999999E-2</c:v>
                </c:pt>
                <c:pt idx="326">
                  <c:v>3.3551999999999998E-2</c:v>
                </c:pt>
                <c:pt idx="327">
                  <c:v>3.3724999999999998E-2</c:v>
                </c:pt>
                <c:pt idx="328">
                  <c:v>3.3897999999999998E-2</c:v>
                </c:pt>
                <c:pt idx="329">
                  <c:v>3.4070999999999997E-2</c:v>
                </c:pt>
                <c:pt idx="330">
                  <c:v>3.4243000000000003E-2</c:v>
                </c:pt>
                <c:pt idx="331">
                  <c:v>3.4416000000000002E-2</c:v>
                </c:pt>
                <c:pt idx="332">
                  <c:v>3.4589000000000002E-2</c:v>
                </c:pt>
                <c:pt idx="333">
                  <c:v>3.4762000000000001E-2</c:v>
                </c:pt>
                <c:pt idx="334">
                  <c:v>3.4935000000000001E-2</c:v>
                </c:pt>
                <c:pt idx="335">
                  <c:v>3.5108E-2</c:v>
                </c:pt>
                <c:pt idx="336">
                  <c:v>3.5279999999999999E-2</c:v>
                </c:pt>
                <c:pt idx="337">
                  <c:v>3.5452999999999998E-2</c:v>
                </c:pt>
                <c:pt idx="338">
                  <c:v>3.5625999999999998E-2</c:v>
                </c:pt>
                <c:pt idx="339">
                  <c:v>3.5798999999999997E-2</c:v>
                </c:pt>
                <c:pt idx="340">
                  <c:v>3.5971999999999997E-2</c:v>
                </c:pt>
                <c:pt idx="341">
                  <c:v>3.6144999999999997E-2</c:v>
                </c:pt>
                <c:pt idx="342">
                  <c:v>3.6318000000000003E-2</c:v>
                </c:pt>
                <c:pt idx="343">
                  <c:v>3.6491000000000003E-2</c:v>
                </c:pt>
                <c:pt idx="344">
                  <c:v>3.6663000000000001E-2</c:v>
                </c:pt>
                <c:pt idx="345">
                  <c:v>3.6836000000000001E-2</c:v>
                </c:pt>
                <c:pt idx="346">
                  <c:v>3.7009E-2</c:v>
                </c:pt>
                <c:pt idx="347">
                  <c:v>3.7182E-2</c:v>
                </c:pt>
                <c:pt idx="348">
                  <c:v>3.7354999999999999E-2</c:v>
                </c:pt>
                <c:pt idx="349">
                  <c:v>3.7527999999999999E-2</c:v>
                </c:pt>
                <c:pt idx="350">
                  <c:v>3.7700999999999998E-2</c:v>
                </c:pt>
                <c:pt idx="351">
                  <c:v>3.7873999999999998E-2</c:v>
                </c:pt>
                <c:pt idx="352">
                  <c:v>3.8046000000000003E-2</c:v>
                </c:pt>
                <c:pt idx="353">
                  <c:v>3.8219000000000003E-2</c:v>
                </c:pt>
                <c:pt idx="354">
                  <c:v>3.8392000000000003E-2</c:v>
                </c:pt>
                <c:pt idx="355">
                  <c:v>3.8565000000000002E-2</c:v>
                </c:pt>
                <c:pt idx="356">
                  <c:v>3.8738000000000002E-2</c:v>
                </c:pt>
                <c:pt idx="357">
                  <c:v>3.8911000000000001E-2</c:v>
                </c:pt>
                <c:pt idx="358">
                  <c:v>3.9084000000000001E-2</c:v>
                </c:pt>
                <c:pt idx="359">
                  <c:v>3.9257E-2</c:v>
                </c:pt>
                <c:pt idx="360">
                  <c:v>3.943E-2</c:v>
                </c:pt>
                <c:pt idx="361">
                  <c:v>3.9601999999999998E-2</c:v>
                </c:pt>
                <c:pt idx="362">
                  <c:v>3.9774999999999998E-2</c:v>
                </c:pt>
                <c:pt idx="363">
                  <c:v>3.9947999999999997E-2</c:v>
                </c:pt>
                <c:pt idx="364">
                  <c:v>4.0120999999999997E-2</c:v>
                </c:pt>
                <c:pt idx="365">
                  <c:v>4.0294000000000003E-2</c:v>
                </c:pt>
                <c:pt idx="366">
                  <c:v>4.0467000000000003E-2</c:v>
                </c:pt>
                <c:pt idx="367">
                  <c:v>4.0640000000000003E-2</c:v>
                </c:pt>
                <c:pt idx="368">
                  <c:v>4.0813000000000002E-2</c:v>
                </c:pt>
                <c:pt idx="369">
                  <c:v>4.0986000000000002E-2</c:v>
                </c:pt>
                <c:pt idx="370">
                  <c:v>4.1159000000000001E-2</c:v>
                </c:pt>
                <c:pt idx="371">
                  <c:v>4.1332000000000001E-2</c:v>
                </c:pt>
                <c:pt idx="372">
                  <c:v>4.1503999999999999E-2</c:v>
                </c:pt>
                <c:pt idx="373">
                  <c:v>4.1676999999999999E-2</c:v>
                </c:pt>
                <c:pt idx="374">
                  <c:v>4.1849999999999998E-2</c:v>
                </c:pt>
                <c:pt idx="375">
                  <c:v>4.2022999999999998E-2</c:v>
                </c:pt>
                <c:pt idx="376">
                  <c:v>4.2195999999999997E-2</c:v>
                </c:pt>
                <c:pt idx="377">
                  <c:v>4.2368999999999997E-2</c:v>
                </c:pt>
                <c:pt idx="378">
                  <c:v>4.2542000000000003E-2</c:v>
                </c:pt>
                <c:pt idx="379">
                  <c:v>4.2715000000000003E-2</c:v>
                </c:pt>
                <c:pt idx="380">
                  <c:v>4.2888000000000003E-2</c:v>
                </c:pt>
                <c:pt idx="381">
                  <c:v>4.3061000000000002E-2</c:v>
                </c:pt>
                <c:pt idx="382">
                  <c:v>4.3234000000000002E-2</c:v>
                </c:pt>
                <c:pt idx="383">
                  <c:v>4.3407000000000001E-2</c:v>
                </c:pt>
                <c:pt idx="384">
                  <c:v>4.3579E-2</c:v>
                </c:pt>
                <c:pt idx="385">
                  <c:v>4.3751999999999999E-2</c:v>
                </c:pt>
                <c:pt idx="386">
                  <c:v>4.3924999999999999E-2</c:v>
                </c:pt>
                <c:pt idx="387">
                  <c:v>4.4097999999999998E-2</c:v>
                </c:pt>
                <c:pt idx="388">
                  <c:v>4.4270999999999998E-2</c:v>
                </c:pt>
                <c:pt idx="389">
                  <c:v>4.4443999999999997E-2</c:v>
                </c:pt>
                <c:pt idx="390">
                  <c:v>4.4616999999999997E-2</c:v>
                </c:pt>
                <c:pt idx="391">
                  <c:v>4.4790000000000003E-2</c:v>
                </c:pt>
                <c:pt idx="392">
                  <c:v>4.4963000000000003E-2</c:v>
                </c:pt>
                <c:pt idx="393">
                  <c:v>4.5136000000000003E-2</c:v>
                </c:pt>
                <c:pt idx="394">
                  <c:v>4.5309000000000002E-2</c:v>
                </c:pt>
                <c:pt idx="395">
                  <c:v>4.5482000000000002E-2</c:v>
                </c:pt>
                <c:pt idx="396">
                  <c:v>4.5655000000000001E-2</c:v>
                </c:pt>
                <c:pt idx="397">
                  <c:v>4.5828000000000001E-2</c:v>
                </c:pt>
                <c:pt idx="398">
                  <c:v>4.6001E-2</c:v>
                </c:pt>
                <c:pt idx="399">
                  <c:v>4.6172999999999999E-2</c:v>
                </c:pt>
                <c:pt idx="400">
                  <c:v>4.6345999999999998E-2</c:v>
                </c:pt>
                <c:pt idx="401">
                  <c:v>4.6518999999999998E-2</c:v>
                </c:pt>
                <c:pt idx="402">
                  <c:v>4.6691999999999997E-2</c:v>
                </c:pt>
                <c:pt idx="403">
                  <c:v>4.6864999999999997E-2</c:v>
                </c:pt>
                <c:pt idx="404">
                  <c:v>4.7038000000000003E-2</c:v>
                </c:pt>
                <c:pt idx="405">
                  <c:v>4.7211000000000003E-2</c:v>
                </c:pt>
                <c:pt idx="406">
                  <c:v>4.7384000000000003E-2</c:v>
                </c:pt>
                <c:pt idx="407">
                  <c:v>4.7557000000000002E-2</c:v>
                </c:pt>
                <c:pt idx="408">
                  <c:v>4.7730000000000002E-2</c:v>
                </c:pt>
                <c:pt idx="409">
                  <c:v>4.7903000000000001E-2</c:v>
                </c:pt>
                <c:pt idx="410">
                  <c:v>4.8076000000000001E-2</c:v>
                </c:pt>
                <c:pt idx="411">
                  <c:v>4.8249E-2</c:v>
                </c:pt>
                <c:pt idx="412">
                  <c:v>4.8422E-2</c:v>
                </c:pt>
                <c:pt idx="413">
                  <c:v>4.8594999999999999E-2</c:v>
                </c:pt>
                <c:pt idx="414">
                  <c:v>4.8767999999999999E-2</c:v>
                </c:pt>
                <c:pt idx="415">
                  <c:v>4.8940999999999998E-2</c:v>
                </c:pt>
                <c:pt idx="416">
                  <c:v>4.9113999999999998E-2</c:v>
                </c:pt>
                <c:pt idx="417">
                  <c:v>4.9286999999999997E-2</c:v>
                </c:pt>
                <c:pt idx="418">
                  <c:v>4.9459999999999997E-2</c:v>
                </c:pt>
                <c:pt idx="419">
                  <c:v>4.9632999999999997E-2</c:v>
                </c:pt>
                <c:pt idx="420">
                  <c:v>4.9805000000000002E-2</c:v>
                </c:pt>
                <c:pt idx="421">
                  <c:v>4.9978000000000002E-2</c:v>
                </c:pt>
                <c:pt idx="422">
                  <c:v>5.0151000000000001E-2</c:v>
                </c:pt>
                <c:pt idx="423">
                  <c:v>5.0324000000000001E-2</c:v>
                </c:pt>
                <c:pt idx="424">
                  <c:v>5.0497E-2</c:v>
                </c:pt>
                <c:pt idx="425">
                  <c:v>5.067E-2</c:v>
                </c:pt>
                <c:pt idx="426">
                  <c:v>5.0842999999999999E-2</c:v>
                </c:pt>
                <c:pt idx="427">
                  <c:v>5.1015999999999999E-2</c:v>
                </c:pt>
                <c:pt idx="428">
                  <c:v>5.1188999999999998E-2</c:v>
                </c:pt>
                <c:pt idx="429">
                  <c:v>5.1361999999999998E-2</c:v>
                </c:pt>
                <c:pt idx="430">
                  <c:v>5.1534999999999997E-2</c:v>
                </c:pt>
                <c:pt idx="431">
                  <c:v>5.1707999999999997E-2</c:v>
                </c:pt>
                <c:pt idx="432">
                  <c:v>5.1880999999999997E-2</c:v>
                </c:pt>
                <c:pt idx="433">
                  <c:v>5.2054000000000003E-2</c:v>
                </c:pt>
                <c:pt idx="434">
                  <c:v>5.2227000000000003E-2</c:v>
                </c:pt>
                <c:pt idx="435">
                  <c:v>5.2400000000000002E-2</c:v>
                </c:pt>
                <c:pt idx="436">
                  <c:v>5.2573000000000002E-2</c:v>
                </c:pt>
                <c:pt idx="437">
                  <c:v>5.2746000000000001E-2</c:v>
                </c:pt>
                <c:pt idx="438">
                  <c:v>5.2919000000000001E-2</c:v>
                </c:pt>
                <c:pt idx="439">
                  <c:v>5.3092E-2</c:v>
                </c:pt>
                <c:pt idx="440">
                  <c:v>5.3265E-2</c:v>
                </c:pt>
                <c:pt idx="441">
                  <c:v>5.3437999999999999E-2</c:v>
                </c:pt>
                <c:pt idx="442">
                  <c:v>5.3610999999999999E-2</c:v>
                </c:pt>
                <c:pt idx="443">
                  <c:v>5.3783999999999998E-2</c:v>
                </c:pt>
                <c:pt idx="444">
                  <c:v>5.3956999999999998E-2</c:v>
                </c:pt>
                <c:pt idx="445">
                  <c:v>5.4129999999999998E-2</c:v>
                </c:pt>
                <c:pt idx="446">
                  <c:v>5.4302999999999997E-2</c:v>
                </c:pt>
                <c:pt idx="447">
                  <c:v>5.4475999999999997E-2</c:v>
                </c:pt>
                <c:pt idx="448">
                  <c:v>5.4649000000000003E-2</c:v>
                </c:pt>
                <c:pt idx="449">
                  <c:v>5.4822000000000003E-2</c:v>
                </c:pt>
                <c:pt idx="450">
                  <c:v>5.4995000000000002E-2</c:v>
                </c:pt>
                <c:pt idx="451">
                  <c:v>5.5168000000000002E-2</c:v>
                </c:pt>
                <c:pt idx="452">
                  <c:v>5.534E-2</c:v>
                </c:pt>
                <c:pt idx="453">
                  <c:v>5.5513E-2</c:v>
                </c:pt>
                <c:pt idx="454">
                  <c:v>5.5685999999999999E-2</c:v>
                </c:pt>
                <c:pt idx="455">
                  <c:v>5.5780999999999997E-2</c:v>
                </c:pt>
                <c:pt idx="456">
                  <c:v>5.5858999999999999E-2</c:v>
                </c:pt>
                <c:pt idx="457">
                  <c:v>5.6031999999999998E-2</c:v>
                </c:pt>
                <c:pt idx="458">
                  <c:v>5.6204999999999998E-2</c:v>
                </c:pt>
                <c:pt idx="459">
                  <c:v>5.6377999999999998E-2</c:v>
                </c:pt>
                <c:pt idx="460">
                  <c:v>5.6550999999999997E-2</c:v>
                </c:pt>
                <c:pt idx="461">
                  <c:v>5.6723999999999997E-2</c:v>
                </c:pt>
                <c:pt idx="462">
                  <c:v>5.6897000000000003E-2</c:v>
                </c:pt>
                <c:pt idx="463">
                  <c:v>5.7070000000000003E-2</c:v>
                </c:pt>
                <c:pt idx="464">
                  <c:v>5.7243000000000002E-2</c:v>
                </c:pt>
                <c:pt idx="465">
                  <c:v>5.7416000000000002E-2</c:v>
                </c:pt>
                <c:pt idx="466">
                  <c:v>5.7589000000000001E-2</c:v>
                </c:pt>
                <c:pt idx="467">
                  <c:v>5.7762000000000001E-2</c:v>
                </c:pt>
                <c:pt idx="468">
                  <c:v>5.7935E-2</c:v>
                </c:pt>
                <c:pt idx="469">
                  <c:v>5.8108E-2</c:v>
                </c:pt>
                <c:pt idx="470">
                  <c:v>5.8280999999999999E-2</c:v>
                </c:pt>
                <c:pt idx="471">
                  <c:v>5.8453999999999999E-2</c:v>
                </c:pt>
                <c:pt idx="472">
                  <c:v>5.8626999999999999E-2</c:v>
                </c:pt>
                <c:pt idx="473">
                  <c:v>5.8799999999999998E-2</c:v>
                </c:pt>
                <c:pt idx="474">
                  <c:v>5.8972999999999998E-2</c:v>
                </c:pt>
                <c:pt idx="475">
                  <c:v>5.9145999999999997E-2</c:v>
                </c:pt>
                <c:pt idx="476">
                  <c:v>5.9318999999999997E-2</c:v>
                </c:pt>
                <c:pt idx="477">
                  <c:v>5.9492000000000003E-2</c:v>
                </c:pt>
                <c:pt idx="478">
                  <c:v>5.9665000000000003E-2</c:v>
                </c:pt>
                <c:pt idx="479">
                  <c:v>5.9838000000000002E-2</c:v>
                </c:pt>
                <c:pt idx="480">
                  <c:v>6.0011000000000002E-2</c:v>
                </c:pt>
                <c:pt idx="481">
                  <c:v>6.0184000000000001E-2</c:v>
                </c:pt>
                <c:pt idx="482">
                  <c:v>6.0357000000000001E-2</c:v>
                </c:pt>
                <c:pt idx="483">
                  <c:v>6.053E-2</c:v>
                </c:pt>
                <c:pt idx="484">
                  <c:v>6.0703E-2</c:v>
                </c:pt>
                <c:pt idx="485">
                  <c:v>6.0876E-2</c:v>
                </c:pt>
                <c:pt idx="486">
                  <c:v>6.1048999999999999E-2</c:v>
                </c:pt>
                <c:pt idx="487">
                  <c:v>6.1221999999999999E-2</c:v>
                </c:pt>
                <c:pt idx="488">
                  <c:v>6.1394999999999998E-2</c:v>
                </c:pt>
                <c:pt idx="489">
                  <c:v>6.1567999999999998E-2</c:v>
                </c:pt>
                <c:pt idx="490">
                  <c:v>6.1740999999999997E-2</c:v>
                </c:pt>
                <c:pt idx="491">
                  <c:v>6.1913999999999997E-2</c:v>
                </c:pt>
                <c:pt idx="492">
                  <c:v>6.2087000000000003E-2</c:v>
                </c:pt>
                <c:pt idx="493">
                  <c:v>6.2260000000000003E-2</c:v>
                </c:pt>
                <c:pt idx="494">
                  <c:v>6.2433000000000002E-2</c:v>
                </c:pt>
                <c:pt idx="495">
                  <c:v>6.2605999999999995E-2</c:v>
                </c:pt>
                <c:pt idx="496">
                  <c:v>6.2779000000000001E-2</c:v>
                </c:pt>
                <c:pt idx="497">
                  <c:v>6.2951999999999994E-2</c:v>
                </c:pt>
                <c:pt idx="498">
                  <c:v>6.3125000000000001E-2</c:v>
                </c:pt>
                <c:pt idx="499">
                  <c:v>6.3297999999999993E-2</c:v>
                </c:pt>
                <c:pt idx="500">
                  <c:v>6.3644000000000006E-2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6312-4160-9AA9-28DF6D695C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87351200"/>
        <c:axId val="1187334976"/>
      </c:scatterChart>
      <c:valAx>
        <c:axId val="1998547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MX"/>
                  <a:t>Z (mm)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MX"/>
          </a:p>
        </c:txPr>
        <c:crossAx val="199856800"/>
        <c:crosses val="autoZero"/>
        <c:crossBetween val="midCat"/>
      </c:valAx>
      <c:valAx>
        <c:axId val="19985680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Bunch length (mm)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MX"/>
          </a:p>
        </c:txPr>
        <c:crossAx val="199854720"/>
        <c:crosses val="autoZero"/>
        <c:crossBetween val="midCat"/>
      </c:valAx>
      <c:valAx>
        <c:axId val="118733497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187351200"/>
        <c:crosses val="max"/>
        <c:crossBetween val="midCat"/>
      </c:valAx>
      <c:valAx>
        <c:axId val="1187351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8733497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6737248986757169"/>
          <c:y val="0.47157147610069866"/>
          <c:w val="0.21402219163311004"/>
          <c:h val="0.14346777075400785"/>
        </c:manualLayout>
      </c:layout>
      <c:overlay val="0"/>
    </c:legend>
    <c:plotVisOnly val="1"/>
    <c:dispBlanksAs val="gap"/>
    <c:showDLblsOverMax val="0"/>
    <c:extLst/>
  </c:chart>
  <c:txPr>
    <a:bodyPr/>
    <a:lstStyle/>
    <a:p>
      <a:pPr>
        <a:defRPr sz="1400" b="1">
          <a:solidFill>
            <a:sysClr val="windowText" lastClr="000000"/>
          </a:solidFill>
        </a:defRPr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25453559621318"/>
          <c:y val="5.0925925925925923E-2"/>
          <c:w val="0.84837495861463386"/>
          <c:h val="0.75334062408865554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'80mev'!$G$1</c:f>
              <c:strCache>
                <c:ptCount val="1"/>
                <c:pt idx="0">
                  <c:v>Z rms (mm) PT= 20 MeV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'80mev'!$B$2:$B$21</c:f>
              <c:numCache>
                <c:formatCode>General</c:formatCode>
                <c:ptCount val="20"/>
                <c:pt idx="0">
                  <c:v>1E-3</c:v>
                </c:pt>
                <c:pt idx="1">
                  <c:v>0.42199999999999999</c:v>
                </c:pt>
                <c:pt idx="2">
                  <c:v>0.84299999999999997</c:v>
                </c:pt>
                <c:pt idx="3">
                  <c:v>1.264</c:v>
                </c:pt>
                <c:pt idx="4">
                  <c:v>1.6850000000000001</c:v>
                </c:pt>
                <c:pt idx="5">
                  <c:v>2.1059999999999999</c:v>
                </c:pt>
                <c:pt idx="6">
                  <c:v>2.5270000000000001</c:v>
                </c:pt>
                <c:pt idx="7">
                  <c:v>2.948</c:v>
                </c:pt>
                <c:pt idx="8">
                  <c:v>3.3690000000000002</c:v>
                </c:pt>
                <c:pt idx="9">
                  <c:v>3.79</c:v>
                </c:pt>
                <c:pt idx="10">
                  <c:v>4.2110000000000003</c:v>
                </c:pt>
                <c:pt idx="11">
                  <c:v>4.6319999999999997</c:v>
                </c:pt>
                <c:pt idx="12">
                  <c:v>5.0529999999999999</c:v>
                </c:pt>
                <c:pt idx="13">
                  <c:v>5.4740000000000002</c:v>
                </c:pt>
                <c:pt idx="14">
                  <c:v>5.8949999999999996</c:v>
                </c:pt>
                <c:pt idx="15">
                  <c:v>6.3159999999999998</c:v>
                </c:pt>
                <c:pt idx="16">
                  <c:v>6.7370000000000001</c:v>
                </c:pt>
                <c:pt idx="17">
                  <c:v>7.1580000000000004</c:v>
                </c:pt>
                <c:pt idx="18">
                  <c:v>7.5789999999999997</c:v>
                </c:pt>
                <c:pt idx="19">
                  <c:v>8</c:v>
                </c:pt>
              </c:numCache>
            </c:numRef>
          </c:xVal>
          <c:yVal>
            <c:numRef>
              <c:f>'80mev'!$G$2:$G$21</c:f>
              <c:numCache>
                <c:formatCode>0.00E+00</c:formatCode>
                <c:ptCount val="20"/>
                <c:pt idx="0">
                  <c:v>0.13971755599999999</c:v>
                </c:pt>
                <c:pt idx="1">
                  <c:v>0.13566867399999999</c:v>
                </c:pt>
                <c:pt idx="2">
                  <c:v>0.12441993599999999</c:v>
                </c:pt>
                <c:pt idx="3">
                  <c:v>0.108389997</c:v>
                </c:pt>
                <c:pt idx="4">
                  <c:v>9.1088287300000001E-2</c:v>
                </c:pt>
                <c:pt idx="5">
                  <c:v>7.6455453800000003E-2</c:v>
                </c:pt>
                <c:pt idx="6">
                  <c:v>6.8529720000000002E-2</c:v>
                </c:pt>
                <c:pt idx="7">
                  <c:v>7.1069327400000007E-2</c:v>
                </c:pt>
                <c:pt idx="8">
                  <c:v>8.4999058799999999E-2</c:v>
                </c:pt>
                <c:pt idx="9">
                  <c:v>0.10671607399999999</c:v>
                </c:pt>
                <c:pt idx="10">
                  <c:v>0.13054612299999999</c:v>
                </c:pt>
                <c:pt idx="11">
                  <c:v>0.15118163200000001</c:v>
                </c:pt>
                <c:pt idx="12">
                  <c:v>0.164868819</c:v>
                </c:pt>
                <c:pt idx="13">
                  <c:v>0.16994799099999999</c:v>
                </c:pt>
                <c:pt idx="14">
                  <c:v>0.166753911</c:v>
                </c:pt>
                <c:pt idx="15">
                  <c:v>0.156960451</c:v>
                </c:pt>
                <c:pt idx="16">
                  <c:v>0.142851751</c:v>
                </c:pt>
                <c:pt idx="17">
                  <c:v>0.127281488</c:v>
                </c:pt>
                <c:pt idx="18">
                  <c:v>0.114767932</c:v>
                </c:pt>
                <c:pt idx="19">
                  <c:v>0.112201358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DEE-49BC-B598-B64BBD07FBD5}"/>
            </c:ext>
          </c:extLst>
        </c:ser>
        <c:ser>
          <c:idx val="1"/>
          <c:order val="1"/>
          <c:tx>
            <c:strRef>
              <c:f>'80mev'!$P$1</c:f>
              <c:strCache>
                <c:ptCount val="1"/>
                <c:pt idx="0">
                  <c:v>Z rms (mm) PT=0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'80mev'!$B$2:$B$21</c:f>
              <c:numCache>
                <c:formatCode>General</c:formatCode>
                <c:ptCount val="20"/>
                <c:pt idx="0">
                  <c:v>1E-3</c:v>
                </c:pt>
                <c:pt idx="1">
                  <c:v>0.42199999999999999</c:v>
                </c:pt>
                <c:pt idx="2">
                  <c:v>0.84299999999999997</c:v>
                </c:pt>
                <c:pt idx="3">
                  <c:v>1.264</c:v>
                </c:pt>
                <c:pt idx="4">
                  <c:v>1.6850000000000001</c:v>
                </c:pt>
                <c:pt idx="5">
                  <c:v>2.1059999999999999</c:v>
                </c:pt>
                <c:pt idx="6">
                  <c:v>2.5270000000000001</c:v>
                </c:pt>
                <c:pt idx="7">
                  <c:v>2.948</c:v>
                </c:pt>
                <c:pt idx="8">
                  <c:v>3.3690000000000002</c:v>
                </c:pt>
                <c:pt idx="9">
                  <c:v>3.79</c:v>
                </c:pt>
                <c:pt idx="10">
                  <c:v>4.2110000000000003</c:v>
                </c:pt>
                <c:pt idx="11">
                  <c:v>4.6319999999999997</c:v>
                </c:pt>
                <c:pt idx="12">
                  <c:v>5.0529999999999999</c:v>
                </c:pt>
                <c:pt idx="13">
                  <c:v>5.4740000000000002</c:v>
                </c:pt>
                <c:pt idx="14">
                  <c:v>5.8949999999999996</c:v>
                </c:pt>
                <c:pt idx="15">
                  <c:v>6.3159999999999998</c:v>
                </c:pt>
                <c:pt idx="16">
                  <c:v>6.7370000000000001</c:v>
                </c:pt>
                <c:pt idx="17">
                  <c:v>7.1580000000000004</c:v>
                </c:pt>
                <c:pt idx="18">
                  <c:v>7.5789999999999997</c:v>
                </c:pt>
                <c:pt idx="19">
                  <c:v>8</c:v>
                </c:pt>
              </c:numCache>
            </c:numRef>
          </c:xVal>
          <c:yVal>
            <c:numRef>
              <c:f>'80mev'!$P$2:$P$21</c:f>
              <c:numCache>
                <c:formatCode>0.00E+00</c:formatCode>
                <c:ptCount val="20"/>
                <c:pt idx="0">
                  <c:v>3.0050383099999999E-3</c:v>
                </c:pt>
                <c:pt idx="1">
                  <c:v>3.0373892100000002E-3</c:v>
                </c:pt>
                <c:pt idx="2">
                  <c:v>3.1629647499999999E-3</c:v>
                </c:pt>
                <c:pt idx="3">
                  <c:v>3.4563979300000001E-3</c:v>
                </c:pt>
                <c:pt idx="4">
                  <c:v>4.0024280900000002E-3</c:v>
                </c:pt>
                <c:pt idx="5">
                  <c:v>4.8553874100000002E-3</c:v>
                </c:pt>
                <c:pt idx="6">
                  <c:v>6.0290735699999997E-3</c:v>
                </c:pt>
                <c:pt idx="7">
                  <c:v>7.5143198500000003E-3</c:v>
                </c:pt>
                <c:pt idx="8">
                  <c:v>9.2964471099999998E-3</c:v>
                </c:pt>
                <c:pt idx="9">
                  <c:v>1.13627008E-2</c:v>
                </c:pt>
                <c:pt idx="10">
                  <c:v>1.37036524E-2</c:v>
                </c:pt>
                <c:pt idx="11">
                  <c:v>1.6312660699999999E-2</c:v>
                </c:pt>
                <c:pt idx="12">
                  <c:v>1.9185061400000002E-2</c:v>
                </c:pt>
                <c:pt idx="13">
                  <c:v>2.2317517700000001E-2</c:v>
                </c:pt>
                <c:pt idx="14">
                  <c:v>2.5707570700000001E-2</c:v>
                </c:pt>
                <c:pt idx="15">
                  <c:v>2.93533419E-2</c:v>
                </c:pt>
                <c:pt idx="16">
                  <c:v>3.3253338399999999E-2</c:v>
                </c:pt>
                <c:pt idx="17">
                  <c:v>3.7406324999999997E-2</c:v>
                </c:pt>
                <c:pt idx="18">
                  <c:v>4.1811239100000001E-2</c:v>
                </c:pt>
                <c:pt idx="19">
                  <c:v>4.6467133000000001E-2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2DEE-49BC-B598-B64BBD07FB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9879680"/>
        <c:axId val="199893408"/>
      </c:scatterChart>
      <c:valAx>
        <c:axId val="1998796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B (T)</a:t>
                </a:r>
              </a:p>
            </c:rich>
          </c:tx>
          <c:layout>
            <c:manualLayout>
              <c:xMode val="edge"/>
              <c:yMode val="edge"/>
              <c:x val="0.50804282005882706"/>
              <c:y val="0.8746289005540973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99893408"/>
        <c:crosses val="autoZero"/>
        <c:crossBetween val="midCat"/>
      </c:valAx>
      <c:valAx>
        <c:axId val="199893408"/>
        <c:scaling>
          <c:orientation val="minMax"/>
        </c:scaling>
        <c:delete val="0"/>
        <c:axPos val="l"/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998796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781034226297578"/>
          <c:y val="1.9096675415573063E-2"/>
          <c:w val="0.29907767013583997"/>
          <c:h val="0.244792213473315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</a:defRPr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FBB8B-C2F2-43FD-A292-9B845B6E8D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9A99ED-1CD8-40E5-95C2-A12C2BA417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DA4A9-192A-40D5-9212-CAB212865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5FB6-2148-4F25-8F39-571642C1503B}" type="datetimeFigureOut">
              <a:rPr lang="es-MX" smtClean="0"/>
              <a:t>10/02/2021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01D6D-58CD-4991-B5AF-1CC544FA6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F27A1-196D-4CF7-85D2-346195F6B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DE04-0E07-41E5-A3CC-5A31B27C8BC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8090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5EAAD-CAB4-4465-A3FF-B91149B0E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175C7D-533A-4874-AF45-BA7832AF4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D4408-E9B1-4A2B-8841-E18F9C3D7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5FB6-2148-4F25-8F39-571642C1503B}" type="datetimeFigureOut">
              <a:rPr lang="es-MX" smtClean="0"/>
              <a:t>10/02/2021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6F89C-C7C7-4E48-9E46-BE5750134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DDB3F-9E6E-4AA5-B9EF-931F03183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DE04-0E07-41E5-A3CC-5A31B27C8BC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590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E3FC6F-17B9-4C19-8A95-4F3E5B4A9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E627CC-7007-4649-A64E-B9EE31846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0D191-BD1E-4297-85D5-D4A7F8FC6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5FB6-2148-4F25-8F39-571642C1503B}" type="datetimeFigureOut">
              <a:rPr lang="es-MX" smtClean="0"/>
              <a:t>10/02/2021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D34BB-582F-4EE3-A89C-C3CF75E82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88846-5469-4BD6-AB3B-9DB0A2B02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DE04-0E07-41E5-A3CC-5A31B27C8BC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747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137BE-3CA4-41FF-8F48-C262483F6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91A09-3127-4D55-ACFE-89043D72D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6FCB2-C89B-459F-AB9E-9DB4EDD0D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5FB6-2148-4F25-8F39-571642C1503B}" type="datetimeFigureOut">
              <a:rPr lang="es-MX" smtClean="0"/>
              <a:t>10/02/2021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656D2-58EF-41D0-907D-74C326E0D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F72A1-9AFF-44AB-A25B-A8F4AC6E5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DE04-0E07-41E5-A3CC-5A31B27C8BC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748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96F6C-39D5-40B8-8F7B-246ACB957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B32E60-7DF9-4F03-B20B-ECA6C5CB5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2D423-F80F-41AF-B280-A00E5AB7A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5FB6-2148-4F25-8F39-571642C1503B}" type="datetimeFigureOut">
              <a:rPr lang="es-MX" smtClean="0"/>
              <a:t>10/02/2021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08859-E221-4FF4-A34D-0DB0150FB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D9E9D-2A60-43E8-99D3-653AE306A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DE04-0E07-41E5-A3CC-5A31B27C8BC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01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BA6FF-5D83-4AE7-94CA-EC240F21A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BA30A-FEAB-40B8-91E8-B0C0D77918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11C54D-630B-43CD-95B7-9B71080FD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89F0DA-625C-4E89-927E-22BB87F3A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5FB6-2148-4F25-8F39-571642C1503B}" type="datetimeFigureOut">
              <a:rPr lang="es-MX" smtClean="0"/>
              <a:t>10/02/2021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A6D4B1-3CDE-49AF-9627-4AA1333D0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395CA2-F0FA-4980-A53B-5DF19599C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DE04-0E07-41E5-A3CC-5A31B27C8BC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639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7EEBC-AD21-4FCD-9CEE-2A0BDAAF2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72284C-0C2F-41C1-BED3-8935E5D50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BED42-0F45-469A-80A4-6A7CF7C9F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A0A779-0016-47B7-AAF1-C039B77624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0D5456-13A9-44A6-B93B-E81663AEA4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99E786-AE53-41D4-AE7C-0ABA4404A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5FB6-2148-4F25-8F39-571642C1503B}" type="datetimeFigureOut">
              <a:rPr lang="es-MX" smtClean="0"/>
              <a:t>10/02/2021</a:t>
            </a:fld>
            <a:endParaRPr lang="es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6B285A-FA59-434A-8EE4-1BA2225EC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9DF746-6EA0-4C71-8F92-536181C1A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DE04-0E07-41E5-A3CC-5A31B27C8BC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1956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F4CA4-2CC9-40CD-A6B1-D0E760F07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850F82-5DF9-47E7-8665-26540EC28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5FB6-2148-4F25-8F39-571642C1503B}" type="datetimeFigureOut">
              <a:rPr lang="es-MX" smtClean="0"/>
              <a:t>10/02/2021</a:t>
            </a:fld>
            <a:endParaRPr lang="es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30CD2C-29E8-4566-A0A6-A43A0B8E0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4AA8C2-7C5C-4486-AFC6-B44926DB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DE04-0E07-41E5-A3CC-5A31B27C8BC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330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D3CBBA-A1CE-4236-9455-3AB073CFC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5FB6-2148-4F25-8F39-571642C1503B}" type="datetimeFigureOut">
              <a:rPr lang="es-MX" smtClean="0"/>
              <a:t>10/02/2021</a:t>
            </a:fld>
            <a:endParaRPr lang="es-MX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C07DEE-01E3-465B-98BF-C5B5E925E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CC915-EDC5-4241-8FEA-D591EFA89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DE04-0E07-41E5-A3CC-5A31B27C8BC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247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D5BBE-5824-4D94-A165-580FFCBCF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4D138-016E-417D-AEC0-E9C7B6357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7B0AC8-251D-45B8-A1A2-9C0E722DAC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E30994-AC97-4203-83D3-D8A39D54E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5FB6-2148-4F25-8F39-571642C1503B}" type="datetimeFigureOut">
              <a:rPr lang="es-MX" smtClean="0"/>
              <a:t>10/02/2021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E27B1-6D15-491A-8289-92E857ACB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61EA4-BA78-42D1-8E53-544EB9188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DE04-0E07-41E5-A3CC-5A31B27C8BC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4702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D4752-C96F-4889-B632-8A0A96C6C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4890CB-4F70-4402-96C0-989C24139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EC7CEF-E78D-42DE-83BC-9BA5D5E85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0BC0A6-C83D-4FDB-858E-51E294DD1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5FB6-2148-4F25-8F39-571642C1503B}" type="datetimeFigureOut">
              <a:rPr lang="es-MX" smtClean="0"/>
              <a:t>10/02/2021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A1F206-0364-4C1A-97B1-3150795DE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8C8570-2FF2-4021-97E9-AB0818B62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DE04-0E07-41E5-A3CC-5A31B27C8BC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4178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D79A12-86E3-47D0-8676-94365F3BD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264413-B94B-42CF-A8EE-2F0BEB33B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BD8B9-1178-4075-9CB4-9B0AFC21AC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75FB6-2148-4F25-8F39-571642C1503B}" type="datetimeFigureOut">
              <a:rPr lang="es-MX" smtClean="0"/>
              <a:t>10/02/2021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E830A-2903-459D-ACCE-E4957D5A9B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C8291-7CBD-4BBF-B950-3903889C0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BDE04-0E07-41E5-A3CC-5A31B27C8BC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39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8308D-B87F-47C6-A616-E8606F221A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Bunch length and energy dispersion </a:t>
            </a:r>
            <a:endParaRPr lang="es-MX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C32716-E520-4B43-83FF-B32D6A10A0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c. valerio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80715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E60B2-59DC-4F79-920E-E4F5FDFE9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Bunch length on drift and magnet </a:t>
            </a:r>
            <a:br>
              <a:rPr lang="en-US" dirty="0"/>
            </a:br>
            <a:r>
              <a:rPr lang="en-US" dirty="0"/>
              <a:t>matrix approximation </a:t>
            </a:r>
            <a:endParaRPr lang="es-MX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35B46FC-1723-4DE8-A4E5-BC3B72F7FB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157" y="2368489"/>
            <a:ext cx="2842997" cy="99911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CEF41C6-2B69-4FA3-9BE8-66891222C8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25" y="3798332"/>
            <a:ext cx="1978518" cy="127904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7885367-407E-4862-90DC-4FB6B6DEEA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0462" y="2149957"/>
            <a:ext cx="4584589" cy="275563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EC5C219-04A9-4B32-8F86-7A35B3A255FD}"/>
              </a:ext>
            </a:extLst>
          </p:cNvPr>
          <p:cNvSpPr txBox="1"/>
          <p:nvPr/>
        </p:nvSpPr>
        <p:spPr>
          <a:xfrm>
            <a:off x="8686799" y="2228850"/>
            <a:ext cx="32661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Dispersion for </a:t>
            </a:r>
            <a:r>
              <a:rPr lang="en-US" dirty="0" err="1"/>
              <a:t>KEo</a:t>
            </a:r>
            <a:r>
              <a:rPr lang="en-US" dirty="0"/>
              <a:t>=10 MeV</a:t>
            </a:r>
          </a:p>
          <a:p>
            <a:r>
              <a:rPr lang="en-US" dirty="0"/>
              <a:t>Drift 1 m</a:t>
            </a:r>
          </a:p>
          <a:p>
            <a:r>
              <a:rPr lang="en-US" dirty="0"/>
              <a:t>  </a:t>
            </a:r>
            <a:endParaRPr lang="es-MX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71F83C-C8A3-4C8E-AC5F-D112DB2AEC2B}"/>
              </a:ext>
            </a:extLst>
          </p:cNvPr>
          <p:cNvSpPr txBox="1"/>
          <p:nvPr/>
        </p:nvSpPr>
        <p:spPr>
          <a:xfrm>
            <a:off x="8791575" y="3429000"/>
            <a:ext cx="240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0.4 degrees at 500 MHz </a:t>
            </a:r>
            <a:endParaRPr lang="es-MX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2968E24-E9E7-4B95-AAD3-10E09B28EABC}"/>
              </a:ext>
            </a:extLst>
          </p:cNvPr>
          <p:cNvCxnSpPr>
            <a:stCxn id="10" idx="1"/>
          </p:cNvCxnSpPr>
          <p:nvPr/>
        </p:nvCxnSpPr>
        <p:spPr>
          <a:xfrm flipH="1" flipV="1">
            <a:off x="7458075" y="2695575"/>
            <a:ext cx="1333500" cy="9180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219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CA394-9298-4B9F-82A7-0090B1FF6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Transversal momentum effect </a:t>
            </a:r>
            <a:endParaRPr lang="es-MX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55625AD-05F8-4E0D-B4AF-2397C2258C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2947109"/>
              </p:ext>
            </p:extLst>
          </p:nvPr>
        </p:nvGraphicFramePr>
        <p:xfrm>
          <a:off x="584661" y="2356658"/>
          <a:ext cx="4572000" cy="3031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6358F3F-7C47-4E74-B529-A24A3CF3F2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6318204"/>
              </p:ext>
            </p:extLst>
          </p:nvPr>
        </p:nvGraphicFramePr>
        <p:xfrm>
          <a:off x="5853865" y="235665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4FF34DF-5AD1-47BD-9804-A0D8308D9980}"/>
              </a:ext>
            </a:extLst>
          </p:cNvPr>
          <p:cNvSpPr txBox="1"/>
          <p:nvPr/>
        </p:nvSpPr>
        <p:spPr>
          <a:xfrm>
            <a:off x="6484689" y="5388326"/>
            <a:ext cx="40602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ratio between the longitudinal and transversal momentum dominates the bunch length. </a:t>
            </a:r>
            <a:endParaRPr lang="es-MX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798787-AA84-4D7D-98A6-2463A9AAF33D}"/>
              </a:ext>
            </a:extLst>
          </p:cNvPr>
          <p:cNvSpPr txBox="1"/>
          <p:nvPr/>
        </p:nvSpPr>
        <p:spPr>
          <a:xfrm>
            <a:off x="810814" y="5454130"/>
            <a:ext cx="41196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 beam </a:t>
            </a:r>
          </a:p>
          <a:p>
            <a:r>
              <a:rPr lang="en-US" dirty="0"/>
              <a:t>Uniform distribution with +- 2 mm.</a:t>
            </a:r>
          </a:p>
          <a:p>
            <a:r>
              <a:rPr lang="en-US" dirty="0"/>
              <a:t>Bunch length=0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97858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A766B-9416-48DE-B602-576C37019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Bunch length evolution </a:t>
            </a:r>
            <a:endParaRPr lang="es-MX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CB3FE08-E280-4EE1-BC6E-D05E127D7F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655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2ADB9-DB29-493A-8D97-3FA3C144C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size 80 MeV </a:t>
            </a:r>
            <a:endParaRPr lang="es-MX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9E9CCE6-6FB6-4E9D-805B-B674A5D344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92" y="2585178"/>
            <a:ext cx="5282528" cy="31239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FB5DC14-26D5-45F7-9A18-CF7FC44C8B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0014" y="2374084"/>
            <a:ext cx="5440418" cy="333505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B346B6E-AF3D-4186-8A8E-40F8D0AA58E7}"/>
              </a:ext>
            </a:extLst>
          </p:cNvPr>
          <p:cNvSpPr txBox="1"/>
          <p:nvPr/>
        </p:nvSpPr>
        <p:spPr>
          <a:xfrm>
            <a:off x="7231310" y="6258187"/>
            <a:ext cx="2088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PT=20 MeV </a:t>
            </a:r>
            <a:endParaRPr lang="es-MX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D265E4-F51D-4972-B8FD-239D42065E2A}"/>
              </a:ext>
            </a:extLst>
          </p:cNvPr>
          <p:cNvSpPr txBox="1"/>
          <p:nvPr/>
        </p:nvSpPr>
        <p:spPr>
          <a:xfrm>
            <a:off x="1981199" y="5890253"/>
            <a:ext cx="2088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PT=0 MeV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98332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3E738-BF60-4B45-B3D7-4919BF3A0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Magnetic field </a:t>
            </a:r>
            <a:endParaRPr lang="es-MX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229BAD4-73FF-43D1-9323-1756AA64771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6367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3903A-832D-451E-85BB-89E5432E3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Gdf</a:t>
            </a:r>
            <a:r>
              <a:rPr lang="en-US" dirty="0"/>
              <a:t> processing </a:t>
            </a:r>
            <a:endParaRPr lang="es-MX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2CA864-99F8-4E07-82E5-CAEA01BF2568}"/>
              </a:ext>
            </a:extLst>
          </p:cNvPr>
          <p:cNvSpPr txBox="1"/>
          <p:nvPr/>
        </p:nvSpPr>
        <p:spPr>
          <a:xfrm>
            <a:off x="7198821" y="2667699"/>
            <a:ext cx="1920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Work in progress</a:t>
            </a:r>
            <a:endParaRPr lang="es-MX" dirty="0"/>
          </a:p>
        </p:txBody>
      </p:sp>
      <p:pic>
        <p:nvPicPr>
          <p:cNvPr id="7" name="im">
            <a:hlinkClick r:id="" action="ppaction://media"/>
            <a:extLst>
              <a:ext uri="{FF2B5EF4-FFF2-40B4-BE49-F238E27FC236}">
                <a16:creationId xmlns:a16="http://schemas.microsoft.com/office/drawing/2014/main" id="{08E0CFAB-0CA6-44D4-82A9-D9E1E176E2BF}"/>
              </a:ext>
            </a:extLst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0" y="1253331"/>
            <a:ext cx="7372350" cy="5528758"/>
          </a:xfrm>
        </p:spPr>
      </p:pic>
    </p:spTree>
    <p:extLst>
      <p:ext uri="{BB962C8B-B14F-4D97-AF65-F5344CB8AC3E}">
        <p14:creationId xmlns:p14="http://schemas.microsoft.com/office/powerpoint/2010/main" val="261098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80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2333</TotalTime>
  <Words>128</Words>
  <Application>Microsoft Office PowerPoint</Application>
  <PresentationFormat>Widescreen</PresentationFormat>
  <Paragraphs>28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Bunch length and energy dispersion </vt:lpstr>
      <vt:lpstr>Bunch length on drift and magnet  matrix approximation </vt:lpstr>
      <vt:lpstr>Transversal momentum effect </vt:lpstr>
      <vt:lpstr>Bunch length evolution </vt:lpstr>
      <vt:lpstr>Beam size 80 MeV </vt:lpstr>
      <vt:lpstr>Magnetic field </vt:lpstr>
      <vt:lpstr>Gdf processing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cristhian alfonso valerio lizarraga</dc:creator>
  <cp:lastModifiedBy>cristhian alfonso valerio lizarraga</cp:lastModifiedBy>
  <cp:revision>6</cp:revision>
  <dcterms:created xsi:type="dcterms:W3CDTF">2021-02-08T17:08:53Z</dcterms:created>
  <dcterms:modified xsi:type="dcterms:W3CDTF">2021-02-10T15:50:11Z</dcterms:modified>
</cp:coreProperties>
</file>