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66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95B-0BEF-4632-81D8-461707343224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1B5-1011-49C5-93A8-70329CC1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1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95B-0BEF-4632-81D8-461707343224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1B5-1011-49C5-93A8-70329CC1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9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95B-0BEF-4632-81D8-461707343224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1B5-1011-49C5-93A8-70329CC1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1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95B-0BEF-4632-81D8-461707343224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1B5-1011-49C5-93A8-70329CC1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4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95B-0BEF-4632-81D8-461707343224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1B5-1011-49C5-93A8-70329CC1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4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95B-0BEF-4632-81D8-461707343224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1B5-1011-49C5-93A8-70329CC1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4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95B-0BEF-4632-81D8-461707343224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1B5-1011-49C5-93A8-70329CC1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6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95B-0BEF-4632-81D8-461707343224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1B5-1011-49C5-93A8-70329CC1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9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95B-0BEF-4632-81D8-461707343224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1B5-1011-49C5-93A8-70329CC1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0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95B-0BEF-4632-81D8-461707343224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1B5-1011-49C5-93A8-70329CC1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2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C95B-0BEF-4632-81D8-461707343224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81B5-1011-49C5-93A8-70329CC1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3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AC95B-0BEF-4632-81D8-461707343224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081B5-1011-49C5-93A8-70329CC1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13606" r="61642" b="18616"/>
          <a:stretch/>
        </p:blipFill>
        <p:spPr bwMode="auto">
          <a:xfrm>
            <a:off x="-80069" y="1905000"/>
            <a:ext cx="912321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5257800"/>
            <a:ext cx="3019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30 points evenly distributed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Average: 0.792±0.021 microns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1852" r="62604" b="15556"/>
          <a:stretch/>
        </p:blipFill>
        <p:spPr bwMode="auto">
          <a:xfrm>
            <a:off x="0" y="1295400"/>
            <a:ext cx="8915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9" y="381000"/>
            <a:ext cx="3634740" cy="2726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5257800"/>
            <a:ext cx="2913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23 points ~evenly distributed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Average: 53.553 ± 2.76 nm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Marcy Stutzman</dc:creator>
  <cp:lastModifiedBy>Marcy Stutzman</cp:lastModifiedBy>
  <cp:revision>2</cp:revision>
  <dcterms:created xsi:type="dcterms:W3CDTF">2015-01-30T17:13:41Z</dcterms:created>
  <dcterms:modified xsi:type="dcterms:W3CDTF">2015-01-30T17:31:11Z</dcterms:modified>
</cp:coreProperties>
</file>