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0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err="1" smtClean="0"/>
              <a:t>r.k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3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922B-6D97-4AD9-9194-5A3066DBAB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1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1130889" y="3643995"/>
            <a:ext cx="609068" cy="685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331" y="3632039"/>
            <a:ext cx="146317" cy="75597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87203" y="3636948"/>
            <a:ext cx="132206" cy="746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0822" y="3227984"/>
            <a:ext cx="285293" cy="150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2907" y="3227984"/>
            <a:ext cx="285293" cy="150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55083" y="3632039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1023600" y="3256945"/>
            <a:ext cx="21506" cy="1366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059846" y="3256945"/>
            <a:ext cx="7511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023600" y="4618915"/>
            <a:ext cx="787400" cy="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97600" y="3747350"/>
            <a:ext cx="186506" cy="4681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1059846" y="3919814"/>
            <a:ext cx="680111" cy="127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1201932" y="3829927"/>
            <a:ext cx="358172" cy="311793"/>
            <a:chOff x="11214439" y="3665522"/>
            <a:chExt cx="236814" cy="746532"/>
          </a:xfrm>
          <a:solidFill>
            <a:schemeClr val="bg1"/>
          </a:solidFill>
        </p:grpSpPr>
        <p:sp>
          <p:nvSpPr>
            <p:cNvPr id="19" name="Oval 18"/>
            <p:cNvSpPr/>
            <p:nvPr/>
          </p:nvSpPr>
          <p:spPr>
            <a:xfrm>
              <a:off x="11319047" y="3665903"/>
              <a:ext cx="132206" cy="7461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1214439" y="3665522"/>
              <a:ext cx="132206" cy="7461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50"/>
          <p:cNvSpPr/>
          <p:nvPr/>
        </p:nvSpPr>
        <p:spPr>
          <a:xfrm>
            <a:off x="5246765" y="3609207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907817" y="3608352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 rot="7368995">
            <a:off x="9029836" y="5380238"/>
            <a:ext cx="396015" cy="482600"/>
            <a:chOff x="9040023" y="5240867"/>
            <a:chExt cx="425471" cy="482600"/>
          </a:xfrm>
        </p:grpSpPr>
        <p:sp>
          <p:nvSpPr>
            <p:cNvPr id="55" name="Rectangle 54"/>
            <p:cNvSpPr/>
            <p:nvPr/>
          </p:nvSpPr>
          <p:spPr>
            <a:xfrm>
              <a:off x="9040023" y="5240867"/>
              <a:ext cx="425471" cy="482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9135534" y="5476115"/>
              <a:ext cx="220134" cy="2473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6654800" y="3981427"/>
            <a:ext cx="2540000" cy="161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 rot="5400000">
            <a:off x="8404109" y="3748594"/>
            <a:ext cx="425471" cy="482600"/>
            <a:chOff x="9040023" y="5240867"/>
            <a:chExt cx="425471" cy="482600"/>
          </a:xfrm>
        </p:grpSpPr>
        <p:sp>
          <p:nvSpPr>
            <p:cNvPr id="59" name="Rectangle 58"/>
            <p:cNvSpPr/>
            <p:nvPr/>
          </p:nvSpPr>
          <p:spPr>
            <a:xfrm>
              <a:off x="9040023" y="5240867"/>
              <a:ext cx="425471" cy="482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9135534" y="5476115"/>
              <a:ext cx="220134" cy="2473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205191" y="2618358"/>
            <a:ext cx="10196697" cy="1322331"/>
            <a:chOff x="1175258" y="2659117"/>
            <a:chExt cx="10220550" cy="1322331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175258" y="2659117"/>
              <a:ext cx="0" cy="97292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184529" y="3981448"/>
              <a:ext cx="102112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1395004" y="2659118"/>
              <a:ext cx="0" cy="97292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 rot="16200000">
            <a:off x="326879" y="1362822"/>
            <a:ext cx="1977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Center of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7.60 m to Cathode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1205238" y="5277691"/>
            <a:ext cx="1908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0I05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.78 m to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00B050"/>
                </a:solidFill>
              </a:rPr>
              <a:t>786 </a:t>
            </a:r>
            <a:r>
              <a:rPr lang="en-US" dirty="0" smtClean="0">
                <a:solidFill>
                  <a:srgbClr val="00B050"/>
                </a:solidFill>
              </a:rPr>
              <a:t>layout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5099032" y="1575510"/>
            <a:ext cx="2639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Buncher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2.32 m to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1.271 </a:t>
            </a:r>
            <a:r>
              <a:rPr lang="en-US" dirty="0" smtClean="0">
                <a:solidFill>
                  <a:srgbClr val="00B050"/>
                </a:solidFill>
              </a:rPr>
              <a:t>layout, make </a:t>
            </a:r>
            <a:r>
              <a:rPr lang="en-US" dirty="0" smtClean="0">
                <a:solidFill>
                  <a:srgbClr val="00B050"/>
                </a:solidFill>
              </a:rPr>
              <a:t>2.338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0529030" y="1129930"/>
            <a:ext cx="2025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Center of 2-Cell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4.63 m to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4.6754 </a:t>
            </a:r>
            <a:r>
              <a:rPr lang="en-US" dirty="0" smtClean="0">
                <a:solidFill>
                  <a:srgbClr val="00B050"/>
                </a:solidFill>
              </a:rPr>
              <a:t>layout</a:t>
            </a:r>
          </a:p>
        </p:txBody>
      </p:sp>
      <p:sp>
        <p:nvSpPr>
          <p:cNvPr id="69" name="TextBox 68"/>
          <p:cNvSpPr txBox="1"/>
          <p:nvPr/>
        </p:nvSpPr>
        <p:spPr>
          <a:xfrm rot="16200000">
            <a:off x="4178992" y="5068649"/>
            <a:ext cx="2655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0I06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1.54 m to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1.533 </a:t>
            </a:r>
            <a:r>
              <a:rPr lang="en-US" dirty="0" smtClean="0">
                <a:solidFill>
                  <a:srgbClr val="00B050"/>
                </a:solidFill>
              </a:rPr>
              <a:t>layout, make </a:t>
            </a:r>
            <a:r>
              <a:rPr lang="en-US" dirty="0" smtClean="0">
                <a:solidFill>
                  <a:srgbClr val="00B050"/>
                </a:solidFill>
              </a:rPr>
              <a:t>1.551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7862065" y="1310873"/>
            <a:ext cx="2541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0I07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3.47 m to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3.088 </a:t>
            </a:r>
            <a:r>
              <a:rPr lang="en-US" dirty="0" smtClean="0">
                <a:solidFill>
                  <a:srgbClr val="00B050"/>
                </a:solidFill>
              </a:rPr>
              <a:t>layout, make </a:t>
            </a:r>
            <a:r>
              <a:rPr lang="en-US" dirty="0" smtClean="0">
                <a:solidFill>
                  <a:srgbClr val="00B050"/>
                </a:solidFill>
              </a:rPr>
              <a:t>3.506</a:t>
            </a:r>
            <a:endParaRPr lang="en-US" dirty="0" smtClean="0">
              <a:solidFill>
                <a:srgbClr val="00B05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175258" y="338667"/>
            <a:ext cx="10242042" cy="0"/>
          </a:xfrm>
          <a:prstGeom prst="straightConnector1">
            <a:avLst/>
          </a:prstGeom>
          <a:ln w="25400">
            <a:solidFill>
              <a:srgbClr val="00206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23470" y="0"/>
            <a:ext cx="2948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Choppers to First Cell of Booster 4.63 m</a:t>
            </a:r>
          </a:p>
          <a:p>
            <a:pPr algn="ctr"/>
            <a:r>
              <a:rPr lang="en-US" dirty="0" smtClean="0"/>
              <a:t>4.6754 </a:t>
            </a:r>
            <a:r>
              <a:rPr lang="en-US" dirty="0" smtClean="0"/>
              <a:t>layout</a:t>
            </a:r>
          </a:p>
        </p:txBody>
      </p:sp>
    </p:spTree>
    <p:extLst>
      <p:ext uri="{BB962C8B-B14F-4D97-AF65-F5344CB8AC3E}">
        <p14:creationId xmlns:p14="http://schemas.microsoft.com/office/powerpoint/2010/main" val="111330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Kazimi</dc:creator>
  <cp:lastModifiedBy>Danny Machie</cp:lastModifiedBy>
  <cp:revision>20</cp:revision>
  <cp:lastPrinted>2019-03-05T14:00:58Z</cp:lastPrinted>
  <dcterms:created xsi:type="dcterms:W3CDTF">2019-02-05T21:13:31Z</dcterms:created>
  <dcterms:modified xsi:type="dcterms:W3CDTF">2019-03-05T16:32:09Z</dcterms:modified>
</cp:coreProperties>
</file>