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27DE-CBB8-4705-A966-43E6D649BEC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A863-562A-4A75-80D9-9AF35B5B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27DE-CBB8-4705-A966-43E6D649BEC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A863-562A-4A75-80D9-9AF35B5B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7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27DE-CBB8-4705-A966-43E6D649BEC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A863-562A-4A75-80D9-9AF35B5B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2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27DE-CBB8-4705-A966-43E6D649BEC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A863-562A-4A75-80D9-9AF35B5B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0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27DE-CBB8-4705-A966-43E6D649BEC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A863-562A-4A75-80D9-9AF35B5B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3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27DE-CBB8-4705-A966-43E6D649BEC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A863-562A-4A75-80D9-9AF35B5B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27DE-CBB8-4705-A966-43E6D649BEC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A863-562A-4A75-80D9-9AF35B5B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27DE-CBB8-4705-A966-43E6D649BEC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A863-562A-4A75-80D9-9AF35B5B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4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27DE-CBB8-4705-A966-43E6D649BEC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A863-562A-4A75-80D9-9AF35B5B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0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27DE-CBB8-4705-A966-43E6D649BEC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A863-562A-4A75-80D9-9AF35B5B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7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27DE-CBB8-4705-A966-43E6D649BEC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A863-562A-4A75-80D9-9AF35B5B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1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27DE-CBB8-4705-A966-43E6D649BEC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A863-562A-4A75-80D9-9AF35B5B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4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Spintronics</a:t>
            </a:r>
            <a:r>
              <a:rPr lang="en-US" dirty="0" smtClean="0"/>
              <a:t> and Polarized Positrons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TextBox 14"/>
          <p:cNvSpPr txBox="1">
            <a:spLocks noChangeArrowheads="1"/>
          </p:cNvSpPr>
          <p:nvPr/>
        </p:nvSpPr>
        <p:spPr bwMode="auto">
          <a:xfrm>
            <a:off x="152400" y="1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/>
              <a:t>Spintronics</a:t>
            </a:r>
            <a:r>
              <a:rPr lang="en-US" sz="2800" b="1" u="sng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958">
            <a:off x="5405496" y="1057375"/>
            <a:ext cx="2218568" cy="2218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8" y="3860159"/>
            <a:ext cx="3633349" cy="2205037"/>
          </a:xfrm>
          <a:prstGeom prst="rect">
            <a:avLst/>
          </a:prstGeom>
        </p:spPr>
      </p:pic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60456" y="904776"/>
            <a:ext cx="359290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/>
              <a:t> </a:t>
            </a:r>
            <a:r>
              <a:rPr lang="en-US" sz="1600" dirty="0" smtClean="0"/>
              <a:t>exploit the spin of the electron as well as its charge 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 smtClean="0"/>
              <a:t> .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504365" y="1922692"/>
            <a:ext cx="290266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/>
            <a:r>
              <a:rPr lang="en-US" sz="1600" dirty="0">
                <a:solidFill>
                  <a:prstClr val="black"/>
                </a:solidFill>
                <a:latin typeface="Calibri"/>
              </a:rPr>
              <a:t>the spin of the electron can be switched much faster than removing the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charge leading to</a:t>
            </a:r>
          </a:p>
          <a:p>
            <a:pPr lvl="0" eaLnBrk="1" hangingPunct="1"/>
            <a:r>
              <a:rPr lang="en-US" sz="1600" dirty="0">
                <a:solidFill>
                  <a:prstClr val="black"/>
                </a:solidFill>
                <a:latin typeface="Calibri"/>
              </a:rPr>
              <a:t> devices with much faster </a:t>
            </a:r>
          </a:p>
          <a:p>
            <a:pPr lvl="0" eaLnBrk="1" hangingPunct="1"/>
            <a:r>
              <a:rPr lang="en-US" sz="1600" dirty="0">
                <a:solidFill>
                  <a:prstClr val="black"/>
                </a:solidFill>
                <a:latin typeface="Calibri"/>
              </a:rPr>
              <a:t>response and less heat than</a:t>
            </a:r>
          </a:p>
          <a:p>
            <a:pPr lvl="0" eaLnBrk="1" hangingPunct="1"/>
            <a:r>
              <a:rPr lang="en-US" sz="1600" dirty="0">
                <a:solidFill>
                  <a:prstClr val="black"/>
                </a:solidFill>
                <a:latin typeface="Calibri"/>
              </a:rPr>
              <a:t>current microelectronic devices 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lvl="0" eaLnBrk="1" hangingPunct="1"/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 eaLnBrk="1" hangingPunct="1"/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lvl="0" eaLnBrk="1" hangingPunct="1"/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 eaLnBrk="1" hangingPunct="1"/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lvl="0" eaLnBrk="1" hangingPunct="1"/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 eaLnBrk="1" hangingPunct="1"/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lvl="0" eaLnBrk="1" hangingPunct="1"/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 eaLnBrk="1" hangingPunct="1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algn="ctr" eaLnBrk="1" hangingPunct="1"/>
            <a:r>
              <a:rPr lang="en-US" sz="2800" b="1" dirty="0" smtClean="0"/>
              <a:t> </a:t>
            </a:r>
            <a:endParaRPr lang="en-US" sz="1600" dirty="0" smtClean="0"/>
          </a:p>
          <a:p>
            <a:pPr eaLnBrk="1" hangingPunct="1"/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184647" y="6052723"/>
            <a:ext cx="1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transistor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15283" y="6389237"/>
            <a:ext cx="2269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Appl. Phys. A 80, 565 (2005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16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377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85801"/>
            <a:ext cx="7620000" cy="5620716"/>
          </a:xfrm>
        </p:spPr>
      </p:pic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533400" y="0"/>
            <a:ext cx="7696200" cy="762000"/>
          </a:xfrm>
          <a:prstGeom prst="rect">
            <a:avLst/>
          </a:prstGeom>
          <a:gradFill rotWithShape="1">
            <a:gsLst>
              <a:gs pos="0">
                <a:srgbClr val="48A9B0">
                  <a:alpha val="57001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en-US" sz="2400" b="1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t/>
            </a:r>
            <a:br>
              <a:rPr kumimoji="1" lang="en-US" sz="2400" b="1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</a:br>
            <a:r>
              <a:rPr kumimoji="1" lang="en-US" sz="2400" b="1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t>Spin based devices and applications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t> 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t/>
            </a:r>
            <a:br>
              <a:rPr lang="en-US" sz="2400" b="1" i="1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</a:br>
            <a:endParaRPr lang="en-US" sz="2400" b="1" i="1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0" y="6324600"/>
            <a:ext cx="7138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kumimoji="1" lang="en-US" b="1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t>Pearton et al., Materials Science and Engineering R 40 (2003) 137</a:t>
            </a:r>
          </a:p>
        </p:txBody>
      </p:sp>
    </p:spTree>
    <p:extLst>
      <p:ext uri="{BB962C8B-B14F-4D97-AF65-F5344CB8AC3E}">
        <p14:creationId xmlns:p14="http://schemas.microsoft.com/office/powerpoint/2010/main" val="5704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7655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injection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941550"/>
            <a:ext cx="17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modulation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85828" y="941150"/>
            <a:ext cx="1710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detection</a:t>
            </a:r>
          </a:p>
          <a:p>
            <a:r>
              <a:rPr lang="en-US" dirty="0" smtClean="0"/>
              <a:t>Still big problem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45521"/>
            <a:ext cx="265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spintronic devices require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0"/>
            <a:ext cx="4496972" cy="29870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724400" y="1310882"/>
            <a:ext cx="1905000" cy="1203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68884" y="2566442"/>
            <a:ext cx="367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Polarized positrons is the perfect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3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4876800" cy="2468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286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</a:rPr>
              <a:t>Detection of Electron Spins  Using Spin-Polarized Positron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65006"/>
            <a:ext cx="3666067" cy="480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964168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Physical Review B 83, 2011, p.100406-1.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02" y="245853"/>
            <a:ext cx="3605841" cy="80743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Sensitivity of </a:t>
            </a:r>
            <a:r>
              <a:rPr lang="en-US" sz="1600" b="1" dirty="0" err="1" smtClean="0"/>
              <a:t>Postronium</a:t>
            </a:r>
            <a:r>
              <a:rPr lang="en-US" sz="1600" b="1" dirty="0" smtClean="0"/>
              <a:t> </a:t>
            </a:r>
            <a:r>
              <a:rPr lang="en-US" sz="1600" b="1" dirty="0"/>
              <a:t>formation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and annihilation to the electron </a:t>
            </a:r>
            <a:r>
              <a:rPr lang="en-US" sz="2000" b="1" dirty="0" smtClean="0"/>
              <a:t>spin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/>
          <a:stretch/>
        </p:blipFill>
        <p:spPr>
          <a:xfrm>
            <a:off x="316302" y="1295400"/>
            <a:ext cx="3471672" cy="4324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1885" y="6309009"/>
            <a:ext cx="3245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Scientific Reports 4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4844, 2014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22253"/>
            <a:ext cx="2822448" cy="2685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05396" y="370632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Angular correlation of annihilation radiation measurements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16898" y="5601332"/>
            <a:ext cx="4388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Study of  Local </a:t>
            </a:r>
            <a:r>
              <a:rPr lang="en-US" dirty="0"/>
              <a:t>electron-electron </a:t>
            </a:r>
            <a:r>
              <a:rPr lang="en-US" dirty="0" smtClean="0"/>
              <a:t>interactions</a:t>
            </a:r>
          </a:p>
          <a:p>
            <a:r>
              <a:rPr lang="en-US" dirty="0" smtClean="0"/>
              <a:t>in ferromagnetic materials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" y="5739832"/>
            <a:ext cx="4441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probe for current-induced </a:t>
            </a:r>
            <a:r>
              <a:rPr lang="en-US" dirty="0"/>
              <a:t>spin polarization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05396" y="6324600"/>
            <a:ext cx="330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Scientific Reports 6, </a:t>
            </a:r>
            <a:r>
              <a:rPr lang="en-US" dirty="0" smtClean="0">
                <a:solidFill>
                  <a:srgbClr val="FF0000"/>
                </a:solidFill>
              </a:rPr>
              <a:t>20898, 2016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66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153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Gulim</vt:lpstr>
      <vt:lpstr>Arial</vt:lpstr>
      <vt:lpstr>Calibri</vt:lpstr>
      <vt:lpstr>Times New Roman</vt:lpstr>
      <vt:lpstr>Office Theme</vt:lpstr>
      <vt:lpstr>Spintronics and Polarized Positrons</vt:lpstr>
      <vt:lpstr>PowerPoint Presentation</vt:lpstr>
      <vt:lpstr>PowerPoint Presentation</vt:lpstr>
      <vt:lpstr>PowerPoint Presentation</vt:lpstr>
      <vt:lpstr>PowerPoint Presentation</vt:lpstr>
      <vt:lpstr>Sensitivity of Postronium formation  and annihilation to the electron spin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Farida_selim</dc:creator>
  <cp:lastModifiedBy>Farida A Selim</cp:lastModifiedBy>
  <cp:revision>20</cp:revision>
  <dcterms:created xsi:type="dcterms:W3CDTF">2016-09-13T14:54:53Z</dcterms:created>
  <dcterms:modified xsi:type="dcterms:W3CDTF">2016-09-14T01:39:41Z</dcterms:modified>
</cp:coreProperties>
</file>