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542" autoAdjust="0"/>
  </p:normalViewPr>
  <p:slideViewPr>
    <p:cSldViewPr snapToGrid="0" snapToObjects="1">
      <p:cViewPr varScale="1">
        <p:scale>
          <a:sx n="96" d="100"/>
          <a:sy n="96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3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7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4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1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1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D0C4-C727-5546-BDF8-89153F08C41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5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25 at 5.0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0222"/>
            <a:ext cx="9144000" cy="5287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716" y="387096"/>
            <a:ext cx="1249060" cy="175432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Survey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Reference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Monument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X=10.0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Y=20.0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Z=30.0 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0159" y="1264260"/>
            <a:ext cx="1205820" cy="15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8737" y="232660"/>
            <a:ext cx="1890324" cy="14773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 Start Point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Y-Chamber Flange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X=10.31750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Y=21.06680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smtClean="0">
                <a:solidFill>
                  <a:srgbClr val="FF0000"/>
                </a:solidFill>
              </a:rPr>
              <a:t>=</a:t>
            </a:r>
            <a:r>
              <a:rPr lang="en-US" smtClean="0">
                <a:solidFill>
                  <a:srgbClr val="FF0000"/>
                </a:solidFill>
              </a:rPr>
              <a:t>32.12725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1658" y="3052829"/>
            <a:ext cx="2418375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Beam line elevation 42”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455290" y="1709988"/>
            <a:ext cx="643447" cy="838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402871" y="4509949"/>
            <a:ext cx="1635207" cy="1025920"/>
            <a:chOff x="2512385" y="47994"/>
            <a:chExt cx="1635207" cy="1025920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2833058" y="170465"/>
              <a:ext cx="1" cy="56130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113708" y="451115"/>
              <a:ext cx="1" cy="56130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14549" y="47994"/>
              <a:ext cx="36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X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9048" y="677694"/>
              <a:ext cx="36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Z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713157" y="600986"/>
              <a:ext cx="256851" cy="22889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12385" y="704582"/>
              <a:ext cx="36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Y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23" name="Donut 22"/>
            <p:cNvSpPr/>
            <p:nvPr/>
          </p:nvSpPr>
          <p:spPr>
            <a:xfrm>
              <a:off x="2769130" y="649329"/>
              <a:ext cx="144906" cy="130780"/>
            </a:xfrm>
            <a:prstGeom prst="donu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14036" y="292897"/>
              <a:ext cx="12335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solidFill>
                    <a:srgbClr val="FF0000"/>
                  </a:solidFill>
                </a:rPr>
                <a:t>Right-Handed</a:t>
              </a:r>
              <a:endParaRPr lang="en-US" sz="1400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23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5</cp:revision>
  <dcterms:created xsi:type="dcterms:W3CDTF">2016-02-25T22:05:57Z</dcterms:created>
  <dcterms:modified xsi:type="dcterms:W3CDTF">2016-02-29T18:38:15Z</dcterms:modified>
</cp:coreProperties>
</file>