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2542" autoAdjust="0"/>
  </p:normalViewPr>
  <p:slideViewPr>
    <p:cSldViewPr snapToGrid="0" snapToObjects="1">
      <p:cViewPr varScale="1">
        <p:scale>
          <a:sx n="96" d="100"/>
          <a:sy n="96" d="100"/>
        </p:scale>
        <p:origin x="-16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D0C4-C727-5546-BDF8-89153F08C414}" type="datetimeFigureOut">
              <a:rPr lang="en-US" smtClean="0"/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7B60-C7CA-C647-A160-D48EAF604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637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D0C4-C727-5546-BDF8-89153F08C414}" type="datetimeFigureOut">
              <a:rPr lang="en-US" smtClean="0"/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7B60-C7CA-C647-A160-D48EAF604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8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D0C4-C727-5546-BDF8-89153F08C414}" type="datetimeFigureOut">
              <a:rPr lang="en-US" smtClean="0"/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7B60-C7CA-C647-A160-D48EAF604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108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D0C4-C727-5546-BDF8-89153F08C414}" type="datetimeFigureOut">
              <a:rPr lang="en-US" smtClean="0"/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7B60-C7CA-C647-A160-D48EAF604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879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D0C4-C727-5546-BDF8-89153F08C414}" type="datetimeFigureOut">
              <a:rPr lang="en-US" smtClean="0"/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7B60-C7CA-C647-A160-D48EAF604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13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D0C4-C727-5546-BDF8-89153F08C414}" type="datetimeFigureOut">
              <a:rPr lang="en-US" smtClean="0"/>
              <a:t>2/29/16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7B60-C7CA-C647-A160-D48EAF604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193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D0C4-C727-5546-BDF8-89153F08C414}" type="datetimeFigureOut">
              <a:rPr lang="en-US" smtClean="0"/>
              <a:t>2/29/16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7B60-C7CA-C647-A160-D48EAF604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293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D0C4-C727-5546-BDF8-89153F08C414}" type="datetimeFigureOut">
              <a:rPr lang="en-US" smtClean="0"/>
              <a:t>2/29/16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7B60-C7CA-C647-A160-D48EAF604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644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D0C4-C727-5546-BDF8-89153F08C414}" type="datetimeFigureOut">
              <a:rPr lang="en-US" smtClean="0"/>
              <a:t>2/29/16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7B60-C7CA-C647-A160-D48EAF604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15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D0C4-C727-5546-BDF8-89153F08C414}" type="datetimeFigureOut">
              <a:rPr lang="en-US" smtClean="0"/>
              <a:t>2/29/16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7B60-C7CA-C647-A160-D48EAF604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930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D0C4-C727-5546-BDF8-89153F08C414}" type="datetimeFigureOut">
              <a:rPr lang="en-US" smtClean="0"/>
              <a:t>2/29/16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7B60-C7CA-C647-A160-D48EAF604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612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6D0C4-C727-5546-BDF8-89153F08C414}" type="datetimeFigureOut">
              <a:rPr lang="en-US" smtClean="0"/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47B60-C7CA-C647-A160-D48EAF604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956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6-02-25 at 5.05.4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70222"/>
            <a:ext cx="9144000" cy="52877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0716" y="387096"/>
            <a:ext cx="1249060" cy="175432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Survey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Reference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Monument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X=10.0 m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Y=20.0 m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Z=30.0 m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820159" y="1264260"/>
            <a:ext cx="1205820" cy="15143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98737" y="232660"/>
            <a:ext cx="1890324" cy="147732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ME Start Point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Y-Chamber Flange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X=10.31750 m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Y=21.06680 m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Z</a:t>
            </a:r>
            <a:r>
              <a:rPr lang="en-US" smtClean="0">
                <a:solidFill>
                  <a:srgbClr val="FF0000"/>
                </a:solidFill>
              </a:rPr>
              <a:t>=</a:t>
            </a:r>
            <a:r>
              <a:rPr lang="en-US" smtClean="0">
                <a:solidFill>
                  <a:srgbClr val="FF0000"/>
                </a:solidFill>
              </a:rPr>
              <a:t>32.12725 </a:t>
            </a:r>
            <a:r>
              <a:rPr lang="en-US" dirty="0" smtClean="0">
                <a:solidFill>
                  <a:srgbClr val="FF0000"/>
                </a:solidFill>
              </a:rPr>
              <a:t>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01658" y="3052829"/>
            <a:ext cx="2418375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Beam line elevation 42”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5455290" y="1709988"/>
            <a:ext cx="643447" cy="8384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3402871" y="4509949"/>
            <a:ext cx="1635207" cy="1025920"/>
            <a:chOff x="2512385" y="47994"/>
            <a:chExt cx="1635207" cy="1025920"/>
          </a:xfrm>
        </p:grpSpPr>
        <p:cxnSp>
          <p:nvCxnSpPr>
            <p:cNvPr id="15" name="Straight Arrow Connector 14"/>
            <p:cNvCxnSpPr/>
            <p:nvPr/>
          </p:nvCxnSpPr>
          <p:spPr>
            <a:xfrm flipH="1" flipV="1">
              <a:off x="2833058" y="170465"/>
              <a:ext cx="1" cy="561301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rot="5400000" flipH="1" flipV="1">
              <a:off x="3113708" y="451115"/>
              <a:ext cx="1" cy="561301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2514549" y="47994"/>
              <a:ext cx="3609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rgbClr val="FF0000"/>
                  </a:solidFill>
                </a:rPr>
                <a:t>X</a:t>
              </a:r>
              <a:endParaRPr lang="en-US" i="1" dirty="0">
                <a:solidFill>
                  <a:srgbClr val="FF000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059048" y="677694"/>
              <a:ext cx="3609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rgbClr val="FF0000"/>
                  </a:solidFill>
                </a:rPr>
                <a:t>Z</a:t>
              </a:r>
              <a:endParaRPr lang="en-US" i="1" dirty="0">
                <a:solidFill>
                  <a:srgbClr val="FF0000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2713157" y="600986"/>
              <a:ext cx="256851" cy="22889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512385" y="704582"/>
              <a:ext cx="3609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rgbClr val="FF0000"/>
                  </a:solidFill>
                </a:rPr>
                <a:t>Y</a:t>
              </a:r>
              <a:endParaRPr lang="en-US" i="1" dirty="0">
                <a:solidFill>
                  <a:srgbClr val="FF0000"/>
                </a:solidFill>
              </a:endParaRPr>
            </a:p>
          </p:txBody>
        </p:sp>
        <p:sp>
          <p:nvSpPr>
            <p:cNvPr id="23" name="Donut 22"/>
            <p:cNvSpPr/>
            <p:nvPr/>
          </p:nvSpPr>
          <p:spPr>
            <a:xfrm>
              <a:off x="2769130" y="649329"/>
              <a:ext cx="144906" cy="130780"/>
            </a:xfrm>
            <a:prstGeom prst="donut">
              <a:avLst/>
            </a:prstGeom>
            <a:solidFill>
              <a:schemeClr val="bg1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914036" y="292897"/>
              <a:ext cx="12335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 smtClean="0">
                  <a:solidFill>
                    <a:srgbClr val="FF0000"/>
                  </a:solidFill>
                </a:rPr>
                <a:t>Right-Handed</a:t>
              </a:r>
              <a:endParaRPr lang="en-US" sz="1400" i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40231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45</Words>
  <Application>Microsoft Macintosh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JLAB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Grames</dc:creator>
  <cp:lastModifiedBy>Joe Grames</cp:lastModifiedBy>
  <cp:revision>5</cp:revision>
  <dcterms:created xsi:type="dcterms:W3CDTF">2016-02-25T22:05:57Z</dcterms:created>
  <dcterms:modified xsi:type="dcterms:W3CDTF">2016-02-29T18:38:15Z</dcterms:modified>
</cp:coreProperties>
</file>