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62" r:id="rId6"/>
    <p:sldId id="260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8F771-B90E-49A1-986F-B95706B49B93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5BE23-F2C9-4248-B241-B4416F1D5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450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8F771-B90E-49A1-986F-B95706B49B93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5BE23-F2C9-4248-B241-B4416F1D5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941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8F771-B90E-49A1-986F-B95706B49B93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5BE23-F2C9-4248-B241-B4416F1D5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823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8F771-B90E-49A1-986F-B95706B49B93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5BE23-F2C9-4248-B241-B4416F1D5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585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8F771-B90E-49A1-986F-B95706B49B93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5BE23-F2C9-4248-B241-B4416F1D5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471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8F771-B90E-49A1-986F-B95706B49B93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5BE23-F2C9-4248-B241-B4416F1D5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095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8F771-B90E-49A1-986F-B95706B49B93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5BE23-F2C9-4248-B241-B4416F1D5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089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8F771-B90E-49A1-986F-B95706B49B93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5BE23-F2C9-4248-B241-B4416F1D5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701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8F771-B90E-49A1-986F-B95706B49B93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5BE23-F2C9-4248-B241-B4416F1D5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710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8F771-B90E-49A1-986F-B95706B49B93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5BE23-F2C9-4248-B241-B4416F1D5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056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8F771-B90E-49A1-986F-B95706B49B93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5BE23-F2C9-4248-B241-B4416F1D5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328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8F771-B90E-49A1-986F-B95706B49B93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5BE23-F2C9-4248-B241-B4416F1D5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70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GTS gun with John’s Shed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9/25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81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R30 with John’s Shed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3632" y="1600200"/>
            <a:ext cx="457673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0324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R30 Insulator With No Shed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752600"/>
            <a:ext cx="1761284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999" y="1752600"/>
            <a:ext cx="1973403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339995" y="3821668"/>
            <a:ext cx="106240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80 MV/m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4267200" y="4267200"/>
            <a:ext cx="685800" cy="45720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572106" y="3352800"/>
            <a:ext cx="117942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100 MV/m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3886200" y="3821668"/>
            <a:ext cx="217110" cy="521732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718569"/>
            <a:ext cx="2100262" cy="4800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6248400" y="3048000"/>
            <a:ext cx="117942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100 MV/m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6553200" y="3417332"/>
            <a:ext cx="228600" cy="30480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320379" y="3637002"/>
            <a:ext cx="106240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30 MV/m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6934200" y="4006334"/>
            <a:ext cx="386179" cy="260866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540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R30 with Shed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0" y="1844913"/>
            <a:ext cx="1714500" cy="451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3609" y="1851571"/>
            <a:ext cx="2469454" cy="4426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6019800" y="3653790"/>
            <a:ext cx="106240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13 MV/m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6324600" y="4009036"/>
            <a:ext cx="76200" cy="506995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218336" y="4623248"/>
            <a:ext cx="112011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6.8 MV/m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 flipH="1" flipV="1">
            <a:off x="6629400" y="4735783"/>
            <a:ext cx="452807" cy="121614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851571"/>
            <a:ext cx="2638188" cy="453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3048000" y="3456547"/>
            <a:ext cx="1115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 MV/ m</a:t>
            </a:r>
            <a:endParaRPr lang="en-US" dirty="0"/>
          </a:p>
        </p:txBody>
      </p:sp>
      <p:cxnSp>
        <p:nvCxnSpPr>
          <p:cNvPr id="2048" name="Straight Arrow Connector 2047"/>
          <p:cNvCxnSpPr/>
          <p:nvPr/>
        </p:nvCxnSpPr>
        <p:spPr>
          <a:xfrm flipH="1">
            <a:off x="3352800" y="3825879"/>
            <a:ext cx="252852" cy="797369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" name="TextBox 2048"/>
          <p:cNvSpPr txBox="1"/>
          <p:nvPr/>
        </p:nvSpPr>
        <p:spPr>
          <a:xfrm>
            <a:off x="4163305" y="4611924"/>
            <a:ext cx="94538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2 MV/m</a:t>
            </a:r>
            <a:endParaRPr lang="en-US" dirty="0"/>
          </a:p>
        </p:txBody>
      </p:sp>
      <p:cxnSp>
        <p:nvCxnSpPr>
          <p:cNvPr id="2056" name="Straight Arrow Connector 2055"/>
          <p:cNvCxnSpPr/>
          <p:nvPr/>
        </p:nvCxnSpPr>
        <p:spPr>
          <a:xfrm flipH="1">
            <a:off x="3605652" y="4796590"/>
            <a:ext cx="533400" cy="184666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489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Rubber Plug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05000"/>
            <a:ext cx="4054297" cy="3987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752600"/>
            <a:ext cx="310515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6941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Plug Configuration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438400"/>
            <a:ext cx="1958535" cy="376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35796" y="3930134"/>
            <a:ext cx="106240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60 MV/m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191280" y="4419600"/>
            <a:ext cx="304799" cy="541615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0324" y="2438400"/>
            <a:ext cx="2226070" cy="342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583244" y="4150519"/>
            <a:ext cx="112011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7.0 MV/m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191000" y="4530663"/>
            <a:ext cx="0" cy="509349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639666" y="2444234"/>
            <a:ext cx="123713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10.8 MV/m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4800600" y="2590800"/>
            <a:ext cx="762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703359" y="2906866"/>
            <a:ext cx="173441" cy="293534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790079" y="2618543"/>
            <a:ext cx="123713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12.3 MV/m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5303298" y="2992314"/>
            <a:ext cx="228600" cy="222967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438400"/>
            <a:ext cx="2297468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6172200" y="4100304"/>
            <a:ext cx="112011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4.5 MV/m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6477000" y="4468234"/>
            <a:ext cx="152400" cy="737949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191435" y="2468278"/>
            <a:ext cx="123713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10.8 MV/m</a:t>
            </a:r>
            <a:endParaRPr lang="en-US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7162800" y="2837610"/>
            <a:ext cx="304800" cy="154704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428569" y="2363965"/>
            <a:ext cx="123713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12.3 MV/m</a:t>
            </a:r>
            <a:endParaRPr lang="en-US" dirty="0"/>
          </a:p>
        </p:txBody>
      </p:sp>
      <p:cxnSp>
        <p:nvCxnSpPr>
          <p:cNvPr id="1025" name="Straight Arrow Connector 1024"/>
          <p:cNvCxnSpPr/>
          <p:nvPr/>
        </p:nvCxnSpPr>
        <p:spPr>
          <a:xfrm flipH="1">
            <a:off x="8047136" y="2803209"/>
            <a:ext cx="258664" cy="189105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3045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090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Disregard this slide</a:t>
            </a:r>
            <a:endParaRPr lang="en-US" dirty="0"/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621" y="1889918"/>
            <a:ext cx="1624096" cy="422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4425" y="1891682"/>
            <a:ext cx="15240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34183" y="2544023"/>
            <a:ext cx="117942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100 MV/m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24310" y="4876800"/>
            <a:ext cx="1062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 MV/m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1828800" y="2960132"/>
            <a:ext cx="191021" cy="68580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2123895" y="4215414"/>
            <a:ext cx="493625" cy="60960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144087" y="2544023"/>
            <a:ext cx="117942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350 MV/m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3429000" y="3068699"/>
            <a:ext cx="152400" cy="72390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386233" y="4876800"/>
            <a:ext cx="1062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 MV/m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3622899" y="3834414"/>
            <a:ext cx="339019" cy="68580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289" y="1814373"/>
            <a:ext cx="1752600" cy="4193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6669349" y="3378308"/>
            <a:ext cx="106240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42 MV/m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7010400" y="3910982"/>
            <a:ext cx="152400" cy="83820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0063" y="1876662"/>
            <a:ext cx="1949286" cy="4068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4720063" y="3497802"/>
            <a:ext cx="1062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13 MV/m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4953000" y="3910982"/>
            <a:ext cx="152400" cy="41910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549234" y="4480464"/>
            <a:ext cx="112011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6.8 MV/m</a:t>
            </a:r>
            <a:endParaRPr lang="en-US" dirty="0"/>
          </a:p>
        </p:txBody>
      </p:sp>
      <p:cxnSp>
        <p:nvCxnSpPr>
          <p:cNvPr id="3072" name="Straight Arrow Connector 3071"/>
          <p:cNvCxnSpPr/>
          <p:nvPr/>
        </p:nvCxnSpPr>
        <p:spPr>
          <a:xfrm flipH="1" flipV="1">
            <a:off x="5251266" y="4480464"/>
            <a:ext cx="297968" cy="184666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3" name="TextBox 3072"/>
          <p:cNvSpPr txBox="1"/>
          <p:nvPr/>
        </p:nvSpPr>
        <p:spPr>
          <a:xfrm>
            <a:off x="7714740" y="4494378"/>
            <a:ext cx="112011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mtClean="0"/>
              <a:t>2.1 </a:t>
            </a:r>
            <a:r>
              <a:rPr lang="en-US" dirty="0" smtClean="0"/>
              <a:t>MV/m</a:t>
            </a:r>
            <a:endParaRPr lang="en-US" dirty="0"/>
          </a:p>
        </p:txBody>
      </p:sp>
      <p:cxnSp>
        <p:nvCxnSpPr>
          <p:cNvPr id="3079" name="Straight Arrow Connector 3078"/>
          <p:cNvCxnSpPr/>
          <p:nvPr/>
        </p:nvCxnSpPr>
        <p:spPr>
          <a:xfrm flipH="1">
            <a:off x="7200552" y="4665130"/>
            <a:ext cx="422037" cy="13914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418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8556</TotalTime>
  <Words>75</Words>
  <Application>Microsoft Office PowerPoint</Application>
  <PresentationFormat>On-screen Show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GTS gun with John’s Shed</vt:lpstr>
      <vt:lpstr>R30 with John’s Shed</vt:lpstr>
      <vt:lpstr>R30 Insulator With No Shed</vt:lpstr>
      <vt:lpstr>R30 with Shed</vt:lpstr>
      <vt:lpstr>The Rubber Plug</vt:lpstr>
      <vt:lpstr>Different Plug Configuration</vt:lpstr>
      <vt:lpstr>PowerPoint Presentation</vt:lpstr>
      <vt:lpstr>Disregard this slide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GTS gun with John’s Shed</dc:title>
  <dc:creator>Yan Wang</dc:creator>
  <cp:lastModifiedBy>Yan Wang</cp:lastModifiedBy>
  <cp:revision>24</cp:revision>
  <dcterms:created xsi:type="dcterms:W3CDTF">2015-09-15T14:35:42Z</dcterms:created>
  <dcterms:modified xsi:type="dcterms:W3CDTF">2015-09-25T13:03:58Z</dcterms:modified>
</cp:coreProperties>
</file>