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62" r:id="rId3"/>
    <p:sldId id="263" r:id="rId4"/>
    <p:sldId id="257" r:id="rId5"/>
    <p:sldId id="258" r:id="rId6"/>
    <p:sldId id="260" r:id="rId7"/>
    <p:sldId id="259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11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1A20E-F442-49D1-B733-2B4E39C2AE26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76806-E859-44BE-B805-3EA836BF4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466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/>
              <a:t>Go to "View | Header and Footer" to add your organization, sponsor, meeting name here; then, click "Apply to All"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65F980C9-8851-48FF-87CF-ACCDA9C012DB}" type="slidenum">
              <a:rPr lang="en-US" altLang="en-US"/>
              <a:pPr algn="r"/>
              <a:t>2</a:t>
            </a:fld>
            <a:endParaRPr lang="en-US" altLang="en-US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9997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/>
              <a:t>Go to "View | Header and Footer" to add your organization, sponsor, meeting name here; then, click "Apply to All"</a:t>
            </a:r>
          </a:p>
        </p:txBody>
      </p:sp>
      <p:sp>
        <p:nvSpPr>
          <p:cNvPr id="102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E17E87C2-0FB5-4BBB-B1EF-1100365AAB82}" type="slidenum">
              <a:rPr lang="en-US" altLang="en-US"/>
              <a:pPr algn="r"/>
              <a:t>3</a:t>
            </a:fld>
            <a:endParaRPr lang="en-US" altLang="en-US"/>
          </a:p>
        </p:txBody>
      </p:sp>
      <p:sp>
        <p:nvSpPr>
          <p:cNvPr id="102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4898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61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2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3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56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8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46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9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17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79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9DF95-7F89-4DE6-8791-697346F9F409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6CE98-160C-402E-B0F4-379A909E9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1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 smtClean="0"/>
              <a:t>3D view of bubbles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989581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FE20C7-134D-49AC-B203-32941D6C57C7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7171" name="Picture 4" descr="bubbl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762001"/>
            <a:ext cx="2895600" cy="55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2" name="Group 8"/>
          <p:cNvGrpSpPr>
            <a:grpSpLocks/>
          </p:cNvGrpSpPr>
          <p:nvPr/>
        </p:nvGrpSpPr>
        <p:grpSpPr bwMode="auto">
          <a:xfrm>
            <a:off x="2819400" y="1066800"/>
            <a:ext cx="838200" cy="4572000"/>
            <a:chOff x="874" y="672"/>
            <a:chExt cx="528" cy="2880"/>
          </a:xfrm>
        </p:grpSpPr>
        <p:sp>
          <p:nvSpPr>
            <p:cNvPr id="7186" name="Oval 5"/>
            <p:cNvSpPr>
              <a:spLocks noChangeArrowheads="1"/>
            </p:cNvSpPr>
            <p:nvPr/>
          </p:nvSpPr>
          <p:spPr bwMode="auto">
            <a:xfrm>
              <a:off x="874" y="2832"/>
              <a:ext cx="528" cy="528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87" name="Line 6"/>
            <p:cNvSpPr>
              <a:spLocks noChangeShapeType="1"/>
            </p:cNvSpPr>
            <p:nvPr/>
          </p:nvSpPr>
          <p:spPr bwMode="auto">
            <a:xfrm>
              <a:off x="1056" y="672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7"/>
            <p:cNvSpPr>
              <a:spLocks noChangeShapeType="1"/>
            </p:cNvSpPr>
            <p:nvPr/>
          </p:nvSpPr>
          <p:spPr bwMode="auto">
            <a:xfrm>
              <a:off x="1248" y="672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3" name="Line 9"/>
          <p:cNvSpPr>
            <a:spLocks noChangeShapeType="1"/>
          </p:cNvSpPr>
          <p:nvPr/>
        </p:nvSpPr>
        <p:spPr bwMode="auto">
          <a:xfrm>
            <a:off x="3276600" y="4953000"/>
            <a:ext cx="1295400" cy="114300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Line 10"/>
          <p:cNvSpPr>
            <a:spLocks noChangeShapeType="1"/>
          </p:cNvSpPr>
          <p:nvPr/>
        </p:nvSpPr>
        <p:spPr bwMode="auto">
          <a:xfrm flipV="1">
            <a:off x="3276600" y="3657600"/>
            <a:ext cx="1295400" cy="12954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4572000" y="342900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Camera-1</a:t>
            </a: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4648200" y="594360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>
                <a:solidFill>
                  <a:srgbClr val="0000FF"/>
                </a:solidFill>
              </a:rPr>
              <a:t>Camera-2</a:t>
            </a:r>
          </a:p>
        </p:txBody>
      </p:sp>
      <p:sp>
        <p:nvSpPr>
          <p:cNvPr id="7181" name="Line 17"/>
          <p:cNvSpPr>
            <a:spLocks noChangeShapeType="1"/>
          </p:cNvSpPr>
          <p:nvPr/>
        </p:nvSpPr>
        <p:spPr bwMode="auto">
          <a:xfrm flipV="1">
            <a:off x="5791200" y="2362200"/>
            <a:ext cx="1219200" cy="1219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8"/>
          <p:cNvSpPr>
            <a:spLocks noChangeShapeType="1"/>
          </p:cNvSpPr>
          <p:nvPr/>
        </p:nvSpPr>
        <p:spPr bwMode="auto">
          <a:xfrm flipV="1">
            <a:off x="5867400" y="4953000"/>
            <a:ext cx="1219200" cy="1219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Text Box 19"/>
          <p:cNvSpPr txBox="1">
            <a:spLocks noChangeArrowheads="1"/>
          </p:cNvSpPr>
          <p:nvPr/>
        </p:nvSpPr>
        <p:spPr bwMode="auto">
          <a:xfrm>
            <a:off x="457200" y="152401"/>
            <a:ext cx="655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/>
              <a:t>Position sensitivity in </a:t>
            </a:r>
            <a:r>
              <a:rPr lang="en-US" altLang="en-US" sz="2800" b="1" u="sng" dirty="0" smtClean="0"/>
              <a:t>3D </a:t>
            </a:r>
            <a:r>
              <a:rPr lang="en-US" altLang="en-US" sz="2800" b="1" u="sng" dirty="0"/>
              <a:t>at </a:t>
            </a:r>
            <a:r>
              <a:rPr lang="en-US" altLang="en-US" sz="2800" b="1" u="sng" dirty="0" err="1"/>
              <a:t>HI</a:t>
            </a:r>
            <a:r>
              <a:rPr lang="en-US" altLang="en-US" sz="2800" b="1" u="sng" dirty="0" err="1">
                <a:latin typeface="Symbol" panose="05050102010706020507" pitchFamily="18" charset="2"/>
              </a:rPr>
              <a:t>g</a:t>
            </a:r>
            <a:r>
              <a:rPr lang="en-US" altLang="en-US" sz="2800" b="1" u="sng" dirty="0" err="1"/>
              <a:t>S</a:t>
            </a:r>
            <a:endParaRPr lang="en-US" altLang="en-US" sz="2800" b="1" u="sng" dirty="0"/>
          </a:p>
        </p:txBody>
      </p:sp>
      <p:pic>
        <p:nvPicPr>
          <p:cNvPr id="7184" name="Picture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7" t="28256" r="18309" b="25447"/>
          <a:stretch>
            <a:fillRect/>
          </a:stretch>
        </p:blipFill>
        <p:spPr bwMode="auto">
          <a:xfrm>
            <a:off x="4038600" y="4343400"/>
            <a:ext cx="18288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85" name="Text Box 21"/>
          <p:cNvSpPr txBox="1">
            <a:spLocks noChangeArrowheads="1"/>
          </p:cNvSpPr>
          <p:nvPr/>
        </p:nvSpPr>
        <p:spPr bwMode="auto">
          <a:xfrm>
            <a:off x="6705600" y="6248401"/>
            <a:ext cx="3429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Not corrected for refraction</a:t>
            </a:r>
          </a:p>
        </p:txBody>
      </p:sp>
      <p:grpSp>
        <p:nvGrpSpPr>
          <p:cNvPr id="21" name="Group 17"/>
          <p:cNvGrpSpPr>
            <a:grpSpLocks/>
          </p:cNvGrpSpPr>
          <p:nvPr/>
        </p:nvGrpSpPr>
        <p:grpSpPr bwMode="auto">
          <a:xfrm>
            <a:off x="206103" y="1458311"/>
            <a:ext cx="2581548" cy="1663262"/>
            <a:chOff x="1584" y="2064"/>
            <a:chExt cx="3312" cy="2151"/>
          </a:xfrm>
        </p:grpSpPr>
        <p:pic>
          <p:nvPicPr>
            <p:cNvPr id="22" name="Picture 15" descr="detectorACADblue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952"/>
            <a:stretch>
              <a:fillRect/>
            </a:stretch>
          </p:blipFill>
          <p:spPr bwMode="auto">
            <a:xfrm>
              <a:off x="1584" y="2064"/>
              <a:ext cx="2256" cy="19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 Box 14"/>
            <p:cNvSpPr txBox="1">
              <a:spLocks noChangeArrowheads="1"/>
            </p:cNvSpPr>
            <p:nvPr/>
          </p:nvSpPr>
          <p:spPr bwMode="auto">
            <a:xfrm>
              <a:off x="3072" y="3984"/>
              <a:ext cx="18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b="1">
                  <a:solidFill>
                    <a:srgbClr val="FF0000"/>
                  </a:solidFill>
                </a:rPr>
                <a:t>2 fast cameras</a:t>
              </a:r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 flipH="1" flipV="1">
              <a:off x="2160" y="3264"/>
              <a:ext cx="1200" cy="86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6"/>
            <p:cNvSpPr>
              <a:spLocks noChangeShapeType="1"/>
            </p:cNvSpPr>
            <p:nvPr/>
          </p:nvSpPr>
          <p:spPr bwMode="auto">
            <a:xfrm flipV="1">
              <a:off x="3408" y="3072"/>
              <a:ext cx="288" cy="100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06103" y="3657600"/>
            <a:ext cx="2347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Air </a:t>
            </a:r>
          </a:p>
          <a:p>
            <a:r>
              <a:rPr lang="en-US" sz="16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hydraulic fluid</a:t>
            </a:r>
            <a:endParaRPr lang="en-US" sz="1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713425" y="2386212"/>
            <a:ext cx="409314" cy="1408253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6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B5DD8E5-884B-4749-B033-5E97D8DBBF4D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2819400" y="1066800"/>
            <a:ext cx="838200" cy="4572000"/>
            <a:chOff x="874" y="672"/>
            <a:chExt cx="528" cy="2880"/>
          </a:xfrm>
        </p:grpSpPr>
        <p:sp>
          <p:nvSpPr>
            <p:cNvPr id="9233" name="Oval 4"/>
            <p:cNvSpPr>
              <a:spLocks noChangeArrowheads="1"/>
            </p:cNvSpPr>
            <p:nvPr/>
          </p:nvSpPr>
          <p:spPr bwMode="auto">
            <a:xfrm>
              <a:off x="874" y="2832"/>
              <a:ext cx="528" cy="528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4" name="Line 5"/>
            <p:cNvSpPr>
              <a:spLocks noChangeShapeType="1"/>
            </p:cNvSpPr>
            <p:nvPr/>
          </p:nvSpPr>
          <p:spPr bwMode="auto">
            <a:xfrm>
              <a:off x="1056" y="672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Line 6"/>
            <p:cNvSpPr>
              <a:spLocks noChangeShapeType="1"/>
            </p:cNvSpPr>
            <p:nvPr/>
          </p:nvSpPr>
          <p:spPr bwMode="auto">
            <a:xfrm>
              <a:off x="1248" y="672"/>
              <a:ext cx="0" cy="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0" name="Line 7"/>
          <p:cNvSpPr>
            <a:spLocks noChangeShapeType="1"/>
          </p:cNvSpPr>
          <p:nvPr/>
        </p:nvSpPr>
        <p:spPr bwMode="auto">
          <a:xfrm>
            <a:off x="3276600" y="4953000"/>
            <a:ext cx="1524000" cy="0"/>
          </a:xfrm>
          <a:prstGeom prst="line">
            <a:avLst/>
          </a:prstGeom>
          <a:noFill/>
          <a:ln w="9525">
            <a:solidFill>
              <a:srgbClr val="0000FF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Line 8"/>
          <p:cNvSpPr>
            <a:spLocks noChangeShapeType="1"/>
          </p:cNvSpPr>
          <p:nvPr/>
        </p:nvSpPr>
        <p:spPr bwMode="auto">
          <a:xfrm flipH="1" flipV="1">
            <a:off x="3276600" y="4953000"/>
            <a:ext cx="0" cy="137160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Text Box 13"/>
          <p:cNvSpPr txBox="1">
            <a:spLocks noChangeArrowheads="1"/>
          </p:cNvSpPr>
          <p:nvPr/>
        </p:nvSpPr>
        <p:spPr bwMode="auto">
          <a:xfrm>
            <a:off x="3429000" y="594360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Camera-1’</a:t>
            </a:r>
          </a:p>
        </p:txBody>
      </p:sp>
      <p:sp>
        <p:nvSpPr>
          <p:cNvPr id="9227" name="Text Box 14"/>
          <p:cNvSpPr txBox="1">
            <a:spLocks noChangeArrowheads="1"/>
          </p:cNvSpPr>
          <p:nvPr/>
        </p:nvSpPr>
        <p:spPr bwMode="auto">
          <a:xfrm>
            <a:off x="4038600" y="441960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00FF"/>
                </a:solidFill>
              </a:rPr>
              <a:t>Camera-2’</a:t>
            </a:r>
          </a:p>
        </p:txBody>
      </p:sp>
      <p:pic>
        <p:nvPicPr>
          <p:cNvPr id="9228" name="Picture 17" descr="bubble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09601"/>
            <a:ext cx="2895600" cy="55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9" name="Line 15"/>
          <p:cNvSpPr>
            <a:spLocks noChangeShapeType="1"/>
          </p:cNvSpPr>
          <p:nvPr/>
        </p:nvSpPr>
        <p:spPr bwMode="auto">
          <a:xfrm flipV="1">
            <a:off x="4648200" y="4800600"/>
            <a:ext cx="3733800" cy="1295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6"/>
          <p:cNvSpPr>
            <a:spLocks noChangeShapeType="1"/>
          </p:cNvSpPr>
          <p:nvPr/>
        </p:nvSpPr>
        <p:spPr bwMode="auto">
          <a:xfrm flipV="1">
            <a:off x="5334000" y="2362200"/>
            <a:ext cx="2514600" cy="2057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Text Box 18"/>
          <p:cNvSpPr txBox="1">
            <a:spLocks noChangeArrowheads="1"/>
          </p:cNvSpPr>
          <p:nvPr/>
        </p:nvSpPr>
        <p:spPr bwMode="auto">
          <a:xfrm>
            <a:off x="425669" y="152401"/>
            <a:ext cx="65847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dirty="0"/>
              <a:t>Position sensitivity in </a:t>
            </a:r>
            <a:r>
              <a:rPr lang="en-US" altLang="en-US" sz="2800" b="1" u="sng" dirty="0" smtClean="0"/>
              <a:t>3D at </a:t>
            </a:r>
            <a:r>
              <a:rPr lang="en-US" altLang="en-US" sz="2800" b="1" u="sng" dirty="0" err="1" smtClean="0"/>
              <a:t>HI</a:t>
            </a:r>
            <a:r>
              <a:rPr lang="en-US" altLang="en-US" sz="2800" b="1" u="sng" dirty="0" err="1" smtClean="0">
                <a:latin typeface="Symbol" panose="05050102010706020507" pitchFamily="18" charset="2"/>
              </a:rPr>
              <a:t>g</a:t>
            </a:r>
            <a:r>
              <a:rPr lang="en-US" altLang="en-US" sz="2800" b="1" u="sng" dirty="0" err="1" smtClean="0"/>
              <a:t>S</a:t>
            </a:r>
            <a:endParaRPr lang="en-US" altLang="en-US" sz="2800" b="1" u="sng" dirty="0"/>
          </a:p>
        </p:txBody>
      </p:sp>
      <p:sp>
        <p:nvSpPr>
          <p:cNvPr id="9232" name="Text Box 19"/>
          <p:cNvSpPr txBox="1">
            <a:spLocks noChangeArrowheads="1"/>
          </p:cNvSpPr>
          <p:nvPr/>
        </p:nvSpPr>
        <p:spPr bwMode="auto">
          <a:xfrm>
            <a:off x="5943600" y="6096000"/>
            <a:ext cx="1447800" cy="369332"/>
          </a:xfrm>
          <a:prstGeom prst="rect">
            <a:avLst/>
          </a:prstGeom>
          <a:noFill/>
          <a:ln w="254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latin typeface="Symbol" panose="05050102010706020507" pitchFamily="18" charset="2"/>
              </a:rPr>
              <a:t>D</a:t>
            </a:r>
            <a:r>
              <a:rPr lang="en-US" altLang="en-US" b="1"/>
              <a:t>x &lt; 1 mm</a:t>
            </a:r>
          </a:p>
        </p:txBody>
      </p:sp>
    </p:spTree>
    <p:extLst>
      <p:ext uri="{BB962C8B-B14F-4D97-AF65-F5344CB8AC3E}">
        <p14:creationId xmlns:p14="http://schemas.microsoft.com/office/powerpoint/2010/main" val="34148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974" y="1405110"/>
            <a:ext cx="6000300" cy="502524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04041" y="457200"/>
            <a:ext cx="7709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View along and perpendicular to the beam</a:t>
            </a:r>
            <a:endParaRPr lang="en-US" sz="3200" b="1" u="sng" baseline="30000" dirty="0"/>
          </a:p>
        </p:txBody>
      </p:sp>
    </p:spTree>
    <p:extLst>
      <p:ext uri="{BB962C8B-B14F-4D97-AF65-F5344CB8AC3E}">
        <p14:creationId xmlns:p14="http://schemas.microsoft.com/office/powerpoint/2010/main" val="381131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37" y="1245155"/>
            <a:ext cx="5949450" cy="47460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31325" t="43003"/>
          <a:stretch/>
        </p:blipFill>
        <p:spPr>
          <a:xfrm>
            <a:off x="4966137" y="2081049"/>
            <a:ext cx="3981016" cy="2632773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6148552" y="3058510"/>
            <a:ext cx="1813034" cy="425669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80083" y="3515710"/>
            <a:ext cx="1781503" cy="346842"/>
          </a:xfrm>
          <a:prstGeom prst="line">
            <a:avLst/>
          </a:pr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23393" y="457200"/>
            <a:ext cx="5833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View at +- 12.5</a:t>
            </a:r>
            <a:r>
              <a:rPr lang="en-US" sz="3200" b="1" u="sng" baseline="30000" dirty="0" smtClean="0"/>
              <a:t>o</a:t>
            </a:r>
            <a:endParaRPr lang="en-US" sz="3200" b="1" u="sng" baseline="30000" dirty="0"/>
          </a:p>
        </p:txBody>
      </p:sp>
    </p:spTree>
    <p:extLst>
      <p:ext uri="{BB962C8B-B14F-4D97-AF65-F5344CB8AC3E}">
        <p14:creationId xmlns:p14="http://schemas.microsoft.com/office/powerpoint/2010/main" val="104198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52" y="1402228"/>
            <a:ext cx="5898600" cy="49364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23393" y="457200"/>
            <a:ext cx="5833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Reconstructed views +-45</a:t>
            </a:r>
            <a:r>
              <a:rPr lang="en-US" sz="3200" b="1" u="sng" baseline="30000" dirty="0" smtClean="0"/>
              <a:t>o</a:t>
            </a:r>
            <a:endParaRPr lang="en-US" sz="3200" b="1" u="sng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1153511" y="2554013"/>
            <a:ext cx="4808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Reconstr</a:t>
            </a:r>
            <a:r>
              <a:rPr lang="en-US" b="1" dirty="0" smtClean="0">
                <a:solidFill>
                  <a:srgbClr val="00B0F0"/>
                </a:solidFill>
              </a:rPr>
              <a:t>. </a:t>
            </a:r>
            <a:r>
              <a:rPr lang="en-US" b="1" dirty="0" err="1">
                <a:solidFill>
                  <a:srgbClr val="00B0F0"/>
                </a:solidFill>
              </a:rPr>
              <a:t>a</a:t>
            </a:r>
            <a:r>
              <a:rPr lang="en-US" b="1" dirty="0" err="1" smtClean="0">
                <a:solidFill>
                  <a:srgbClr val="00B0F0"/>
                </a:solidFill>
              </a:rPr>
              <a:t>ssum</a:t>
            </a:r>
            <a:r>
              <a:rPr lang="en-US" b="1" dirty="0">
                <a:solidFill>
                  <a:srgbClr val="00B0F0"/>
                </a:solidFill>
              </a:rPr>
              <a:t>.</a:t>
            </a:r>
            <a:r>
              <a:rPr lang="en-US" b="1" dirty="0" smtClean="0">
                <a:solidFill>
                  <a:srgbClr val="00B0F0"/>
                </a:solidFill>
              </a:rPr>
              <a:t> 20% uncertainty</a:t>
            </a:r>
            <a:r>
              <a:rPr lang="en-US" b="1" dirty="0" smtClean="0"/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theory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80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44" y="1689471"/>
            <a:ext cx="5746050" cy="48348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5573" y="2554013"/>
            <a:ext cx="4808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B0F0"/>
                </a:solidFill>
              </a:rPr>
              <a:t>Reconstr</a:t>
            </a:r>
            <a:r>
              <a:rPr lang="en-US" b="1" dirty="0" smtClean="0">
                <a:solidFill>
                  <a:srgbClr val="00B0F0"/>
                </a:solidFill>
              </a:rPr>
              <a:t>. </a:t>
            </a:r>
            <a:r>
              <a:rPr lang="en-US" b="1" dirty="0" err="1">
                <a:solidFill>
                  <a:srgbClr val="00B0F0"/>
                </a:solidFill>
              </a:rPr>
              <a:t>a</a:t>
            </a:r>
            <a:r>
              <a:rPr lang="en-US" b="1" dirty="0" err="1" smtClean="0">
                <a:solidFill>
                  <a:srgbClr val="00B0F0"/>
                </a:solidFill>
              </a:rPr>
              <a:t>ssum</a:t>
            </a:r>
            <a:r>
              <a:rPr lang="en-US" b="1" dirty="0">
                <a:solidFill>
                  <a:srgbClr val="00B0F0"/>
                </a:solidFill>
              </a:rPr>
              <a:t>.</a:t>
            </a:r>
            <a:r>
              <a:rPr lang="en-US" b="1" dirty="0" smtClean="0">
                <a:solidFill>
                  <a:srgbClr val="00B0F0"/>
                </a:solidFill>
              </a:rPr>
              <a:t> 20% uncertainty</a:t>
            </a:r>
            <a:r>
              <a:rPr lang="en-US" b="1" dirty="0" smtClean="0"/>
              <a:t>     </a:t>
            </a:r>
            <a:r>
              <a:rPr lang="en-US" b="1" dirty="0" smtClean="0">
                <a:solidFill>
                  <a:srgbClr val="FF0000"/>
                </a:solidFill>
              </a:rPr>
              <a:t>theory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3393" y="457200"/>
            <a:ext cx="5833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Reconstructed views +-12.5</a:t>
            </a:r>
            <a:r>
              <a:rPr lang="en-US" sz="3200" b="1" u="sng" baseline="30000" dirty="0" smtClean="0"/>
              <a:t>o</a:t>
            </a:r>
            <a:endParaRPr lang="en-US" sz="3200" b="1" u="sng" baseline="30000" dirty="0"/>
          </a:p>
        </p:txBody>
      </p:sp>
    </p:spTree>
    <p:extLst>
      <p:ext uri="{BB962C8B-B14F-4D97-AF65-F5344CB8AC3E}">
        <p14:creationId xmlns:p14="http://schemas.microsoft.com/office/powerpoint/2010/main" val="2590309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448" y="978662"/>
            <a:ext cx="6770486" cy="50752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2" r="3836"/>
          <a:stretch/>
        </p:blipFill>
        <p:spPr>
          <a:xfrm>
            <a:off x="0" y="978662"/>
            <a:ext cx="5202621" cy="505236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66954" y="220718"/>
            <a:ext cx="9884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r>
              <a:rPr lang="en-US" sz="3200" b="1" baseline="30000" dirty="0" smtClean="0"/>
              <a:t>o</a:t>
            </a:r>
            <a:r>
              <a:rPr lang="en-US" sz="3200" b="1" dirty="0" smtClean="0"/>
              <a:t>                                                                +-12.5</a:t>
            </a:r>
            <a:r>
              <a:rPr lang="en-US" sz="3200" b="1" baseline="30000" dirty="0" smtClean="0"/>
              <a:t>o</a:t>
            </a:r>
            <a:endParaRPr lang="en-US" sz="3200" b="1" baseline="30000" dirty="0"/>
          </a:p>
        </p:txBody>
      </p:sp>
    </p:spTree>
    <p:extLst>
      <p:ext uri="{BB962C8B-B14F-4D97-AF65-F5344CB8AC3E}">
        <p14:creationId xmlns:p14="http://schemas.microsoft.com/office/powerpoint/2010/main" val="208186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135</Words>
  <Application>Microsoft Office PowerPoint</Application>
  <PresentationFormat>Widescreen</PresentationFormat>
  <Paragraphs>25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3D view of bubbles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Argonne National Laboratory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Rehm, Karl E.</dc:creator>
  <cp:lastModifiedBy>Rehm, Karl E.</cp:lastModifiedBy>
  <cp:revision>8</cp:revision>
  <dcterms:created xsi:type="dcterms:W3CDTF">2019-01-24T17:17:40Z</dcterms:created>
  <dcterms:modified xsi:type="dcterms:W3CDTF">2019-01-24T19:17:08Z</dcterms:modified>
</cp:coreProperties>
</file>