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54" autoAdjust="0"/>
    <p:restoredTop sz="96408" autoAdjust="0"/>
  </p:normalViewPr>
  <p:slideViewPr>
    <p:cSldViewPr snapToGrid="0" snapToObjects="1">
      <p:cViewPr varScale="1">
        <p:scale>
          <a:sx n="143" d="100"/>
          <a:sy n="143" d="100"/>
        </p:scale>
        <p:origin x="208" y="584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Wednesday, June 10, 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Wednesday, June 10, 2020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June 10,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LDRD Proposal : A Positron Source for CEBAF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75219" y="875295"/>
            <a:ext cx="506878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/>
              <a:t>PEPPo</a:t>
            </a:r>
            <a:r>
              <a:rPr lang="en-US" sz="1600" dirty="0"/>
              <a:t> demonstrated positrons &gt;80% polarization using an 8 MeV electron beam at the CEBAF injector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10’s kW beam power should be sufficient to provide polarized and unpolarized positron beams to Users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2-year LDRD proposal submitted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Evaluate integration to 12 GeV CEBAF, with either 10, 100 or 1000 MeV energy electron drive beam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Study and optimize positron yield and polarization on critical source collection parameters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Propose a follow-on prototype experiment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23A1102-F4F8-3E4B-B6AA-79594556F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2" y="4244708"/>
            <a:ext cx="2522095" cy="194889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D49C5DF-B6D8-7749-A3B4-D40FDC62F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541" y="3730996"/>
            <a:ext cx="2912878" cy="273634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A00B145-D4D6-E640-BD94-E9965590E57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763638" y="3862685"/>
            <a:ext cx="2957598" cy="233091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256248E-5409-4746-B366-220CA318E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30" y="1205609"/>
            <a:ext cx="3498381" cy="249884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BE1219E-D117-8247-ABC7-8FA240EC6290}"/>
              </a:ext>
            </a:extLst>
          </p:cNvPr>
          <p:cNvSpPr txBox="1"/>
          <p:nvPr/>
        </p:nvSpPr>
        <p:spPr>
          <a:xfrm>
            <a:off x="576838" y="894550"/>
            <a:ext cx="31053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100" dirty="0" err="1">
                <a:solidFill>
                  <a:srgbClr val="000000"/>
                </a:solidFill>
                <a:latin typeface="Times"/>
              </a:rPr>
              <a:t>PEPPo</a:t>
            </a:r>
            <a:r>
              <a:rPr lang="en-US" sz="1100" dirty="0">
                <a:solidFill>
                  <a:srgbClr val="000000"/>
                </a:solidFill>
                <a:latin typeface="Times"/>
              </a:rPr>
              <a:t> : Polarized Electrons for Polarized Positrons</a:t>
            </a:r>
          </a:p>
          <a:p>
            <a:pPr algn="ctr" defTabSz="457200"/>
            <a:r>
              <a:rPr lang="en-US" sz="1100" dirty="0">
                <a:solidFill>
                  <a:srgbClr val="000000"/>
                </a:solidFill>
                <a:latin typeface="Times"/>
              </a:rPr>
              <a:t>PRL </a:t>
            </a:r>
            <a:r>
              <a:rPr lang="en-US" sz="1100" b="1" dirty="0">
                <a:solidFill>
                  <a:srgbClr val="000000"/>
                </a:solidFill>
                <a:latin typeface="Times"/>
              </a:rPr>
              <a:t>116</a:t>
            </a:r>
            <a:r>
              <a:rPr lang="en-US" sz="1100" dirty="0">
                <a:solidFill>
                  <a:srgbClr val="000000"/>
                </a:solidFill>
                <a:latin typeface="Times"/>
              </a:rPr>
              <a:t> (2016) 214801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CCC4CC6-59E2-AD4B-A1FF-A751F4187E65}"/>
              </a:ext>
            </a:extLst>
          </p:cNvPr>
          <p:cNvSpPr txBox="1"/>
          <p:nvPr/>
        </p:nvSpPr>
        <p:spPr>
          <a:xfrm>
            <a:off x="2857646" y="6193602"/>
            <a:ext cx="631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10 MeV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D6DF52-9160-B847-B857-34476BACC6AB}"/>
              </a:ext>
            </a:extLst>
          </p:cNvPr>
          <p:cNvSpPr txBox="1"/>
          <p:nvPr/>
        </p:nvSpPr>
        <p:spPr>
          <a:xfrm>
            <a:off x="3692861" y="6197449"/>
            <a:ext cx="7538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100 MeV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FF20A40-4012-E445-B1F0-DEA8A58D14E9}"/>
              </a:ext>
            </a:extLst>
          </p:cNvPr>
          <p:cNvSpPr txBox="1"/>
          <p:nvPr/>
        </p:nvSpPr>
        <p:spPr>
          <a:xfrm>
            <a:off x="4718044" y="6203511"/>
            <a:ext cx="5624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 GeV</a:t>
            </a:r>
          </a:p>
        </p:txBody>
      </p:sp>
    </p:spTree>
    <p:extLst>
      <p:ext uri="{BB962C8B-B14F-4D97-AF65-F5344CB8AC3E}">
        <p14:creationId xmlns:p14="http://schemas.microsoft.com/office/powerpoint/2010/main" val="335388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2640</TotalTime>
  <Words>104</Words>
  <Application>Microsoft Macintosh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PingFangSC-Regular</vt:lpstr>
      <vt:lpstr>.PingFangSC-Regular</vt:lpstr>
      <vt:lpstr>Arial</vt:lpstr>
      <vt:lpstr>Calibri</vt:lpstr>
      <vt:lpstr>Courier New</vt:lpstr>
      <vt:lpstr>Times</vt:lpstr>
      <vt:lpstr>Wingdings</vt:lpstr>
      <vt:lpstr>Office Theme</vt:lpstr>
      <vt:lpstr>LDRD Proposal : A Positron Source for CEBAF</vt:lpstr>
    </vt:vector>
  </TitlesOfParts>
  <Company>Jefferson Lab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Jean-Pierre</dc:creator>
  <cp:lastModifiedBy>Joe Grames</cp:lastModifiedBy>
  <cp:revision>22</cp:revision>
  <dcterms:created xsi:type="dcterms:W3CDTF">2019-07-03T13:59:42Z</dcterms:created>
  <dcterms:modified xsi:type="dcterms:W3CDTF">2020-06-11T12:30:33Z</dcterms:modified>
</cp:coreProperties>
</file>