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4" r:id="rId2"/>
    <p:sldId id="260" r:id="rId3"/>
    <p:sldId id="272" r:id="rId4"/>
    <p:sldId id="274" r:id="rId5"/>
    <p:sldId id="268" r:id="rId6"/>
    <p:sldId id="273" r:id="rId7"/>
    <p:sldId id="275" r:id="rId8"/>
    <p:sldId id="276" r:id="rId9"/>
    <p:sldId id="277" r:id="rId10"/>
    <p:sldId id="271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F932D099-DD43-D346-BB04-1ACE27802496}">
          <p14:sldIdLst>
            <p14:sldId id="264"/>
            <p14:sldId id="260"/>
            <p14:sldId id="272"/>
            <p14:sldId id="274"/>
            <p14:sldId id="268"/>
            <p14:sldId id="273"/>
            <p14:sldId id="275"/>
            <p14:sldId id="276"/>
            <p14:sldId id="277"/>
            <p14:sldId id="271"/>
          </p14:sldIdLst>
        </p14:section>
        <p14:section name="Untitled Section" id="{AFCEB04B-8378-9548-A945-294DB5A12AE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BCB"/>
          </a:solidFill>
        </a:fill>
      </a:tcStyle>
    </a:wholeTbl>
    <a:band2H>
      <a:tcTxStyle/>
      <a:tcStyle>
        <a:tcBdr/>
        <a:fill>
          <a:solidFill>
            <a:srgbClr val="F4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4F4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0C0C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0C0C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0C0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hueOff val="-13192016"/>
              <a:satOff val="-100000"/>
              <a:lumOff val="22474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chemeClr val="accent2">
              <a:hueOff val="-13192016"/>
              <a:satOff val="-100000"/>
              <a:lumOff val="22474"/>
            </a:scheme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/>
    <p:restoredTop sz="94605"/>
  </p:normalViewPr>
  <p:slideViewPr>
    <p:cSldViewPr snapToGrid="0" snapToObjects="1">
      <p:cViewPr varScale="1">
        <p:scale>
          <a:sx n="82" d="100"/>
          <a:sy n="82" d="100"/>
        </p:scale>
        <p:origin x="7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es Roblin" userId="34551148-8106-41e2-8265-859f4abb369c" providerId="ADAL" clId="{C3FE615F-AF7B-FB49-9752-685063311321}"/>
    <pc:docChg chg="undo custSel addSld delSld modSld sldOrd modMainMaster">
      <pc:chgData name="Yves Roblin" userId="34551148-8106-41e2-8265-859f4abb369c" providerId="ADAL" clId="{C3FE615F-AF7B-FB49-9752-685063311321}" dt="2022-02-14T20:32:21.713" v="1263" actId="20577"/>
      <pc:docMkLst>
        <pc:docMk/>
      </pc:docMkLst>
      <pc:sldChg chg="modSp">
        <pc:chgData name="Yves Roblin" userId="34551148-8106-41e2-8265-859f4abb369c" providerId="ADAL" clId="{C3FE615F-AF7B-FB49-9752-685063311321}" dt="2022-02-14T18:25:44.435" v="132" actId="1035"/>
        <pc:sldMkLst>
          <pc:docMk/>
          <pc:sldMk cId="2416000620" sldId="260"/>
        </pc:sldMkLst>
        <pc:spChg chg="mod">
          <ac:chgData name="Yves Roblin" userId="34551148-8106-41e2-8265-859f4abb369c" providerId="ADAL" clId="{C3FE615F-AF7B-FB49-9752-685063311321}" dt="2022-02-14T18:25:44.435" v="132" actId="1035"/>
          <ac:spMkLst>
            <pc:docMk/>
            <pc:sldMk cId="2416000620" sldId="260"/>
            <ac:spMk id="102" creationId="{00000000-0000-0000-0000-000000000000}"/>
          </ac:spMkLst>
        </pc:spChg>
      </pc:sldChg>
      <pc:sldChg chg="addSp delSp modSp">
        <pc:chgData name="Yves Roblin" userId="34551148-8106-41e2-8265-859f4abb369c" providerId="ADAL" clId="{C3FE615F-AF7B-FB49-9752-685063311321}" dt="2022-02-14T18:56:41.095" v="478" actId="478"/>
        <pc:sldMkLst>
          <pc:docMk/>
          <pc:sldMk cId="1916784610" sldId="264"/>
        </pc:sldMkLst>
        <pc:spChg chg="mod">
          <ac:chgData name="Yves Roblin" userId="34551148-8106-41e2-8265-859f4abb369c" providerId="ADAL" clId="{C3FE615F-AF7B-FB49-9752-685063311321}" dt="2022-02-14T18:24:53.163" v="107" actId="20577"/>
          <ac:spMkLst>
            <pc:docMk/>
            <pc:sldMk cId="1916784610" sldId="264"/>
            <ac:spMk id="2" creationId="{1864F556-7504-7645-B8F9-BC97E3919B1E}"/>
          </ac:spMkLst>
        </pc:spChg>
        <pc:spChg chg="add del mod">
          <ac:chgData name="Yves Roblin" userId="34551148-8106-41e2-8265-859f4abb369c" providerId="ADAL" clId="{C3FE615F-AF7B-FB49-9752-685063311321}" dt="2022-02-14T18:54:55.655" v="434" actId="478"/>
          <ac:spMkLst>
            <pc:docMk/>
            <pc:sldMk cId="1916784610" sldId="264"/>
            <ac:spMk id="4" creationId="{86810944-6FC7-FE4C-82D2-D43EDE36A4FF}"/>
          </ac:spMkLst>
        </pc:spChg>
        <pc:picChg chg="add del mod">
          <ac:chgData name="Yves Roblin" userId="34551148-8106-41e2-8265-859f4abb369c" providerId="ADAL" clId="{C3FE615F-AF7B-FB49-9752-685063311321}" dt="2022-02-14T18:56:41.095" v="478" actId="478"/>
          <ac:picMkLst>
            <pc:docMk/>
            <pc:sldMk cId="1916784610" sldId="264"/>
            <ac:picMk id="6" creationId="{E0379AFF-6C9C-604F-B242-4721CB504FAB}"/>
          </ac:picMkLst>
        </pc:picChg>
      </pc:sldChg>
      <pc:sldChg chg="ord">
        <pc:chgData name="Yves Roblin" userId="34551148-8106-41e2-8265-859f4abb369c" providerId="ADAL" clId="{C3FE615F-AF7B-FB49-9752-685063311321}" dt="2022-02-14T18:56:49.324" v="479"/>
        <pc:sldMkLst>
          <pc:docMk/>
          <pc:sldMk cId="4070033564" sldId="268"/>
        </pc:sldMkLst>
      </pc:sldChg>
      <pc:sldChg chg="ord">
        <pc:chgData name="Yves Roblin" userId="34551148-8106-41e2-8265-859f4abb369c" providerId="ADAL" clId="{C3FE615F-AF7B-FB49-9752-685063311321}" dt="2022-02-14T18:56:12.991" v="440"/>
        <pc:sldMkLst>
          <pc:docMk/>
          <pc:sldMk cId="1552614132" sldId="271"/>
        </pc:sldMkLst>
      </pc:sldChg>
      <pc:sldChg chg="modSp add">
        <pc:chgData name="Yves Roblin" userId="34551148-8106-41e2-8265-859f4abb369c" providerId="ADAL" clId="{C3FE615F-AF7B-FB49-9752-685063311321}" dt="2022-02-14T18:48:48.169" v="384" actId="20577"/>
        <pc:sldMkLst>
          <pc:docMk/>
          <pc:sldMk cId="3919903181" sldId="272"/>
        </pc:sldMkLst>
        <pc:spChg chg="mod">
          <ac:chgData name="Yves Roblin" userId="34551148-8106-41e2-8265-859f4abb369c" providerId="ADAL" clId="{C3FE615F-AF7B-FB49-9752-685063311321}" dt="2022-02-14T18:25:53.328" v="165" actId="20577"/>
          <ac:spMkLst>
            <pc:docMk/>
            <pc:sldMk cId="3919903181" sldId="272"/>
            <ac:spMk id="2" creationId="{00CF9834-5E3C-844F-B51E-5C2C780F04A4}"/>
          </ac:spMkLst>
        </pc:spChg>
        <pc:spChg chg="mod">
          <ac:chgData name="Yves Roblin" userId="34551148-8106-41e2-8265-859f4abb369c" providerId="ADAL" clId="{C3FE615F-AF7B-FB49-9752-685063311321}" dt="2022-02-14T18:48:48.169" v="384" actId="20577"/>
          <ac:spMkLst>
            <pc:docMk/>
            <pc:sldMk cId="3919903181" sldId="272"/>
            <ac:spMk id="3" creationId="{D5BF03C9-6FC3-8942-8AD2-B4427A2191A9}"/>
          </ac:spMkLst>
        </pc:spChg>
      </pc:sldChg>
      <pc:sldChg chg="addSp modSp add ord">
        <pc:chgData name="Yves Roblin" userId="34551148-8106-41e2-8265-859f4abb369c" providerId="ADAL" clId="{C3FE615F-AF7B-FB49-9752-685063311321}" dt="2022-02-14T20:17:15.140" v="916" actId="20577"/>
        <pc:sldMkLst>
          <pc:docMk/>
          <pc:sldMk cId="325835003" sldId="273"/>
        </pc:sldMkLst>
        <pc:spChg chg="mod">
          <ac:chgData name="Yves Roblin" userId="34551148-8106-41e2-8265-859f4abb369c" providerId="ADAL" clId="{C3FE615F-AF7B-FB49-9752-685063311321}" dt="2022-02-14T18:54:41.141" v="431" actId="20577"/>
          <ac:spMkLst>
            <pc:docMk/>
            <pc:sldMk cId="325835003" sldId="273"/>
            <ac:spMk id="2" creationId="{60575DD9-F5FD-9541-911B-F68C99B24447}"/>
          </ac:spMkLst>
        </pc:spChg>
        <pc:spChg chg="mod">
          <ac:chgData name="Yves Roblin" userId="34551148-8106-41e2-8265-859f4abb369c" providerId="ADAL" clId="{C3FE615F-AF7B-FB49-9752-685063311321}" dt="2022-02-14T20:17:15.140" v="916" actId="20577"/>
          <ac:spMkLst>
            <pc:docMk/>
            <pc:sldMk cId="325835003" sldId="273"/>
            <ac:spMk id="3" creationId="{95DB068B-8F89-694D-B2F6-99CC81CD59C0}"/>
          </ac:spMkLst>
        </pc:spChg>
        <pc:picChg chg="add mod">
          <ac:chgData name="Yves Roblin" userId="34551148-8106-41e2-8265-859f4abb369c" providerId="ADAL" clId="{C3FE615F-AF7B-FB49-9752-685063311321}" dt="2022-02-14T20:16:22.382" v="766" actId="1076"/>
          <ac:picMkLst>
            <pc:docMk/>
            <pc:sldMk cId="325835003" sldId="273"/>
            <ac:picMk id="5" creationId="{1D164F2A-6D80-D844-8562-22629452775C}"/>
          </ac:picMkLst>
        </pc:picChg>
      </pc:sldChg>
      <pc:sldChg chg="addSp modSp add">
        <pc:chgData name="Yves Roblin" userId="34551148-8106-41e2-8265-859f4abb369c" providerId="ADAL" clId="{C3FE615F-AF7B-FB49-9752-685063311321}" dt="2022-02-14T20:15:19.841" v="763" actId="20577"/>
        <pc:sldMkLst>
          <pc:docMk/>
          <pc:sldMk cId="3593672591" sldId="274"/>
        </pc:sldMkLst>
        <pc:spChg chg="mod">
          <ac:chgData name="Yves Roblin" userId="34551148-8106-41e2-8265-859f4abb369c" providerId="ADAL" clId="{C3FE615F-AF7B-FB49-9752-685063311321}" dt="2022-02-14T18:56:25.985" v="476" actId="20577"/>
          <ac:spMkLst>
            <pc:docMk/>
            <pc:sldMk cId="3593672591" sldId="274"/>
            <ac:spMk id="2" creationId="{35F933BC-DECC-E84F-9A8F-E1749CACC075}"/>
          </ac:spMkLst>
        </pc:spChg>
        <pc:spChg chg="mod">
          <ac:chgData name="Yves Roblin" userId="34551148-8106-41e2-8265-859f4abb369c" providerId="ADAL" clId="{C3FE615F-AF7B-FB49-9752-685063311321}" dt="2022-02-14T20:14:28.801" v="633" actId="20577"/>
          <ac:spMkLst>
            <pc:docMk/>
            <pc:sldMk cId="3593672591" sldId="274"/>
            <ac:spMk id="3" creationId="{A1BE825D-67CC-4847-B146-6DB61AFA0E36}"/>
          </ac:spMkLst>
        </pc:spChg>
        <pc:spChg chg="add mod">
          <ac:chgData name="Yves Roblin" userId="34551148-8106-41e2-8265-859f4abb369c" providerId="ADAL" clId="{C3FE615F-AF7B-FB49-9752-685063311321}" dt="2022-02-14T20:15:19.841" v="763" actId="20577"/>
          <ac:spMkLst>
            <pc:docMk/>
            <pc:sldMk cId="3593672591" sldId="274"/>
            <ac:spMk id="5" creationId="{8E9C143D-218E-0B48-A5FF-15F819326681}"/>
          </ac:spMkLst>
        </pc:spChg>
        <pc:picChg chg="add">
          <ac:chgData name="Yves Roblin" userId="34551148-8106-41e2-8265-859f4abb369c" providerId="ADAL" clId="{C3FE615F-AF7B-FB49-9752-685063311321}" dt="2022-02-14T18:56:36.931" v="477"/>
          <ac:picMkLst>
            <pc:docMk/>
            <pc:sldMk cId="3593672591" sldId="274"/>
            <ac:picMk id="4" creationId="{87822509-68B7-2E4F-B9FC-0FC6111FDFE7}"/>
          </ac:picMkLst>
        </pc:picChg>
      </pc:sldChg>
      <pc:sldChg chg="addSp delSp modSp add">
        <pc:chgData name="Yves Roblin" userId="34551148-8106-41e2-8265-859f4abb369c" providerId="ADAL" clId="{C3FE615F-AF7B-FB49-9752-685063311321}" dt="2022-02-14T20:21:10.699" v="957" actId="14100"/>
        <pc:sldMkLst>
          <pc:docMk/>
          <pc:sldMk cId="2177307285" sldId="275"/>
        </pc:sldMkLst>
        <pc:spChg chg="mod">
          <ac:chgData name="Yves Roblin" userId="34551148-8106-41e2-8265-859f4abb369c" providerId="ADAL" clId="{C3FE615F-AF7B-FB49-9752-685063311321}" dt="2022-02-14T20:19:58.528" v="951" actId="20577"/>
          <ac:spMkLst>
            <pc:docMk/>
            <pc:sldMk cId="2177307285" sldId="275"/>
            <ac:spMk id="2" creationId="{39F21F44-4ACF-C24D-9D6A-2783CB95DC26}"/>
          </ac:spMkLst>
        </pc:spChg>
        <pc:spChg chg="del">
          <ac:chgData name="Yves Roblin" userId="34551148-8106-41e2-8265-859f4abb369c" providerId="ADAL" clId="{C3FE615F-AF7B-FB49-9752-685063311321}" dt="2022-02-14T20:19:47.984" v="922" actId="478"/>
          <ac:spMkLst>
            <pc:docMk/>
            <pc:sldMk cId="2177307285" sldId="275"/>
            <ac:spMk id="3" creationId="{2EE5C867-877D-8B4C-91A7-30639A1711A7}"/>
          </ac:spMkLst>
        </pc:spChg>
        <pc:picChg chg="add mod">
          <ac:chgData name="Yves Roblin" userId="34551148-8106-41e2-8265-859f4abb369c" providerId="ADAL" clId="{C3FE615F-AF7B-FB49-9752-685063311321}" dt="2022-02-14T20:19:50.586" v="923" actId="1076"/>
          <ac:picMkLst>
            <pc:docMk/>
            <pc:sldMk cId="2177307285" sldId="275"/>
            <ac:picMk id="5" creationId="{05311120-0543-F94B-BE36-8D8C1EDEB29C}"/>
          </ac:picMkLst>
        </pc:picChg>
        <pc:picChg chg="add mod">
          <ac:chgData name="Yves Roblin" userId="34551148-8106-41e2-8265-859f4abb369c" providerId="ADAL" clId="{C3FE615F-AF7B-FB49-9752-685063311321}" dt="2022-02-14T20:21:10.699" v="957" actId="14100"/>
          <ac:picMkLst>
            <pc:docMk/>
            <pc:sldMk cId="2177307285" sldId="275"/>
            <ac:picMk id="7" creationId="{E0289CEA-B0F7-DE46-AF05-1E493EE192A3}"/>
          </ac:picMkLst>
        </pc:picChg>
      </pc:sldChg>
      <pc:sldChg chg="addSp delSp modSp add">
        <pc:chgData name="Yves Roblin" userId="34551148-8106-41e2-8265-859f4abb369c" providerId="ADAL" clId="{C3FE615F-AF7B-FB49-9752-685063311321}" dt="2022-02-14T20:32:21.713" v="1263" actId="20577"/>
        <pc:sldMkLst>
          <pc:docMk/>
          <pc:sldMk cId="2512986376" sldId="276"/>
        </pc:sldMkLst>
        <pc:spChg chg="mod">
          <ac:chgData name="Yves Roblin" userId="34551148-8106-41e2-8265-859f4abb369c" providerId="ADAL" clId="{C3FE615F-AF7B-FB49-9752-685063311321}" dt="2022-02-14T20:21:59.662" v="1088" actId="20577"/>
          <ac:spMkLst>
            <pc:docMk/>
            <pc:sldMk cId="2512986376" sldId="276"/>
            <ac:spMk id="2" creationId="{B2B8B326-60CE-8A4B-8E63-D56753E349B2}"/>
          </ac:spMkLst>
        </pc:spChg>
        <pc:spChg chg="del">
          <ac:chgData name="Yves Roblin" userId="34551148-8106-41e2-8265-859f4abb369c" providerId="ADAL" clId="{C3FE615F-AF7B-FB49-9752-685063311321}" dt="2022-02-14T20:22:26.187" v="1092" actId="478"/>
          <ac:spMkLst>
            <pc:docMk/>
            <pc:sldMk cId="2512986376" sldId="276"/>
            <ac:spMk id="3" creationId="{92F841EA-1641-B649-A675-042D01C67F5F}"/>
          </ac:spMkLst>
        </pc:spChg>
        <pc:spChg chg="add mod">
          <ac:chgData name="Yves Roblin" userId="34551148-8106-41e2-8265-859f4abb369c" providerId="ADAL" clId="{C3FE615F-AF7B-FB49-9752-685063311321}" dt="2022-02-14T20:29:18.897" v="1176" actId="164"/>
          <ac:spMkLst>
            <pc:docMk/>
            <pc:sldMk cId="2512986376" sldId="276"/>
            <ac:spMk id="6" creationId="{49269165-4A28-2C44-80A1-C02E9CC586E6}"/>
          </ac:spMkLst>
        </pc:spChg>
        <pc:spChg chg="add mod">
          <ac:chgData name="Yves Roblin" userId="34551148-8106-41e2-8265-859f4abb369c" providerId="ADAL" clId="{C3FE615F-AF7B-FB49-9752-685063311321}" dt="2022-02-14T20:29:36.996" v="1226" actId="20577"/>
          <ac:spMkLst>
            <pc:docMk/>
            <pc:sldMk cId="2512986376" sldId="276"/>
            <ac:spMk id="9" creationId="{8348A68F-D2D1-9541-8FC6-350CAF3CF0FB}"/>
          </ac:spMkLst>
        </pc:spChg>
        <pc:spChg chg="add mod">
          <ac:chgData name="Yves Roblin" userId="34551148-8106-41e2-8265-859f4abb369c" providerId="ADAL" clId="{C3FE615F-AF7B-FB49-9752-685063311321}" dt="2022-02-14T20:31:05.337" v="1257" actId="1076"/>
          <ac:spMkLst>
            <pc:docMk/>
            <pc:sldMk cId="2512986376" sldId="276"/>
            <ac:spMk id="12" creationId="{CCCBDE82-63A0-364D-A049-FE3182821FE2}"/>
          </ac:spMkLst>
        </pc:spChg>
        <pc:spChg chg="add del">
          <ac:chgData name="Yves Roblin" userId="34551148-8106-41e2-8265-859f4abb369c" providerId="ADAL" clId="{C3FE615F-AF7B-FB49-9752-685063311321}" dt="2022-02-14T20:30:33.071" v="1244" actId="478"/>
          <ac:spMkLst>
            <pc:docMk/>
            <pc:sldMk cId="2512986376" sldId="276"/>
            <ac:spMk id="13" creationId="{36A7F5FB-BF8A-3949-BA3A-0B0E2AFBFD54}"/>
          </ac:spMkLst>
        </pc:spChg>
        <pc:spChg chg="add mod">
          <ac:chgData name="Yves Roblin" userId="34551148-8106-41e2-8265-859f4abb369c" providerId="ADAL" clId="{C3FE615F-AF7B-FB49-9752-685063311321}" dt="2022-02-14T20:32:21.713" v="1263" actId="20577"/>
          <ac:spMkLst>
            <pc:docMk/>
            <pc:sldMk cId="2512986376" sldId="276"/>
            <ac:spMk id="14" creationId="{FE77ECD7-19B4-ED41-B637-AA4F4314F656}"/>
          </ac:spMkLst>
        </pc:spChg>
        <pc:grpChg chg="add mod">
          <ac:chgData name="Yves Roblin" userId="34551148-8106-41e2-8265-859f4abb369c" providerId="ADAL" clId="{C3FE615F-AF7B-FB49-9752-685063311321}" dt="2022-02-14T20:29:08.708" v="1174" actId="164"/>
          <ac:grpSpMkLst>
            <pc:docMk/>
            <pc:sldMk cId="2512986376" sldId="276"/>
            <ac:grpSpMk id="10" creationId="{F5A4F910-E046-AF4B-BBC3-35F3F0D1161A}"/>
          </ac:grpSpMkLst>
        </pc:grpChg>
        <pc:grpChg chg="add mod">
          <ac:chgData name="Yves Roblin" userId="34551148-8106-41e2-8265-859f4abb369c" providerId="ADAL" clId="{C3FE615F-AF7B-FB49-9752-685063311321}" dt="2022-02-14T20:29:25.363" v="1225" actId="1037"/>
          <ac:grpSpMkLst>
            <pc:docMk/>
            <pc:sldMk cId="2512986376" sldId="276"/>
            <ac:grpSpMk id="11" creationId="{FD38CE4F-015A-1B42-86CF-4DB5B171E421}"/>
          </ac:grpSpMkLst>
        </pc:grpChg>
        <pc:picChg chg="add mod">
          <ac:chgData name="Yves Roblin" userId="34551148-8106-41e2-8265-859f4abb369c" providerId="ADAL" clId="{C3FE615F-AF7B-FB49-9752-685063311321}" dt="2022-02-14T20:29:18.897" v="1176" actId="164"/>
          <ac:picMkLst>
            <pc:docMk/>
            <pc:sldMk cId="2512986376" sldId="276"/>
            <ac:picMk id="5" creationId="{277163FD-401E-C64F-A0B8-CFDE393C3743}"/>
          </ac:picMkLst>
        </pc:picChg>
        <pc:picChg chg="add mod">
          <ac:chgData name="Yves Roblin" userId="34551148-8106-41e2-8265-859f4abb369c" providerId="ADAL" clId="{C3FE615F-AF7B-FB49-9752-685063311321}" dt="2022-02-14T20:29:18.897" v="1176" actId="164"/>
          <ac:picMkLst>
            <pc:docMk/>
            <pc:sldMk cId="2512986376" sldId="276"/>
            <ac:picMk id="8" creationId="{FF373BBD-B0AB-7548-B427-C7744987DC69}"/>
          </ac:picMkLst>
        </pc:picChg>
      </pc:sldChg>
      <pc:sldMasterChg chg="modSldLayout">
        <pc:chgData name="Yves Roblin" userId="34551148-8106-41e2-8265-859f4abb369c" providerId="ADAL" clId="{C3FE615F-AF7B-FB49-9752-685063311321}" dt="2022-02-14T18:25:20.569" v="121" actId="20577"/>
        <pc:sldMasterMkLst>
          <pc:docMk/>
          <pc:sldMasterMk cId="0" sldId="2147483648"/>
        </pc:sldMasterMkLst>
        <pc:sldLayoutChg chg="modSp">
          <pc:chgData name="Yves Roblin" userId="34551148-8106-41e2-8265-859f4abb369c" providerId="ADAL" clId="{C3FE615F-AF7B-FB49-9752-685063311321}" dt="2022-02-14T18:25:20.569" v="121" actId="20577"/>
          <pc:sldLayoutMkLst>
            <pc:docMk/>
            <pc:sldMasterMk cId="0" sldId="2147483648"/>
            <pc:sldLayoutMk cId="0" sldId="2147483650"/>
          </pc:sldLayoutMkLst>
          <pc:spChg chg="mod">
            <ac:chgData name="Yves Roblin" userId="34551148-8106-41e2-8265-859f4abb369c" providerId="ADAL" clId="{C3FE615F-AF7B-FB49-9752-685063311321}" dt="2022-02-14T18:25:20.569" v="121" actId="20577"/>
            <ac:spMkLst>
              <pc:docMk/>
              <pc:sldMasterMk cId="0" sldId="2147483648"/>
              <pc:sldLayoutMk cId="0" sldId="2147483650"/>
              <ac:spMk id="5" creationId="{4D1BA536-D8BE-FF49-9E2D-EA0693761049}"/>
            </ac:spMkLst>
          </pc:spChg>
        </pc:sldLayoutChg>
      </pc:sldMasterChg>
    </pc:docChg>
  </pc:docChgLst>
  <pc:docChgLst>
    <pc:chgData name="Yves Roblin" userId="34551148-8106-41e2-8265-859f4abb369c" providerId="ADAL" clId="{E9CAB303-AF6C-400B-B56A-F6C2F5DDAB97}"/>
    <pc:docChg chg="undo custSel addSld modSld">
      <pc:chgData name="Yves Roblin" userId="34551148-8106-41e2-8265-859f4abb369c" providerId="ADAL" clId="{E9CAB303-AF6C-400B-B56A-F6C2F5DDAB97}" dt="2022-02-16T15:51:45.185" v="1463" actId="5793"/>
      <pc:docMkLst>
        <pc:docMk/>
      </pc:docMkLst>
      <pc:sldChg chg="modSp">
        <pc:chgData name="Yves Roblin" userId="34551148-8106-41e2-8265-859f4abb369c" providerId="ADAL" clId="{E9CAB303-AF6C-400B-B56A-F6C2F5DDAB97}" dt="2022-02-16T15:29:17.269" v="413" actId="20577"/>
        <pc:sldMkLst>
          <pc:docMk/>
          <pc:sldMk cId="3919903181" sldId="272"/>
        </pc:sldMkLst>
        <pc:spChg chg="mod">
          <ac:chgData name="Yves Roblin" userId="34551148-8106-41e2-8265-859f4abb369c" providerId="ADAL" clId="{E9CAB303-AF6C-400B-B56A-F6C2F5DDAB97}" dt="2022-02-16T15:29:17.269" v="413" actId="20577"/>
          <ac:spMkLst>
            <pc:docMk/>
            <pc:sldMk cId="3919903181" sldId="272"/>
            <ac:spMk id="3" creationId="{D5BF03C9-6FC3-8942-8AD2-B4427A2191A9}"/>
          </ac:spMkLst>
        </pc:spChg>
      </pc:sldChg>
      <pc:sldChg chg="modSp add">
        <pc:chgData name="Yves Roblin" userId="34551148-8106-41e2-8265-859f4abb369c" providerId="ADAL" clId="{E9CAB303-AF6C-400B-B56A-F6C2F5DDAB97}" dt="2022-02-16T15:51:45.185" v="1463" actId="5793"/>
        <pc:sldMkLst>
          <pc:docMk/>
          <pc:sldMk cId="1384327713" sldId="277"/>
        </pc:sldMkLst>
        <pc:spChg chg="mod">
          <ac:chgData name="Yves Roblin" userId="34551148-8106-41e2-8265-859f4abb369c" providerId="ADAL" clId="{E9CAB303-AF6C-400B-B56A-F6C2F5DDAB97}" dt="2022-02-16T15:48:18.780" v="517" actId="20577"/>
          <ac:spMkLst>
            <pc:docMk/>
            <pc:sldMk cId="1384327713" sldId="277"/>
            <ac:spMk id="2" creationId="{C2F2D308-1316-4FBD-8745-30D05AF3DE79}"/>
          </ac:spMkLst>
        </pc:spChg>
        <pc:spChg chg="mod">
          <ac:chgData name="Yves Roblin" userId="34551148-8106-41e2-8265-859f4abb369c" providerId="ADAL" clId="{E9CAB303-AF6C-400B-B56A-F6C2F5DDAB97}" dt="2022-02-16T15:51:45.185" v="1463" actId="5793"/>
          <ac:spMkLst>
            <pc:docMk/>
            <pc:sldMk cId="1384327713" sldId="277"/>
            <ac:spMk id="3" creationId="{3BA84BC1-BE9B-4346-98DF-F461EF5438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9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1BA536-D8BE-FF49-9E2D-EA0693761049}"/>
              </a:ext>
            </a:extLst>
          </p:cNvPr>
          <p:cNvSpPr txBox="1"/>
          <p:nvPr userDrawn="1"/>
        </p:nvSpPr>
        <p:spPr>
          <a:xfrm>
            <a:off x="8285679" y="6433655"/>
            <a:ext cx="224971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Y. Roblin 02/17/2022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11892" y="26957"/>
            <a:ext cx="11285837" cy="701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11892" y="966054"/>
            <a:ext cx="11285837" cy="5381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2pPr marL="571500" indent="-381000"/>
            <a:lvl3pPr marL="762000" indent="-254000"/>
            <a:lvl4pPr marL="1143000" indent="-381000"/>
            <a:lvl5pPr marL="1397000" indent="-2540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09279" y="6458997"/>
            <a:ext cx="316035" cy="3200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15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traight Connector 8"/>
          <p:cNvSpPr/>
          <p:nvPr/>
        </p:nvSpPr>
        <p:spPr>
          <a:xfrm>
            <a:off x="-16476" y="735987"/>
            <a:ext cx="12208478" cy="1"/>
          </a:xfrm>
          <a:prstGeom prst="line">
            <a:avLst/>
          </a:prstGeom>
          <a:ln w="57150">
            <a:solidFill>
              <a:srgbClr val="C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pic>
        <p:nvPicPr>
          <p:cNvPr id="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0" y="6387400"/>
            <a:ext cx="1428002" cy="462436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254000" marR="0" indent="-2540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742950" marR="0" indent="-28575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－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1231900" marR="0" indent="-3175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1818084" marR="0" indent="-446484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－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2237014" marR="0" indent="-408214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2603500" marR="0" indent="-3175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3060700" marR="0" indent="-3175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3517900" marR="0" indent="-3175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3975100" marR="0" indent="-3175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spas.fnal.gov/materials/10MIT/10_BunchCompressors.pdf" TargetMode="External"/><Relationship Id="rId2" Type="http://schemas.openxmlformats.org/officeDocument/2006/relationships/hyperlink" Target="https://icfa-usa.jlab.org/archive/newsletter/icfa_bd_nl_38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iki.jlab.org/ciswiki/images/3/36/CEBAF_harmonically_resonant_cavity_bunchlength_monitor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4F556-7504-7645-B8F9-BC97E3919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Longitudinal manipulations of positrons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DBBFB-8A21-B041-84B0-F3A5B139E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8461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7B88-1CEC-8240-B084-152810264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References, further reading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45094-A2C0-E546-BFC2-E6593EEAFD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https://icfa-usa.jlab.org/archive/newsletter/icfa_bd_nl_38.pdf</a:t>
            </a:r>
            <a:r>
              <a:rPr lang="en-US" dirty="0"/>
              <a:t>   which describe chicane bunch compression physics.</a:t>
            </a:r>
          </a:p>
          <a:p>
            <a:r>
              <a:rPr lang="en-US" dirty="0">
                <a:hlinkClick r:id="rId3"/>
              </a:rPr>
              <a:t>https://uspas.fnal.gov/materials/10MIT/10_BunchCompressors.pdf</a:t>
            </a:r>
            <a:r>
              <a:rPr lang="en-US" dirty="0"/>
              <a:t>  class on bunch compressors.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4"/>
              </a:rPr>
              <a:t>https://wiki.jlab.org/ciswiki/images/3/36/CEBAF_harmonically_resonant_cavity_bunchlength_monitor.pdf</a:t>
            </a:r>
            <a:r>
              <a:rPr lang="en-US" dirty="0"/>
              <a:t>  paper on the brock cavity which has info on injector longitudinal optics relative to current out of Gun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1413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rojected Performance (JLAB-TN-20-036)"/>
          <p:cNvSpPr txBox="1">
            <a:spLocks noGrp="1"/>
          </p:cNvSpPr>
          <p:nvPr>
            <p:ph type="title"/>
          </p:nvPr>
        </p:nvSpPr>
        <p:spPr>
          <a:xfrm>
            <a:off x="411892" y="31364"/>
            <a:ext cx="11285837" cy="70107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Input conditions for injector past ¼ cryomodule</a:t>
            </a:r>
            <a:endParaRPr dirty="0"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2252" y="6458997"/>
            <a:ext cx="210088" cy="3200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Beta functions show a minimum at the target pivot…"/>
              <p:cNvSpPr txBox="1">
                <a:spLocks noGrp="1"/>
              </p:cNvSpPr>
              <p:nvPr>
                <p:ph type="body" sz="quarter" idx="1"/>
              </p:nvPr>
            </p:nvSpPr>
            <p:spPr>
              <a:xfrm>
                <a:off x="411892" y="839312"/>
                <a:ext cx="11351743" cy="6018688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Existing  CEBAF injector parameters</a:t>
                </a:r>
              </a:p>
              <a:p>
                <a:pPr lvl="1"/>
                <a:r>
                  <a:rPr lang="en-US" dirty="0"/>
                  <a:t>At the exit of the ¼ cryomodule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=6.3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𝑀𝑒𝑣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Transverse emittances (normalized):</a:t>
                </a:r>
              </a:p>
              <a:p>
                <a:pPr lvl="2"/>
                <a:r>
                  <a:rPr lang="en-US" dirty="0"/>
                  <a:t> ex=0.4 to 0.8 </a:t>
                </a:r>
                <a:r>
                  <a:rPr lang="en-US" dirty="0" err="1"/>
                  <a:t>mm.mrad</a:t>
                </a:r>
                <a:r>
                  <a:rPr lang="en-US" dirty="0"/>
                  <a:t> , </a:t>
                </a:r>
                <a:r>
                  <a:rPr lang="en-US" dirty="0" err="1"/>
                  <a:t>ey</a:t>
                </a:r>
                <a:r>
                  <a:rPr lang="en-US" dirty="0"/>
                  <a:t>=0.1-1.2 </a:t>
                </a:r>
                <a:r>
                  <a:rPr lang="en-US" dirty="0" err="1"/>
                  <a:t>mm.mrad</a:t>
                </a:r>
                <a:r>
                  <a:rPr lang="en-US" dirty="0"/>
                  <a:t> from TN-15-052  (measured)</a:t>
                </a:r>
                <a:br>
                  <a:rPr lang="en-US" dirty="0"/>
                </a:br>
                <a:r>
                  <a:rPr lang="en-US" dirty="0"/>
                  <a:t> ex=1mm.mrad, </a:t>
                </a:r>
                <a:r>
                  <a:rPr lang="en-US" dirty="0" err="1"/>
                  <a:t>ey</a:t>
                </a:r>
                <a:r>
                  <a:rPr lang="en-US" dirty="0"/>
                  <a:t>=1mm.mrad from historical 12 GeV deck values</a:t>
                </a:r>
                <a:br>
                  <a:rPr lang="en-US" dirty="0"/>
                </a:br>
                <a:r>
                  <a:rPr lang="en-US" dirty="0"/>
                  <a:t> ex=</a:t>
                </a:r>
                <a:r>
                  <a:rPr lang="en-US" dirty="0" err="1"/>
                  <a:t>ey</a:t>
                </a:r>
                <a:r>
                  <a:rPr lang="en-US" dirty="0"/>
                  <a:t>=0.25mm.mrad (Alicia’s design)</a:t>
                </a:r>
              </a:p>
              <a:p>
                <a:pPr lvl="1"/>
                <a:r>
                  <a:rPr lang="en-US" dirty="0"/>
                  <a:t>Longitudinal parameters:</a:t>
                </a:r>
              </a:p>
              <a:p>
                <a:pPr lvl="2"/>
                <a:r>
                  <a:rPr lang="en-US" dirty="0" err="1"/>
                  <a:t>sigma_z</a:t>
                </a:r>
                <a:r>
                  <a:rPr lang="en-US" dirty="0"/>
                  <a:t>  &lt;0.5ps (0.15mm) , </a:t>
                </a:r>
                <a:r>
                  <a:rPr lang="en-US" dirty="0" err="1"/>
                  <a:t>sigmae</a:t>
                </a:r>
                <a:r>
                  <a:rPr lang="en-US" dirty="0"/>
                  <a:t>/e from 1e-4 to 1e-3 (Alicia’s)</a:t>
                </a:r>
              </a:p>
              <a:p>
                <a:pPr lvl="2"/>
                <a:r>
                  <a:rPr lang="en-US" dirty="0" err="1"/>
                  <a:t>sigma_z</a:t>
                </a:r>
                <a:r>
                  <a:rPr lang="en-US" dirty="0"/>
                  <a:t>=0.1mm. </a:t>
                </a:r>
                <a:r>
                  <a:rPr lang="en-US" dirty="0" err="1"/>
                  <a:t>Sigmae</a:t>
                </a:r>
                <a:r>
                  <a:rPr lang="en-US" dirty="0"/>
                  <a:t>/e=1e-4 from historical 12GeV decks</a:t>
                </a:r>
              </a:p>
              <a:p>
                <a:pPr lvl="2"/>
                <a:r>
                  <a:rPr lang="en-US" dirty="0" err="1"/>
                  <a:t>Sigma_z</a:t>
                </a:r>
                <a:r>
                  <a:rPr lang="en-US" dirty="0"/>
                  <a:t>=0.24mm , </a:t>
                </a:r>
                <a:r>
                  <a:rPr lang="en-US" dirty="0" err="1"/>
                  <a:t>sigmae</a:t>
                </a:r>
                <a:r>
                  <a:rPr lang="en-US" dirty="0"/>
                  <a:t>/e=1.3e-4 from </a:t>
                </a:r>
                <a:r>
                  <a:rPr lang="en-US" dirty="0" err="1"/>
                  <a:t>Kasimi</a:t>
                </a:r>
                <a:r>
                  <a:rPr lang="en-US" dirty="0"/>
                  <a:t>/Chao’s 12GeV design study </a:t>
                </a:r>
              </a:p>
              <a:p>
                <a:pPr marL="0" indent="0">
                  <a:buNone/>
                </a:pPr>
                <a:r>
                  <a:rPr lang="en-US" dirty="0"/>
                  <a:t>Note that from Phys. Rev. Accel. Beams </a:t>
                </a:r>
                <a:r>
                  <a:rPr lang="en-US" b="1" dirty="0"/>
                  <a:t>19</a:t>
                </a:r>
                <a:r>
                  <a:rPr lang="en-US" dirty="0"/>
                  <a:t>, 052801 (2016), size at gun goes from 45 to 102 </a:t>
                </a:r>
                <a:r>
                  <a:rPr lang="en-US" dirty="0" err="1"/>
                  <a:t>ps</a:t>
                </a:r>
                <a:r>
                  <a:rPr lang="en-US" dirty="0"/>
                  <a:t> (depending on current) and then is necked down at chopper slit as low as 18ps (publication in cis wiki)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0" name="Beta functions show a minimum at the target pivot…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"/>
              </p:nvPr>
            </p:nvSpPr>
            <p:spPr>
              <a:xfrm>
                <a:off x="411892" y="839312"/>
                <a:ext cx="11351743" cy="6018688"/>
              </a:xfrm>
              <a:prstGeom prst="rect">
                <a:avLst/>
              </a:prstGeom>
              <a:blipFill>
                <a:blip r:embed="rId3"/>
                <a:stretch>
                  <a:fillRect l="-1229" t="-1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0006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9834-5E3C-844F-B51E-5C2C780F0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conditions for positrons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F03C9-6FC3-8942-8AD2-B4427A2191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Uncorrelated energy spread will dictate how well we can compress the</a:t>
            </a:r>
            <a:br>
              <a:rPr lang="en-US" dirty="0"/>
            </a:br>
            <a:r>
              <a:rPr lang="en-US" dirty="0"/>
              <a:t> bunch longitudinally in a single stage</a:t>
            </a:r>
          </a:p>
          <a:p>
            <a:endParaRPr lang="en-US" dirty="0"/>
          </a:p>
          <a:p>
            <a:r>
              <a:rPr lang="en-US" dirty="0"/>
              <a:t>We will need a G4 simulation which has longitudinal information. That is, taking into account the fact we produce the positrons via a bunched beam, meanwhile we can make a file using the existing simulations as a starting point and a guess on initial </a:t>
            </a:r>
            <a:r>
              <a:rPr lang="en-US" dirty="0" err="1"/>
              <a:t>bunchlength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031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33BC-DECC-E84F-9A8F-E1749CAC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Compressing with a magnetic chicane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E825D-67CC-4847-B146-6DB61AFA0E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Harmonic cavities not necessary if one only considers first order linearity</a:t>
            </a:r>
          </a:p>
          <a:p>
            <a:r>
              <a:rPr lang="en-US" dirty="0"/>
              <a:t>We can use regular cavities in linac 1 off crest instead.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822509-68B7-2E4F-B9FC-0FC6111FD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541" y="2092861"/>
            <a:ext cx="8179872" cy="27058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9C143D-218E-0B48-A5FF-15F819326681}"/>
              </a:ext>
            </a:extLst>
          </p:cNvPr>
          <p:cNvSpPr txBox="1"/>
          <p:nvPr/>
        </p:nvSpPr>
        <p:spPr>
          <a:xfrm>
            <a:off x="831273" y="5225143"/>
            <a:ext cx="1004377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If needed, we can de-chirp </a:t>
            </a:r>
            <a:r>
              <a:rPr lang="en-US" dirty="0"/>
              <a:t>using the North linac. Actual need can be determined from simulations.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936725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C92F-06E9-2C4E-91A0-15FD41BC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spread and bunch length evolution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9CC6A-B9FA-1849-A32E-D06E12D8C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3283" y="-67489"/>
            <a:ext cx="5409534" cy="70005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2DC09B-5411-174C-B4A7-4803E6C28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933" y="1948872"/>
            <a:ext cx="4140200" cy="66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E71207-C0A3-DE4A-BD1F-29AD022B1B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0" y="2950197"/>
            <a:ext cx="4978400" cy="96520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27D820-DEE8-1E4F-A8A0-6ED10FF855CE}"/>
              </a:ext>
            </a:extLst>
          </p:cNvPr>
          <p:cNvCxnSpPr>
            <a:cxnSpLocks/>
          </p:cNvCxnSpPr>
          <p:nvPr/>
        </p:nvCxnSpPr>
        <p:spPr>
          <a:xfrm flipV="1">
            <a:off x="7980218" y="2438400"/>
            <a:ext cx="637309" cy="789709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8AD3541-4494-7341-8504-EE9300412A89}"/>
              </a:ext>
            </a:extLst>
          </p:cNvPr>
          <p:cNvCxnSpPr>
            <a:stCxn id="6" idx="1"/>
          </p:cNvCxnSpPr>
          <p:nvPr/>
        </p:nvCxnSpPr>
        <p:spPr>
          <a:xfrm flipH="1">
            <a:off x="5430982" y="2279072"/>
            <a:ext cx="1906951" cy="67112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30D5A3A-D78D-1E4B-B08A-E7BCED6DEBEE}"/>
                  </a:ext>
                </a:extLst>
              </p:cNvPr>
              <p:cNvSpPr/>
              <p:nvPr/>
            </p:nvSpPr>
            <p:spPr>
              <a:xfrm>
                <a:off x="6779311" y="4256322"/>
                <a:ext cx="3039122" cy="466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𝛽𝜖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𝛿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30D5A3A-D78D-1E4B-B08A-E7BCED6DEB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311" y="4256322"/>
                <a:ext cx="3039122" cy="466025"/>
              </a:xfrm>
              <a:prstGeom prst="rect">
                <a:avLst/>
              </a:prstGeom>
              <a:blipFill>
                <a:blip r:embed="rId5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A75ECBDA-0384-3044-8EFC-11E0673368C8}"/>
              </a:ext>
            </a:extLst>
          </p:cNvPr>
          <p:cNvCxnSpPr>
            <a:stCxn id="6" idx="1"/>
          </p:cNvCxnSpPr>
          <p:nvPr/>
        </p:nvCxnSpPr>
        <p:spPr>
          <a:xfrm rot="10800000" flipH="1" flipV="1">
            <a:off x="7337932" y="2279072"/>
            <a:ext cx="1556685" cy="1977250"/>
          </a:xfrm>
          <a:prstGeom prst="curvedConnector4">
            <a:avLst>
              <a:gd name="adj1" fmla="val -14685"/>
              <a:gd name="adj2" fmla="val 58350"/>
            </a:avLst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C4AFABD8-5FEB-3948-B517-90384EC32D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63" y="1023182"/>
            <a:ext cx="3797300" cy="925753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9D75327-03FC-7F41-B59F-F57204D86416}"/>
              </a:ext>
            </a:extLst>
          </p:cNvPr>
          <p:cNvCxnSpPr/>
          <p:nvPr/>
        </p:nvCxnSpPr>
        <p:spPr>
          <a:xfrm flipH="1">
            <a:off x="5181600" y="1343891"/>
            <a:ext cx="2156332" cy="3131127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9A6766A-F36B-5F4A-8AE0-B4DC966E1F65}"/>
              </a:ext>
            </a:extLst>
          </p:cNvPr>
          <p:cNvCxnSpPr/>
          <p:nvPr/>
        </p:nvCxnSpPr>
        <p:spPr>
          <a:xfrm flipV="1">
            <a:off x="7980218" y="1482436"/>
            <a:ext cx="637309" cy="1745673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07003356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5DD9-F5FD-9541-911B-F68C99B2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Zeuten</a:t>
            </a:r>
            <a:r>
              <a:rPr lang="en-US" dirty="0"/>
              <a:t> Chicane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B068B-8F89-694D-B2F6-99CC81CD59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Uses rectangular bends</a:t>
            </a:r>
          </a:p>
          <a:p>
            <a:endParaRPr lang="en-US" dirty="0"/>
          </a:p>
          <a:p>
            <a:r>
              <a:rPr lang="en-US" dirty="0"/>
              <a:t>See ELEGANT decks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164F2A-6D80-D844-8562-226294527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317" y="1197416"/>
            <a:ext cx="6199249" cy="491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500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1F44-4ACF-C24D-9D6A-2783CB95D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ELEGANT implementation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311120-0543-F94B-BE36-8D8C1EDEB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0" y="980198"/>
            <a:ext cx="4421167" cy="4920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289CEA-B0F7-DE46-AF05-1E493EE192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405" y="980198"/>
            <a:ext cx="5897076" cy="463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0728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B326-60CE-8A4B-8E63-D56753E3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various initial phase spaces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D38CE4F-015A-1B42-86CF-4DB5B171E421}"/>
              </a:ext>
            </a:extLst>
          </p:cNvPr>
          <p:cNvGrpSpPr/>
          <p:nvPr/>
        </p:nvGrpSpPr>
        <p:grpSpPr>
          <a:xfrm>
            <a:off x="1368474" y="1484826"/>
            <a:ext cx="8596923" cy="3609883"/>
            <a:chOff x="214923" y="908051"/>
            <a:chExt cx="8596923" cy="360988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77163FD-401E-C64F-A0B8-CFDE393C3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923" y="908051"/>
              <a:ext cx="4165600" cy="32131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9269165-4A28-2C44-80A1-C02E9CC586E6}"/>
                </a:ext>
              </a:extLst>
            </p:cNvPr>
            <p:cNvSpPr txBox="1"/>
            <p:nvPr/>
          </p:nvSpPr>
          <p:spPr>
            <a:xfrm>
              <a:off x="1215216" y="4148604"/>
              <a:ext cx="216501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𝝈</a:t>
              </a:r>
              <a:r>
                <a:rPr lang="en-US" baseline="-25000" dirty="0"/>
                <a:t>z </a:t>
              </a:r>
              <a:r>
                <a:rPr lang="en-US" dirty="0"/>
                <a:t>=2e-4 , 𝝈</a:t>
              </a:r>
              <a:r>
                <a:rPr lang="en-US" baseline="-25000" dirty="0"/>
                <a:t>𝛿</a:t>
              </a:r>
              <a:r>
                <a:rPr lang="en-US" dirty="0"/>
                <a:t>=0.4e-5</a:t>
              </a:r>
              <a:endParaRPr kumimoji="0" lang="en-US" sz="1800" b="0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373BBD-B0AB-7548-B427-C7744987D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6246" y="908051"/>
              <a:ext cx="4165600" cy="32131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48A68F-D2D1-9541-8FC6-350CAF3CF0FB}"/>
                </a:ext>
              </a:extLst>
            </p:cNvPr>
            <p:cNvSpPr txBox="1"/>
            <p:nvPr/>
          </p:nvSpPr>
          <p:spPr>
            <a:xfrm>
              <a:off x="5646539" y="4148604"/>
              <a:ext cx="216501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𝝈</a:t>
              </a:r>
              <a:r>
                <a:rPr lang="en-US" baseline="-25000" dirty="0"/>
                <a:t>z </a:t>
              </a:r>
              <a:r>
                <a:rPr lang="en-US" dirty="0"/>
                <a:t>=2e-4 , 𝝈</a:t>
              </a:r>
              <a:r>
                <a:rPr lang="en-US" baseline="-25000" dirty="0"/>
                <a:t>𝛿</a:t>
              </a:r>
              <a:r>
                <a:rPr lang="en-US" dirty="0"/>
                <a:t>=0.4e-2</a:t>
              </a:r>
              <a:endParaRPr kumimoji="0" lang="en-US" sz="1800" b="0" i="0" u="none" strike="noStrike" cap="none" spc="0" normalizeH="0" baseline="-2500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CCBDE82-63A0-364D-A049-FE3182821FE2}"/>
              </a:ext>
            </a:extLst>
          </p:cNvPr>
          <p:cNvSpPr txBox="1"/>
          <p:nvPr/>
        </p:nvSpPr>
        <p:spPr>
          <a:xfrm>
            <a:off x="6659414" y="5270057"/>
            <a:ext cx="286873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From </a:t>
            </a:r>
            <a:r>
              <a:rPr lang="en-US" dirty="0"/>
              <a:t>𝝈</a:t>
            </a:r>
            <a:r>
              <a:rPr lang="en-US" baseline="-25000" dirty="0"/>
              <a:t>z </a:t>
            </a:r>
            <a:r>
              <a:rPr lang="en-US" dirty="0"/>
              <a:t>=2e-4 to 𝝈</a:t>
            </a:r>
            <a:r>
              <a:rPr lang="en-US" baseline="-25000" dirty="0"/>
              <a:t>z </a:t>
            </a:r>
            <a:r>
              <a:rPr lang="en-US" dirty="0"/>
              <a:t>=1e-4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77ECD7-19B4-ED41-B637-AA4F4314F656}"/>
              </a:ext>
            </a:extLst>
          </p:cNvPr>
          <p:cNvSpPr/>
          <p:nvPr/>
        </p:nvSpPr>
        <p:spPr>
          <a:xfrm>
            <a:off x="2002800" y="5270057"/>
            <a:ext cx="2896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From 𝝈</a:t>
            </a:r>
            <a:r>
              <a:rPr lang="en-US" baseline="-25000" dirty="0"/>
              <a:t>z </a:t>
            </a:r>
            <a:r>
              <a:rPr lang="en-US" dirty="0"/>
              <a:t>=2e-4 to 𝝈</a:t>
            </a:r>
            <a:r>
              <a:rPr lang="en-US" baseline="-25000" dirty="0"/>
              <a:t>z </a:t>
            </a:r>
            <a:r>
              <a:rPr lang="en-US" dirty="0"/>
              <a:t>=2e-5 </a:t>
            </a:r>
          </a:p>
        </p:txBody>
      </p:sp>
    </p:spTree>
    <p:extLst>
      <p:ext uri="{BB962C8B-B14F-4D97-AF65-F5344CB8AC3E}">
        <p14:creationId xmlns:p14="http://schemas.microsoft.com/office/powerpoint/2010/main" val="251298637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2D308-1316-4FBD-8745-30D05AF3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Various scenarios for longitudinal manipulations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84BC1-BE9B-4346-98DF-F461EF543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a single magnetic chicane and do everything in it.</a:t>
            </a:r>
          </a:p>
          <a:p>
            <a:endParaRPr lang="en-US" dirty="0"/>
          </a:p>
          <a:p>
            <a:r>
              <a:rPr lang="en-US" dirty="0"/>
              <a:t>Use a chicane to rotate positron bunch upright, accelerate in NL to shrink uncorrelated energy spread, use ARC1 to compress bunch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two chicanes in injector. First one to make bunch upright at 60Mev, followed by acceleration with injector </a:t>
            </a:r>
            <a:r>
              <a:rPr lang="en-US" dirty="0" err="1"/>
              <a:t>linac</a:t>
            </a:r>
            <a:r>
              <a:rPr lang="en-US" dirty="0"/>
              <a:t> at 123 and a second chicane to compress bunch.</a:t>
            </a:r>
          </a:p>
          <a:p>
            <a:endParaRPr lang="en-US" dirty="0"/>
          </a:p>
          <a:p>
            <a:r>
              <a:rPr lang="en-US" dirty="0"/>
              <a:t>The first chicane can also have quadrupoles to shape dispersion and provide a region for putting collimators to do momentum selection. (1.6 meter dispersion in existing chicane means we select +/-1 1.6e-3 per 1mm radius aperture.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2771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EAEAEA"/>
      </a:dk2>
      <a:lt2>
        <a:srgbClr val="535353"/>
      </a:lt2>
      <a:accent1>
        <a:srgbClr val="BE1D1D"/>
      </a:accent1>
      <a:accent2>
        <a:srgbClr val="5A92FF"/>
      </a:accent2>
      <a:accent3>
        <a:srgbClr val="9E8BFF"/>
      </a:accent3>
      <a:accent4>
        <a:srgbClr val="30CA33"/>
      </a:accent4>
      <a:accent5>
        <a:srgbClr val="EA9E32"/>
      </a:accent5>
      <a:accent6>
        <a:srgbClr val="919191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EAEAEA"/>
      </a:dk2>
      <a:lt2>
        <a:srgbClr val="535353"/>
      </a:lt2>
      <a:accent1>
        <a:srgbClr val="BE1D1D"/>
      </a:accent1>
      <a:accent2>
        <a:srgbClr val="5A92FF"/>
      </a:accent2>
      <a:accent3>
        <a:srgbClr val="9E8BFF"/>
      </a:accent3>
      <a:accent4>
        <a:srgbClr val="30CA33"/>
      </a:accent4>
      <a:accent5>
        <a:srgbClr val="EA9E32"/>
      </a:accent5>
      <a:accent6>
        <a:srgbClr val="919191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21562</TotalTime>
  <Words>585</Words>
  <Application>Microsoft Office PowerPoint</Application>
  <PresentationFormat>Widescreen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Helvetica</vt:lpstr>
      <vt:lpstr>Office Theme</vt:lpstr>
      <vt:lpstr>Longitudinal manipulations of positrons</vt:lpstr>
      <vt:lpstr>Input conditions for injector past ¼ cryomodule</vt:lpstr>
      <vt:lpstr>Input conditions for positrons</vt:lpstr>
      <vt:lpstr>Compressing with a magnetic chicane</vt:lpstr>
      <vt:lpstr>Energy spread and bunch length evolution</vt:lpstr>
      <vt:lpstr>Example: Zeuten Chicane</vt:lpstr>
      <vt:lpstr>ELEGANT implementation</vt:lpstr>
      <vt:lpstr>Example for various initial phase spaces</vt:lpstr>
      <vt:lpstr>Various scenarios for longitudinal manipulations</vt:lpstr>
      <vt:lpstr>References, further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A Beam Line</dc:title>
  <cp:lastModifiedBy>Yves Roblin</cp:lastModifiedBy>
  <cp:revision>65</cp:revision>
  <cp:lastPrinted>2021-03-03T19:29:35Z</cp:lastPrinted>
  <dcterms:modified xsi:type="dcterms:W3CDTF">2022-02-16T15:51:52Z</dcterms:modified>
</cp:coreProperties>
</file>